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59" r:id="rId6"/>
    <p:sldId id="260" r:id="rId7"/>
    <p:sldId id="262" r:id="rId8"/>
    <p:sldId id="257" r:id="rId9"/>
    <p:sldId id="302" r:id="rId10"/>
    <p:sldId id="303" r:id="rId11"/>
    <p:sldId id="264" r:id="rId12"/>
    <p:sldId id="267" r:id="rId13"/>
    <p:sldId id="269" r:id="rId14"/>
    <p:sldId id="304" r:id="rId15"/>
    <p:sldId id="263" r:id="rId16"/>
  </p:sldIdLst>
  <p:sldSz cx="12192000" cy="6858000"/>
  <p:notesSz cx="6858000" cy="9144000"/>
  <p:embeddedFontLst>
    <p:embeddedFont>
      <p:font typeface="Oxanium"/>
      <p:regular r:id="rId20"/>
    </p:embeddedFont>
    <p:embeddedFont>
      <p:font typeface="Abel" panose="02000506030000020004"/>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38"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24" name="Shape 20224"/>
        <p:cNvGrpSpPr/>
        <p:nvPr/>
      </p:nvGrpSpPr>
      <p:grpSpPr>
        <a:xfrm>
          <a:off x="0" y="0"/>
          <a:ext cx="0" cy="0"/>
          <a:chOff x="0" y="0"/>
          <a:chExt cx="0" cy="0"/>
        </a:xfrm>
      </p:grpSpPr>
      <p:sp>
        <p:nvSpPr>
          <p:cNvPr id="20225" name="Google Shape;20225;p:notes"/>
          <p:cNvSpPr/>
          <p:nvPr>
            <p:ph type="sldImg" idx="2"/>
          </p:nvPr>
        </p:nvSpPr>
        <p:spPr>
          <a:xfrm>
            <a:off x="381338"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26" name="Google Shape;20226;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584" name="Shape 20584"/>
        <p:cNvGrpSpPr/>
        <p:nvPr/>
      </p:nvGrpSpPr>
      <p:grpSpPr>
        <a:xfrm>
          <a:off x="0" y="0"/>
          <a:ext cx="0" cy="0"/>
          <a:chOff x="0" y="0"/>
          <a:chExt cx="0" cy="0"/>
        </a:xfrm>
      </p:grpSpPr>
      <p:sp>
        <p:nvSpPr>
          <p:cNvPr id="20585" name="Google Shape;20585;g1081b965b23_1_827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86" name="Google Shape;20586;g1081b965b23_1_827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710" name="Shape 20710"/>
        <p:cNvGrpSpPr/>
        <p:nvPr/>
      </p:nvGrpSpPr>
      <p:grpSpPr>
        <a:xfrm>
          <a:off x="0" y="0"/>
          <a:ext cx="0" cy="0"/>
          <a:chOff x="0" y="0"/>
          <a:chExt cx="0" cy="0"/>
        </a:xfrm>
      </p:grpSpPr>
      <p:sp>
        <p:nvSpPr>
          <p:cNvPr id="20711" name="Google Shape;20711;g1081b965b23_1_266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2" name="Google Shape;20712;g1081b965b23_1_266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710" name="Shape 20710"/>
        <p:cNvGrpSpPr/>
        <p:nvPr/>
      </p:nvGrpSpPr>
      <p:grpSpPr>
        <a:xfrm>
          <a:off x="0" y="0"/>
          <a:ext cx="0" cy="0"/>
          <a:chOff x="0" y="0"/>
          <a:chExt cx="0" cy="0"/>
        </a:xfrm>
      </p:grpSpPr>
      <p:sp>
        <p:nvSpPr>
          <p:cNvPr id="20711" name="Google Shape;20711;g1081b965b23_1_266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2" name="Google Shape;20712;g1081b965b23_1_266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364" name="Shape 20364"/>
        <p:cNvGrpSpPr/>
        <p:nvPr/>
      </p:nvGrpSpPr>
      <p:grpSpPr>
        <a:xfrm>
          <a:off x="0" y="0"/>
          <a:ext cx="0" cy="0"/>
          <a:chOff x="0" y="0"/>
          <a:chExt cx="0" cy="0"/>
        </a:xfrm>
      </p:grpSpPr>
      <p:sp>
        <p:nvSpPr>
          <p:cNvPr id="20365" name="Google Shape;20365;g1081b965b23_1_168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66" name="Google Shape;20366;g1081b965b23_1_168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36" name="Shape 20236"/>
        <p:cNvGrpSpPr/>
        <p:nvPr/>
      </p:nvGrpSpPr>
      <p:grpSpPr>
        <a:xfrm>
          <a:off x="0" y="0"/>
          <a:ext cx="0" cy="0"/>
          <a:chOff x="0" y="0"/>
          <a:chExt cx="0" cy="0"/>
        </a:xfrm>
      </p:grpSpPr>
      <p:sp>
        <p:nvSpPr>
          <p:cNvPr id="20237" name="Google Shape;20237;g1084fde483a_0_137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38" name="Google Shape;20238;g1084fde483a_0_137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75" name="Shape 20275"/>
        <p:cNvGrpSpPr/>
        <p:nvPr/>
      </p:nvGrpSpPr>
      <p:grpSpPr>
        <a:xfrm>
          <a:off x="0" y="0"/>
          <a:ext cx="0" cy="0"/>
          <a:chOff x="0" y="0"/>
          <a:chExt cx="0" cy="0"/>
        </a:xfrm>
      </p:grpSpPr>
      <p:sp>
        <p:nvSpPr>
          <p:cNvPr id="20276" name="Google Shape;20276;g1093dd8fdc5_0_1247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77" name="Google Shape;20277;g1093dd8fdc5_0_1247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85" name="Shape 20285"/>
        <p:cNvGrpSpPr/>
        <p:nvPr/>
      </p:nvGrpSpPr>
      <p:grpSpPr>
        <a:xfrm>
          <a:off x="0" y="0"/>
          <a:ext cx="0" cy="0"/>
          <a:chOff x="0" y="0"/>
          <a:chExt cx="0" cy="0"/>
        </a:xfrm>
      </p:grpSpPr>
      <p:sp>
        <p:nvSpPr>
          <p:cNvPr id="20286" name="Google Shape;20286;g1003d90df77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87" name="Google Shape;20287;g1003d90df77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96" name="Shape 20296"/>
        <p:cNvGrpSpPr/>
        <p:nvPr/>
      </p:nvGrpSpPr>
      <p:grpSpPr>
        <a:xfrm>
          <a:off x="0" y="0"/>
          <a:ext cx="0" cy="0"/>
          <a:chOff x="0" y="0"/>
          <a:chExt cx="0" cy="0"/>
        </a:xfrm>
      </p:grpSpPr>
      <p:sp>
        <p:nvSpPr>
          <p:cNvPr id="20297" name="Google Shape;20297;g1003d90df77_0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8" name="Google Shape;20298;g1003d90df77_0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30" name="Shape 20230"/>
        <p:cNvGrpSpPr/>
        <p:nvPr/>
      </p:nvGrpSpPr>
      <p:grpSpPr>
        <a:xfrm>
          <a:off x="0" y="0"/>
          <a:ext cx="0" cy="0"/>
          <a:chOff x="0" y="0"/>
          <a:chExt cx="0" cy="0"/>
        </a:xfrm>
      </p:grpSpPr>
      <p:sp>
        <p:nvSpPr>
          <p:cNvPr id="20231" name="Google Shape;20231;gad36770f46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32" name="Google Shape;20232;gad36770f46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30" name="Shape 20230"/>
        <p:cNvGrpSpPr/>
        <p:nvPr/>
      </p:nvGrpSpPr>
      <p:grpSpPr>
        <a:xfrm>
          <a:off x="0" y="0"/>
          <a:ext cx="0" cy="0"/>
          <a:chOff x="0" y="0"/>
          <a:chExt cx="0" cy="0"/>
        </a:xfrm>
      </p:grpSpPr>
      <p:sp>
        <p:nvSpPr>
          <p:cNvPr id="20231" name="Google Shape;20231;gad36770f46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32" name="Google Shape;20232;gad36770f46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230" name="Shape 20230"/>
        <p:cNvGrpSpPr/>
        <p:nvPr/>
      </p:nvGrpSpPr>
      <p:grpSpPr>
        <a:xfrm>
          <a:off x="0" y="0"/>
          <a:ext cx="0" cy="0"/>
          <a:chOff x="0" y="0"/>
          <a:chExt cx="0" cy="0"/>
        </a:xfrm>
      </p:grpSpPr>
      <p:sp>
        <p:nvSpPr>
          <p:cNvPr id="20231" name="Google Shape;20231;gad36770f46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32" name="Google Shape;20232;gad36770f46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371" name="Shape 20371"/>
        <p:cNvGrpSpPr/>
        <p:nvPr/>
      </p:nvGrpSpPr>
      <p:grpSpPr>
        <a:xfrm>
          <a:off x="0" y="0"/>
          <a:ext cx="0" cy="0"/>
          <a:chOff x="0" y="0"/>
          <a:chExt cx="0" cy="0"/>
        </a:xfrm>
      </p:grpSpPr>
      <p:sp>
        <p:nvSpPr>
          <p:cNvPr id="20372" name="Google Shape;20372;g1081b965b23_1_42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73" name="Google Shape;20373;g1081b965b23_1_42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10" name="Google Shape;10;p2"/>
          <p:cNvSpPr txBox="1"/>
          <p:nvPr>
            <p:ph type="ctrTitle"/>
          </p:nvPr>
        </p:nvSpPr>
        <p:spPr>
          <a:xfrm>
            <a:off x="960133" y="1866600"/>
            <a:ext cx="10272000" cy="245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8000"/>
            </a:lvl1pPr>
            <a:lvl2pPr lvl="1" algn="ctr" rtl="0">
              <a:spcBef>
                <a:spcPts val="0"/>
              </a:spcBef>
              <a:spcAft>
                <a:spcPts val="0"/>
              </a:spcAft>
              <a:buSzPts val="5200"/>
              <a:buNone/>
              <a:defRPr sz="6935"/>
            </a:lvl2pPr>
            <a:lvl3pPr lvl="2" algn="ctr" rtl="0">
              <a:spcBef>
                <a:spcPts val="0"/>
              </a:spcBef>
              <a:spcAft>
                <a:spcPts val="0"/>
              </a:spcAft>
              <a:buSzPts val="5200"/>
              <a:buNone/>
              <a:defRPr sz="6935"/>
            </a:lvl3pPr>
            <a:lvl4pPr lvl="3" algn="ctr" rtl="0">
              <a:spcBef>
                <a:spcPts val="0"/>
              </a:spcBef>
              <a:spcAft>
                <a:spcPts val="0"/>
              </a:spcAft>
              <a:buSzPts val="5200"/>
              <a:buNone/>
              <a:defRPr sz="6935"/>
            </a:lvl4pPr>
            <a:lvl5pPr lvl="4" algn="ctr" rtl="0">
              <a:spcBef>
                <a:spcPts val="0"/>
              </a:spcBef>
              <a:spcAft>
                <a:spcPts val="0"/>
              </a:spcAft>
              <a:buSzPts val="5200"/>
              <a:buNone/>
              <a:defRPr sz="6935"/>
            </a:lvl5pPr>
            <a:lvl6pPr lvl="5" algn="ctr" rtl="0">
              <a:spcBef>
                <a:spcPts val="0"/>
              </a:spcBef>
              <a:spcAft>
                <a:spcPts val="0"/>
              </a:spcAft>
              <a:buSzPts val="5200"/>
              <a:buNone/>
              <a:defRPr sz="6935"/>
            </a:lvl6pPr>
            <a:lvl7pPr lvl="6" algn="ctr" rtl="0">
              <a:spcBef>
                <a:spcPts val="0"/>
              </a:spcBef>
              <a:spcAft>
                <a:spcPts val="0"/>
              </a:spcAft>
              <a:buSzPts val="5200"/>
              <a:buNone/>
              <a:defRPr sz="6935"/>
            </a:lvl7pPr>
            <a:lvl8pPr lvl="7" algn="ctr" rtl="0">
              <a:spcBef>
                <a:spcPts val="0"/>
              </a:spcBef>
              <a:spcAft>
                <a:spcPts val="0"/>
              </a:spcAft>
              <a:buSzPts val="5200"/>
              <a:buNone/>
              <a:defRPr sz="6935"/>
            </a:lvl8pPr>
            <a:lvl9pPr lvl="8" algn="ctr" rtl="0">
              <a:spcBef>
                <a:spcPts val="0"/>
              </a:spcBef>
              <a:spcAft>
                <a:spcPts val="0"/>
              </a:spcAft>
              <a:buSzPts val="5200"/>
              <a:buNone/>
              <a:defRPr sz="6935"/>
            </a:lvl9pPr>
          </a:lstStyle>
          <a:p/>
        </p:txBody>
      </p:sp>
      <p:sp>
        <p:nvSpPr>
          <p:cNvPr id="11" name="Google Shape;11;p2"/>
          <p:cNvSpPr txBox="1"/>
          <p:nvPr>
            <p:ph type="subTitle" idx="1"/>
          </p:nvPr>
        </p:nvSpPr>
        <p:spPr>
          <a:xfrm rot="-546">
            <a:off x="3578200" y="4318969"/>
            <a:ext cx="5035600" cy="672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2135"/>
            </a:lvl1pPr>
            <a:lvl2pPr lvl="1" algn="ctr">
              <a:lnSpc>
                <a:spcPct val="100000"/>
              </a:lnSpc>
              <a:spcBef>
                <a:spcPts val="0"/>
              </a:spcBef>
              <a:spcAft>
                <a:spcPts val="0"/>
              </a:spcAft>
              <a:buSzPts val="1800"/>
              <a:buNone/>
              <a:defRPr sz="2400"/>
            </a:lvl2pPr>
            <a:lvl3pPr lvl="2" algn="ctr">
              <a:lnSpc>
                <a:spcPct val="100000"/>
              </a:lnSpc>
              <a:spcBef>
                <a:spcPts val="0"/>
              </a:spcBef>
              <a:spcAft>
                <a:spcPts val="0"/>
              </a:spcAft>
              <a:buSzPts val="1800"/>
              <a:buNone/>
              <a:defRPr sz="2400"/>
            </a:lvl3pPr>
            <a:lvl4pPr lvl="3" algn="ctr">
              <a:lnSpc>
                <a:spcPct val="100000"/>
              </a:lnSpc>
              <a:spcBef>
                <a:spcPts val="0"/>
              </a:spcBef>
              <a:spcAft>
                <a:spcPts val="0"/>
              </a:spcAft>
              <a:buSzPts val="1800"/>
              <a:buNone/>
              <a:defRPr sz="2400"/>
            </a:lvl4pPr>
            <a:lvl5pPr lvl="4" algn="ctr">
              <a:lnSpc>
                <a:spcPct val="100000"/>
              </a:lnSpc>
              <a:spcBef>
                <a:spcPts val="0"/>
              </a:spcBef>
              <a:spcAft>
                <a:spcPts val="0"/>
              </a:spcAft>
              <a:buSzPts val="1800"/>
              <a:buNone/>
              <a:defRPr sz="2400"/>
            </a:lvl5pPr>
            <a:lvl6pPr lvl="5" algn="ctr">
              <a:lnSpc>
                <a:spcPct val="100000"/>
              </a:lnSpc>
              <a:spcBef>
                <a:spcPts val="0"/>
              </a:spcBef>
              <a:spcAft>
                <a:spcPts val="0"/>
              </a:spcAft>
              <a:buSzPts val="1800"/>
              <a:buNone/>
              <a:defRPr sz="2400"/>
            </a:lvl6pPr>
            <a:lvl7pPr lvl="6" algn="ctr">
              <a:lnSpc>
                <a:spcPct val="100000"/>
              </a:lnSpc>
              <a:spcBef>
                <a:spcPts val="0"/>
              </a:spcBef>
              <a:spcAft>
                <a:spcPts val="0"/>
              </a:spcAft>
              <a:buSzPts val="1800"/>
              <a:buNone/>
              <a:defRPr sz="2400"/>
            </a:lvl7pPr>
            <a:lvl8pPr lvl="7" algn="ctr">
              <a:lnSpc>
                <a:spcPct val="100000"/>
              </a:lnSpc>
              <a:spcBef>
                <a:spcPts val="0"/>
              </a:spcBef>
              <a:spcAft>
                <a:spcPts val="0"/>
              </a:spcAft>
              <a:buSzPts val="1800"/>
              <a:buNone/>
              <a:defRPr sz="2400"/>
            </a:lvl8pPr>
            <a:lvl9pPr lvl="8" algn="ctr">
              <a:lnSpc>
                <a:spcPct val="100000"/>
              </a:lnSpc>
              <a:spcBef>
                <a:spcPts val="0"/>
              </a:spcBef>
              <a:spcAft>
                <a:spcPts val="0"/>
              </a:spcAft>
              <a:buSzPts val="1800"/>
              <a:buNone/>
              <a:defRPr sz="2400"/>
            </a:lvl9pPr>
          </a:lstStyle>
          <a:p/>
        </p:txBody>
      </p:sp>
      <p:grpSp>
        <p:nvGrpSpPr>
          <p:cNvPr id="12" name="Google Shape;12;p2"/>
          <p:cNvGrpSpPr/>
          <p:nvPr/>
        </p:nvGrpSpPr>
        <p:grpSpPr>
          <a:xfrm>
            <a:off x="293167" y="-576200"/>
            <a:ext cx="11508567" cy="7471267"/>
            <a:chOff x="219875" y="-432150"/>
            <a:chExt cx="8631425" cy="5603450"/>
          </a:xfrm>
        </p:grpSpPr>
        <p:sp>
          <p:nvSpPr>
            <p:cNvPr id="13" name="Google Shape;13;p2"/>
            <p:cNvSpPr/>
            <p:nvPr/>
          </p:nvSpPr>
          <p:spPr>
            <a:xfrm>
              <a:off x="7763275" y="3238950"/>
              <a:ext cx="329725" cy="1932350"/>
            </a:xfrm>
            <a:custGeom>
              <a:avLst/>
              <a:gdLst/>
              <a:ahLst/>
              <a:cxnLst/>
              <a:rect l="l" t="t" r="r" b="b"/>
              <a:pathLst>
                <a:path w="13189" h="77294" fill="none" extrusionOk="0">
                  <a:moveTo>
                    <a:pt x="1" y="1"/>
                  </a:moveTo>
                  <a:lnTo>
                    <a:pt x="1" y="22714"/>
                  </a:lnTo>
                  <a:lnTo>
                    <a:pt x="13188" y="35903"/>
                  </a:lnTo>
                  <a:lnTo>
                    <a:pt x="13188" y="7729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a:off x="8592050" y="-1625"/>
              <a:ext cx="145100" cy="23376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a:off x="8687725" y="998250"/>
              <a:ext cx="163575" cy="1063075"/>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6;p2"/>
            <p:cNvSpPr/>
            <p:nvPr/>
          </p:nvSpPr>
          <p:spPr>
            <a:xfrm rot="10800000" flipH="1">
              <a:off x="3910502" y="3807"/>
              <a:ext cx="358782" cy="1048931"/>
            </a:xfrm>
            <a:custGeom>
              <a:avLst/>
              <a:gdLst/>
              <a:ahLst/>
              <a:cxnLst/>
              <a:rect l="l" t="t" r="r" b="b"/>
              <a:pathLst>
                <a:path w="7803" h="22814" fill="none" extrusionOk="0">
                  <a:moveTo>
                    <a:pt x="7803" y="1"/>
                  </a:moveTo>
                  <a:lnTo>
                    <a:pt x="7803" y="9712"/>
                  </a:lnTo>
                  <a:lnTo>
                    <a:pt x="0" y="17514"/>
                  </a:lnTo>
                  <a:lnTo>
                    <a:pt x="0" y="2281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2"/>
            <p:cNvSpPr/>
            <p:nvPr/>
          </p:nvSpPr>
          <p:spPr>
            <a:xfrm>
              <a:off x="7996125" y="3238950"/>
              <a:ext cx="195075" cy="570350"/>
            </a:xfrm>
            <a:custGeom>
              <a:avLst/>
              <a:gdLst/>
              <a:ahLst/>
              <a:cxnLst/>
              <a:rect l="l" t="t" r="r" b="b"/>
              <a:pathLst>
                <a:path w="7803" h="22814" fill="none" extrusionOk="0">
                  <a:moveTo>
                    <a:pt x="7803" y="1"/>
                  </a:moveTo>
                  <a:lnTo>
                    <a:pt x="7803" y="9712"/>
                  </a:lnTo>
                  <a:lnTo>
                    <a:pt x="0" y="17514"/>
                  </a:lnTo>
                  <a:lnTo>
                    <a:pt x="0" y="2281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a:off x="4456013" y="4024850"/>
              <a:ext cx="289550" cy="1118650"/>
            </a:xfrm>
            <a:custGeom>
              <a:avLst/>
              <a:gdLst/>
              <a:ahLst/>
              <a:cxnLst/>
              <a:rect l="l" t="t" r="r" b="b"/>
              <a:pathLst>
                <a:path w="11582" h="44746" fill="none" extrusionOk="0">
                  <a:moveTo>
                    <a:pt x="11581" y="0"/>
                  </a:moveTo>
                  <a:lnTo>
                    <a:pt x="11581" y="19751"/>
                  </a:lnTo>
                  <a:lnTo>
                    <a:pt x="0" y="31334"/>
                  </a:lnTo>
                  <a:lnTo>
                    <a:pt x="0" y="4474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9;p2"/>
            <p:cNvSpPr/>
            <p:nvPr/>
          </p:nvSpPr>
          <p:spPr>
            <a:xfrm>
              <a:off x="1135950" y="-412950"/>
              <a:ext cx="208925" cy="1686500"/>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2"/>
            <p:cNvSpPr/>
            <p:nvPr/>
          </p:nvSpPr>
          <p:spPr>
            <a:xfrm>
              <a:off x="1216875" y="-432150"/>
              <a:ext cx="208925" cy="1440650"/>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2"/>
            <p:cNvSpPr/>
            <p:nvPr/>
          </p:nvSpPr>
          <p:spPr>
            <a:xfrm>
              <a:off x="219875" y="-1625"/>
              <a:ext cx="332275" cy="2537175"/>
            </a:xfrm>
            <a:custGeom>
              <a:avLst/>
              <a:gdLst/>
              <a:ahLst/>
              <a:cxnLst/>
              <a:rect l="l" t="t" r="r" b="b"/>
              <a:pathLst>
                <a:path w="13291" h="101487" fill="none" extrusionOk="0">
                  <a:moveTo>
                    <a:pt x="1" y="1"/>
                  </a:moveTo>
                  <a:lnTo>
                    <a:pt x="1" y="31272"/>
                  </a:lnTo>
                  <a:lnTo>
                    <a:pt x="13290" y="44561"/>
                  </a:lnTo>
                  <a:lnTo>
                    <a:pt x="13290" y="10148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2"/>
            <p:cNvSpPr/>
            <p:nvPr/>
          </p:nvSpPr>
          <p:spPr>
            <a:xfrm>
              <a:off x="4398438" y="4053625"/>
              <a:ext cx="240150" cy="666025"/>
            </a:xfrm>
            <a:custGeom>
              <a:avLst/>
              <a:gdLst/>
              <a:ahLst/>
              <a:cxnLst/>
              <a:rect l="l" t="t" r="r" b="b"/>
              <a:pathLst>
                <a:path w="9606" h="26641" fill="none" extrusionOk="0">
                  <a:moveTo>
                    <a:pt x="9606" y="1"/>
                  </a:moveTo>
                  <a:lnTo>
                    <a:pt x="9606" y="17036"/>
                  </a:lnTo>
                  <a:lnTo>
                    <a:pt x="1" y="2664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2"/>
            <p:cNvSpPr/>
            <p:nvPr/>
          </p:nvSpPr>
          <p:spPr>
            <a:xfrm rot="10800000" flipH="1">
              <a:off x="4130327" y="-156976"/>
              <a:ext cx="441684" cy="1224887"/>
            </a:xfrm>
            <a:custGeom>
              <a:avLst/>
              <a:gdLst/>
              <a:ahLst/>
              <a:cxnLst/>
              <a:rect l="l" t="t" r="r" b="b"/>
              <a:pathLst>
                <a:path w="9606" h="26641" fill="none" extrusionOk="0">
                  <a:moveTo>
                    <a:pt x="9606" y="1"/>
                  </a:moveTo>
                  <a:lnTo>
                    <a:pt x="9606" y="17036"/>
                  </a:lnTo>
                  <a:lnTo>
                    <a:pt x="1" y="2664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2"/>
            <p:cNvSpPr/>
            <p:nvPr/>
          </p:nvSpPr>
          <p:spPr>
            <a:xfrm rot="10800000" flipH="1">
              <a:off x="3695275" y="401099"/>
              <a:ext cx="46" cy="651639"/>
            </a:xfrm>
            <a:custGeom>
              <a:avLst/>
              <a:gdLst/>
              <a:ahLst/>
              <a:cxnLst/>
              <a:rect l="l" t="t" r="r" b="b"/>
              <a:pathLst>
                <a:path w="1" h="14173" fill="none" extrusionOk="0">
                  <a:moveTo>
                    <a:pt x="0" y="1"/>
                  </a:moveTo>
                  <a:lnTo>
                    <a:pt x="0" y="1417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2"/>
            <p:cNvSpPr/>
            <p:nvPr/>
          </p:nvSpPr>
          <p:spPr>
            <a:xfrm>
              <a:off x="7879100" y="3238950"/>
              <a:ext cx="25" cy="354325"/>
            </a:xfrm>
            <a:custGeom>
              <a:avLst/>
              <a:gdLst/>
              <a:ahLst/>
              <a:cxnLst/>
              <a:rect l="l" t="t" r="r" b="b"/>
              <a:pathLst>
                <a:path w="1" h="14173" fill="none" extrusionOk="0">
                  <a:moveTo>
                    <a:pt x="0" y="1"/>
                  </a:moveTo>
                  <a:lnTo>
                    <a:pt x="0" y="1417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 name="Google Shape;26;p2"/>
          <p:cNvGrpSpPr/>
          <p:nvPr/>
        </p:nvGrpSpPr>
        <p:grpSpPr>
          <a:xfrm>
            <a:off x="-559023" y="-1697361"/>
            <a:ext cx="11012144" cy="10516557"/>
            <a:chOff x="-419267" y="-1273021"/>
            <a:chExt cx="8259108" cy="7887418"/>
          </a:xfrm>
        </p:grpSpPr>
        <p:grpSp>
          <p:nvGrpSpPr>
            <p:cNvPr id="27" name="Google Shape;27;p2"/>
            <p:cNvGrpSpPr/>
            <p:nvPr/>
          </p:nvGrpSpPr>
          <p:grpSpPr>
            <a:xfrm>
              <a:off x="-419267" y="3133688"/>
              <a:ext cx="3555286" cy="3480710"/>
              <a:chOff x="367000" y="3270000"/>
              <a:chExt cx="1028550" cy="1006975"/>
            </a:xfrm>
          </p:grpSpPr>
          <p:sp>
            <p:nvSpPr>
              <p:cNvPr id="28" name="Google Shape;28;p2"/>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29;p2"/>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0;p2"/>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2"/>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2"/>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2"/>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2"/>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5;p2"/>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2"/>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2"/>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2"/>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2"/>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2"/>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41;p2"/>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42;p2"/>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43;p2"/>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2"/>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2"/>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46;p2"/>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2"/>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2"/>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2"/>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2"/>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2"/>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2"/>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2"/>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2"/>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2"/>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2"/>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2"/>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2"/>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2"/>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2"/>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2"/>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2"/>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2"/>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2"/>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2"/>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2"/>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2"/>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2"/>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2"/>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2"/>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2"/>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2"/>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2"/>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2"/>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2"/>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2"/>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2"/>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2"/>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2"/>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2"/>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2"/>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2"/>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2"/>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2"/>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2"/>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2"/>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2"/>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2"/>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2"/>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2"/>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2"/>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2"/>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2"/>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2"/>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2"/>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2"/>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2"/>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2"/>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2"/>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2"/>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2"/>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2"/>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2"/>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2"/>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2"/>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2"/>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2"/>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2"/>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2"/>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2"/>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2"/>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2"/>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2"/>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2"/>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2"/>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2"/>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2"/>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2"/>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2"/>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2"/>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2"/>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2"/>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2"/>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2"/>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2"/>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2"/>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2"/>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2"/>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2"/>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2"/>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2"/>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2"/>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2"/>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2"/>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2"/>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2"/>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2"/>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2"/>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2"/>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2"/>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2"/>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2"/>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2"/>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2"/>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2"/>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2"/>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2"/>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2"/>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2"/>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2"/>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2"/>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2"/>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2"/>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2"/>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2"/>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2"/>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2"/>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2"/>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2"/>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2"/>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2"/>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2"/>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2"/>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2"/>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2"/>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2"/>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2"/>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2"/>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2"/>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2"/>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2"/>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2"/>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2"/>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2"/>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2"/>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2"/>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2"/>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2"/>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2"/>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2"/>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2"/>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2"/>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2"/>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2"/>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2"/>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2"/>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2"/>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2"/>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2"/>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2"/>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2"/>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2"/>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2"/>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2"/>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2"/>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2"/>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2"/>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2"/>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2"/>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2"/>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2"/>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2"/>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2"/>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2"/>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2"/>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2"/>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2"/>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2"/>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2"/>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2"/>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2"/>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2"/>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2"/>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2"/>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2"/>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2"/>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2"/>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2"/>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2"/>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2"/>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2"/>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2"/>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2"/>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2"/>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2"/>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2"/>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2"/>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2"/>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2"/>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2"/>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2"/>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2"/>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2"/>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2"/>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2"/>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2"/>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2"/>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 name="Google Shape;239;p2"/>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 name="Google Shape;240;p2"/>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 name="Google Shape;241;p2"/>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2"/>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2"/>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2"/>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2"/>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2"/>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2"/>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2"/>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2"/>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2"/>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2"/>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2"/>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2"/>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2"/>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2"/>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2"/>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2"/>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2"/>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2"/>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2"/>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2"/>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2"/>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2"/>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2"/>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2"/>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2"/>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2"/>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2"/>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2"/>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2"/>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2"/>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2"/>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2"/>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2"/>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2"/>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2"/>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2"/>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2"/>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2"/>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2"/>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2"/>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2"/>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2"/>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2"/>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2"/>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2"/>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2"/>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2"/>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2"/>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2"/>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2"/>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2"/>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2"/>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2"/>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2"/>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2"/>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2"/>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2"/>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2"/>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2"/>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2"/>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2"/>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2"/>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2"/>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2"/>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2"/>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2"/>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2"/>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2"/>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2"/>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2"/>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2"/>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2"/>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2"/>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2"/>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2"/>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2"/>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2"/>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2"/>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2"/>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2"/>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1" name="Google Shape;331;p2"/>
            <p:cNvGrpSpPr/>
            <p:nvPr/>
          </p:nvGrpSpPr>
          <p:grpSpPr>
            <a:xfrm>
              <a:off x="5236462" y="3879092"/>
              <a:ext cx="2208167" cy="2078246"/>
              <a:chOff x="1425100" y="3295850"/>
              <a:chExt cx="1004900" cy="945775"/>
            </a:xfrm>
          </p:grpSpPr>
          <p:sp>
            <p:nvSpPr>
              <p:cNvPr id="332" name="Google Shape;332;p2"/>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2"/>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2"/>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2"/>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2"/>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2"/>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2"/>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2"/>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2"/>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2"/>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2"/>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2"/>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2"/>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2"/>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2"/>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2"/>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2"/>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2"/>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2"/>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2"/>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2"/>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2"/>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2"/>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2"/>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2"/>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2"/>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2"/>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2"/>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2"/>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2"/>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2"/>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2"/>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2"/>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2"/>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2"/>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2"/>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2"/>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2"/>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2"/>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2"/>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2"/>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2"/>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2"/>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2"/>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2"/>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2"/>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2"/>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2"/>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2"/>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2"/>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2"/>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2"/>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2"/>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2"/>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2"/>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2"/>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2"/>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2"/>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2"/>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2"/>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2"/>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2"/>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2"/>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2"/>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2"/>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2"/>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2"/>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2"/>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2"/>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2"/>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2"/>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2"/>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2"/>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2"/>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2"/>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2"/>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2"/>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2"/>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2"/>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2"/>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2"/>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2"/>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2"/>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2"/>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2"/>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2"/>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2"/>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2"/>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2"/>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2"/>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2"/>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2"/>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2"/>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2"/>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2"/>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2"/>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2"/>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2"/>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 name="Google Shape;433;p2"/>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 name="Google Shape;434;p2"/>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 name="Google Shape;435;p2"/>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2"/>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2"/>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 name="Google Shape;438;p2"/>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 name="Google Shape;439;p2"/>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2"/>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2"/>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2"/>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2"/>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2"/>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2"/>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2"/>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2"/>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2"/>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2"/>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2"/>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2"/>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2"/>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2"/>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2"/>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2"/>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2"/>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2"/>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2"/>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2"/>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2"/>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2"/>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2"/>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2"/>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2"/>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2"/>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2"/>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2"/>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2"/>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2"/>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2"/>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2"/>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2"/>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2"/>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2"/>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2"/>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2"/>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2"/>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2"/>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2"/>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2"/>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2"/>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2"/>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2"/>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2"/>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2"/>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2"/>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2"/>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2"/>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2"/>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2"/>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2"/>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2"/>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2"/>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2"/>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2"/>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2"/>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2"/>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2"/>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2"/>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2"/>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2"/>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2"/>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2"/>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2"/>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2"/>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2"/>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2"/>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2"/>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2"/>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2"/>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2"/>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2"/>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2"/>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2"/>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2"/>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2"/>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2"/>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2"/>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2"/>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2"/>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2"/>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2"/>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2"/>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2"/>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2"/>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2"/>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2"/>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2"/>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2"/>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2"/>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2"/>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2"/>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2"/>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2"/>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2"/>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2"/>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2"/>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2"/>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2"/>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2"/>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2"/>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2"/>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2"/>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2"/>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2"/>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2"/>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2"/>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2"/>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2"/>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2"/>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2"/>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2"/>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2"/>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2"/>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2"/>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2"/>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2"/>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2"/>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2"/>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2"/>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2"/>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2"/>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2"/>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2"/>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2"/>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 name="Google Shape;566;p2"/>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 name="Google Shape;567;p2"/>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 name="Google Shape;568;p2"/>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2"/>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2"/>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2"/>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2"/>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2"/>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2"/>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2"/>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2"/>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2"/>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2"/>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2"/>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2"/>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2"/>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 name="Google Shape;582;p2"/>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2"/>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2"/>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2"/>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2"/>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2"/>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2"/>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2"/>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2"/>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 name="Google Shape;591;p2"/>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2"/>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2"/>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2"/>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2"/>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2"/>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2"/>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2"/>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2"/>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2"/>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2"/>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2"/>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2"/>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2"/>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2"/>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2"/>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2"/>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2"/>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2"/>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2"/>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2"/>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2"/>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2"/>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2"/>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2"/>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2"/>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2"/>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2"/>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2"/>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2"/>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2"/>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2"/>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2"/>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2"/>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2"/>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2"/>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2"/>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2"/>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2"/>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2"/>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2"/>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2"/>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2"/>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2"/>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2"/>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2"/>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2"/>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2"/>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2"/>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2"/>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2"/>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2"/>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2"/>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44" name="Google Shape;644;p2"/>
            <p:cNvGrpSpPr/>
            <p:nvPr/>
          </p:nvGrpSpPr>
          <p:grpSpPr>
            <a:xfrm>
              <a:off x="5322646" y="-1273021"/>
              <a:ext cx="2517194" cy="2479952"/>
              <a:chOff x="885350" y="1936275"/>
              <a:chExt cx="1010475" cy="995525"/>
            </a:xfrm>
          </p:grpSpPr>
          <p:sp>
            <p:nvSpPr>
              <p:cNvPr id="645" name="Google Shape;645;p2"/>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2"/>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2"/>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2"/>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 name="Google Shape;649;p2"/>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2"/>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2"/>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 name="Google Shape;652;p2"/>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2"/>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2"/>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2"/>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2"/>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2"/>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2"/>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 name="Google Shape;659;p2"/>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2"/>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2"/>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2"/>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2"/>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 name="Google Shape;664;p2"/>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2"/>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 name="Google Shape;666;p2"/>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2"/>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2"/>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2"/>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2"/>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2"/>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2"/>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2"/>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2"/>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2"/>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2"/>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2"/>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2"/>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2"/>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2"/>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2"/>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2"/>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2"/>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2"/>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2"/>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2"/>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 name="Google Shape;687;p2"/>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2"/>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2"/>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2"/>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2"/>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2"/>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2"/>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2"/>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2"/>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2"/>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2"/>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2"/>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2"/>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2"/>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2"/>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2"/>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2"/>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2"/>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2"/>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2"/>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2"/>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2"/>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2"/>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2"/>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2"/>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2"/>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2"/>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2"/>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2"/>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2"/>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2"/>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2"/>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2"/>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2"/>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2"/>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2"/>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2"/>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2"/>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2"/>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2"/>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2"/>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2"/>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2"/>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2"/>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2"/>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2"/>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2"/>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2"/>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2"/>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2"/>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2"/>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2"/>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2"/>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2"/>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2"/>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2"/>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2"/>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2"/>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2"/>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2"/>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2"/>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2"/>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2"/>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2"/>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2"/>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2"/>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2"/>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2"/>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2"/>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2"/>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2"/>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2"/>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2"/>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 name="Google Shape;760;p2"/>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 name="Google Shape;761;p2"/>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 name="Google Shape;762;p2"/>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 name="Google Shape;763;p2"/>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 name="Google Shape;764;p2"/>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 name="Google Shape;765;p2"/>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2"/>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2"/>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 name="Google Shape;768;p2"/>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 name="Google Shape;769;p2"/>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2"/>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2"/>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2"/>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2"/>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2"/>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2"/>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2"/>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2"/>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2"/>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2"/>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2"/>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2"/>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2"/>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2"/>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2"/>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2"/>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2"/>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2"/>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2"/>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 name="Google Shape;789;p2"/>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2"/>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2"/>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2"/>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2"/>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 name="Google Shape;794;p2"/>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 name="Google Shape;795;p2"/>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2"/>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2"/>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2"/>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2"/>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2"/>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2"/>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2"/>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2"/>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2"/>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2"/>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2"/>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2"/>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2"/>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2"/>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2"/>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2"/>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2"/>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2"/>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2"/>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2"/>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2"/>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2"/>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2"/>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2"/>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2"/>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2"/>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2"/>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2"/>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2"/>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2"/>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2"/>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2"/>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2"/>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2"/>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2"/>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2"/>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2"/>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2"/>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2"/>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2"/>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2"/>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2"/>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2"/>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2"/>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2"/>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2"/>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2"/>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2"/>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2"/>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2"/>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2"/>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2"/>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2"/>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2"/>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2"/>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2"/>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2"/>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2"/>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2"/>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6466" name="Shape 6466"/>
        <p:cNvGrpSpPr/>
        <p:nvPr/>
      </p:nvGrpSpPr>
      <p:grpSpPr>
        <a:xfrm>
          <a:off x="0" y="0"/>
          <a:ext cx="0" cy="0"/>
          <a:chOff x="0" y="0"/>
          <a:chExt cx="0" cy="0"/>
        </a:xfrm>
      </p:grpSpPr>
      <p:pic>
        <p:nvPicPr>
          <p:cNvPr id="6467" name="Google Shape;6467;p11"/>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6468" name="Google Shape;6468;p11"/>
          <p:cNvSpPr txBox="1"/>
          <p:nvPr>
            <p:ph type="title" hasCustomPrompt="1"/>
          </p:nvPr>
        </p:nvSpPr>
        <p:spPr>
          <a:xfrm rot="405">
            <a:off x="2697367" y="2363567"/>
            <a:ext cx="6797200" cy="16316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9600"/>
              <a:buNone/>
              <a:defRPr sz="9335"/>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6469" name="Google Shape;6469;p11"/>
          <p:cNvSpPr txBox="1"/>
          <p:nvPr>
            <p:ph type="subTitle" idx="1"/>
          </p:nvPr>
        </p:nvSpPr>
        <p:spPr>
          <a:xfrm>
            <a:off x="3277700" y="3955832"/>
            <a:ext cx="5636400" cy="5392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ct val="42700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grpSp>
        <p:nvGrpSpPr>
          <p:cNvPr id="6470" name="Google Shape;6470;p11"/>
          <p:cNvGrpSpPr/>
          <p:nvPr/>
        </p:nvGrpSpPr>
        <p:grpSpPr>
          <a:xfrm>
            <a:off x="-356949" y="-449100"/>
            <a:ext cx="13030351" cy="7815667"/>
            <a:chOff x="-267712" y="-336825"/>
            <a:chExt cx="9772763" cy="5861750"/>
          </a:xfrm>
        </p:grpSpPr>
        <p:sp>
          <p:nvSpPr>
            <p:cNvPr id="6471" name="Google Shape;6471;p11"/>
            <p:cNvSpPr/>
            <p:nvPr/>
          </p:nvSpPr>
          <p:spPr>
            <a:xfrm>
              <a:off x="251350" y="-336825"/>
              <a:ext cx="145100" cy="23376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11"/>
            <p:cNvSpPr/>
            <p:nvPr/>
          </p:nvSpPr>
          <p:spPr>
            <a:xfrm>
              <a:off x="8500150" y="4461850"/>
              <a:ext cx="163575" cy="1063075"/>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11"/>
            <p:cNvSpPr/>
            <p:nvPr/>
          </p:nvSpPr>
          <p:spPr>
            <a:xfrm>
              <a:off x="179325" y="928425"/>
              <a:ext cx="134475" cy="636225"/>
            </a:xfrm>
            <a:custGeom>
              <a:avLst/>
              <a:gdLst/>
              <a:ahLst/>
              <a:cxnLst/>
              <a:rect l="l" t="t" r="r" b="b"/>
              <a:pathLst>
                <a:path w="5379" h="25449" fill="none" extrusionOk="0">
                  <a:moveTo>
                    <a:pt x="0" y="0"/>
                  </a:moveTo>
                  <a:lnTo>
                    <a:pt x="5379" y="5379"/>
                  </a:lnTo>
                  <a:lnTo>
                    <a:pt x="5379" y="25449"/>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11"/>
            <p:cNvSpPr/>
            <p:nvPr/>
          </p:nvSpPr>
          <p:spPr>
            <a:xfrm>
              <a:off x="8517300" y="3523675"/>
              <a:ext cx="208925" cy="1686500"/>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6475" name="Google Shape;6475;p11"/>
            <p:cNvGrpSpPr/>
            <p:nvPr/>
          </p:nvGrpSpPr>
          <p:grpSpPr>
            <a:xfrm>
              <a:off x="-267712" y="3648225"/>
              <a:ext cx="1028550" cy="1006975"/>
              <a:chOff x="367000" y="3270000"/>
              <a:chExt cx="1028550" cy="1006975"/>
            </a:xfrm>
          </p:grpSpPr>
          <p:sp>
            <p:nvSpPr>
              <p:cNvPr id="6476" name="Google Shape;6476;p11"/>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11"/>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11"/>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11"/>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11"/>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11"/>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11"/>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11"/>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11"/>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11"/>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11"/>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11"/>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11"/>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11"/>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11"/>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11"/>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11"/>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11"/>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11"/>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11"/>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11"/>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11"/>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11"/>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11"/>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11"/>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11"/>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11"/>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11"/>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11"/>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11"/>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11"/>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11"/>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11"/>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11"/>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11"/>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11"/>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11"/>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11"/>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11"/>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11"/>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11"/>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11"/>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11"/>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11"/>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11"/>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11"/>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11"/>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11"/>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11"/>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11"/>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11"/>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11"/>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11"/>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11"/>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11"/>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11"/>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11"/>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11"/>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11"/>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11"/>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11"/>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11"/>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11"/>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11"/>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11"/>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11"/>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11"/>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11"/>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11"/>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11"/>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11"/>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11"/>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11"/>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11"/>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11"/>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11"/>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11"/>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11"/>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11"/>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11"/>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11"/>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11"/>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11"/>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11"/>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11"/>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11"/>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11"/>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11"/>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11"/>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11"/>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11"/>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11"/>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11"/>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11"/>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11"/>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11"/>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11"/>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11"/>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11"/>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11"/>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11"/>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11"/>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11"/>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11"/>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11"/>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11"/>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11"/>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11"/>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11"/>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11"/>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11"/>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11"/>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11"/>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11"/>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11"/>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11"/>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11"/>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11"/>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11"/>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11"/>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11"/>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11"/>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11"/>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11"/>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11"/>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11"/>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11"/>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11"/>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11"/>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11"/>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11"/>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11"/>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11"/>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11"/>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11"/>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11"/>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11"/>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11"/>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11"/>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11"/>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11"/>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11"/>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11"/>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11"/>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11"/>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11"/>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11"/>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11"/>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11"/>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11"/>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11"/>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11"/>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11"/>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11"/>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11"/>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11"/>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11"/>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11"/>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11"/>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11"/>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11"/>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11"/>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11"/>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11"/>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11"/>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11"/>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11"/>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11"/>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11"/>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11"/>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11"/>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11"/>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11"/>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11"/>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11"/>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11"/>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11"/>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11"/>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11"/>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11"/>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11"/>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11"/>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11"/>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11"/>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11"/>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11"/>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11"/>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11"/>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11"/>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11"/>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11"/>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11"/>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11"/>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11"/>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11"/>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11"/>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11"/>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11"/>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11"/>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11"/>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11"/>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11"/>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11"/>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11"/>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11"/>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11"/>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11"/>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11"/>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11"/>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11"/>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11"/>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11"/>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11"/>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11"/>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11"/>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11"/>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11"/>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11"/>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11"/>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11"/>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11"/>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11"/>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11"/>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11"/>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11"/>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11"/>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11"/>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11"/>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11"/>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11"/>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11"/>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11"/>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11"/>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11"/>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11"/>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11"/>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11"/>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11"/>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11"/>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11"/>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11"/>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11"/>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11"/>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11"/>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11"/>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11"/>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11"/>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11"/>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11"/>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11"/>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11"/>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11"/>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11"/>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11"/>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11"/>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11"/>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11"/>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11"/>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11"/>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11"/>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11"/>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11"/>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11"/>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11"/>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11"/>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11"/>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11"/>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11"/>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11"/>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11"/>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11"/>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11"/>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11"/>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11"/>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11"/>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11"/>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11"/>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11"/>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11"/>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11"/>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11"/>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11"/>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11"/>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11"/>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11"/>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11"/>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11"/>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11"/>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11"/>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11"/>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11"/>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11"/>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11"/>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11"/>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11"/>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11"/>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11"/>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11"/>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11"/>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11"/>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11"/>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11"/>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11"/>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779" name="Google Shape;6779;p11"/>
            <p:cNvGrpSpPr/>
            <p:nvPr/>
          </p:nvGrpSpPr>
          <p:grpSpPr>
            <a:xfrm>
              <a:off x="8500150" y="2200225"/>
              <a:ext cx="1004900" cy="945775"/>
              <a:chOff x="1425100" y="3295850"/>
              <a:chExt cx="1004900" cy="945775"/>
            </a:xfrm>
          </p:grpSpPr>
          <p:sp>
            <p:nvSpPr>
              <p:cNvPr id="6780" name="Google Shape;6780;p11"/>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11"/>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11"/>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11"/>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11"/>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11"/>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11"/>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11"/>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11"/>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11"/>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11"/>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11"/>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11"/>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11"/>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11"/>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11"/>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11"/>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11"/>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11"/>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11"/>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11"/>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11"/>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11"/>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11"/>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11"/>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11"/>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11"/>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11"/>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11"/>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11"/>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11"/>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11"/>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11"/>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11"/>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11"/>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11"/>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11"/>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7" name="Google Shape;6817;p11"/>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11"/>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11"/>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11"/>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11"/>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11"/>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11"/>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11"/>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11"/>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11"/>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11"/>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8" name="Google Shape;6828;p11"/>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11"/>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11"/>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11"/>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11"/>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11"/>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4" name="Google Shape;6834;p11"/>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5" name="Google Shape;6835;p11"/>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11"/>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11"/>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11"/>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11"/>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11"/>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11"/>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11"/>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11"/>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11"/>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11"/>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11"/>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11"/>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11"/>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11"/>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11"/>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11"/>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11"/>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11"/>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11"/>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11"/>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11"/>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11"/>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11"/>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11"/>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11"/>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11"/>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11"/>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11"/>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11"/>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11"/>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11"/>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11"/>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11"/>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11"/>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11"/>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11"/>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11"/>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11"/>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11"/>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11"/>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11"/>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11"/>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11"/>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11"/>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11"/>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11"/>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11"/>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11"/>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11"/>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11"/>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11"/>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11"/>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11"/>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11"/>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11"/>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11"/>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11"/>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11"/>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11"/>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11"/>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11"/>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11"/>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11"/>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11"/>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11"/>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11"/>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11"/>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11"/>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11"/>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11"/>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11"/>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11"/>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11"/>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11"/>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11"/>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11"/>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11"/>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11"/>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11"/>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11"/>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11"/>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11"/>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11"/>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11"/>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11"/>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11"/>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11"/>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11"/>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11"/>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11"/>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11"/>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11"/>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11"/>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11"/>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11"/>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11"/>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11"/>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11"/>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11"/>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11"/>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11"/>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11"/>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11"/>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11"/>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11"/>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11"/>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11"/>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11"/>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11"/>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11"/>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11"/>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11"/>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8" name="Google Shape;6948;p11"/>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11"/>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11"/>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11"/>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11"/>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11"/>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11"/>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11"/>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11"/>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11"/>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11"/>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11"/>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0" name="Google Shape;6960;p11"/>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11"/>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11"/>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11"/>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11"/>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11"/>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11"/>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11"/>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11"/>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11"/>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11"/>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11"/>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11"/>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11"/>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11"/>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5" name="Google Shape;6975;p11"/>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6" name="Google Shape;6976;p11"/>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11"/>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11"/>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11"/>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11"/>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11"/>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11"/>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11"/>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11"/>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11"/>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11"/>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7" name="Google Shape;6987;p11"/>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11"/>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11"/>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11"/>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11"/>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11"/>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11"/>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4" name="Google Shape;6994;p11"/>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11"/>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11"/>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11"/>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11"/>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11"/>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11"/>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11"/>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11"/>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11"/>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11"/>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11"/>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11"/>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11"/>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11"/>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11"/>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11"/>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11"/>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11"/>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11"/>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11"/>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11"/>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11"/>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11"/>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11"/>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11"/>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11"/>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11"/>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11"/>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11"/>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11"/>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11"/>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11"/>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11"/>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11"/>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11"/>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11"/>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11"/>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11"/>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11"/>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11"/>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11"/>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11"/>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11"/>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11"/>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11"/>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11"/>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11"/>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11"/>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11"/>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11"/>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11"/>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11"/>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11"/>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11"/>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11"/>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11"/>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11"/>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11"/>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11"/>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11"/>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11"/>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11"/>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11"/>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11"/>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11"/>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11"/>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11"/>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11"/>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11"/>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11"/>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11"/>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11"/>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11"/>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11"/>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11"/>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11"/>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1" name="Google Shape;7071;p11"/>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2" name="Google Shape;7072;p11"/>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11"/>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11"/>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11"/>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11"/>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11"/>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8" name="Google Shape;7078;p11"/>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9" name="Google Shape;7079;p11"/>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11"/>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11"/>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11"/>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3" name="Google Shape;7083;p11"/>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4" name="Google Shape;7084;p11"/>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11"/>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11"/>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11"/>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11"/>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11"/>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11"/>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11"/>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2" name="Google Shape;7092;p11"/>
            <p:cNvGrpSpPr/>
            <p:nvPr/>
          </p:nvGrpSpPr>
          <p:grpSpPr>
            <a:xfrm>
              <a:off x="452900" y="-336825"/>
              <a:ext cx="1010475" cy="995525"/>
              <a:chOff x="885350" y="1936275"/>
              <a:chExt cx="1010475" cy="995525"/>
            </a:xfrm>
          </p:grpSpPr>
          <p:sp>
            <p:nvSpPr>
              <p:cNvPr id="7093" name="Google Shape;7093;p11"/>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11"/>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11"/>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11"/>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11"/>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11"/>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11"/>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0" name="Google Shape;7100;p11"/>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11"/>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11"/>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11"/>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11"/>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11"/>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11"/>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11"/>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11"/>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11"/>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11"/>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11"/>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11"/>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11"/>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11"/>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11"/>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11"/>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11"/>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11"/>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11"/>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11"/>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11"/>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11"/>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3" name="Google Shape;7123;p11"/>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4" name="Google Shape;7124;p11"/>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11"/>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11"/>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11"/>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11"/>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11"/>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11"/>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11"/>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11"/>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11"/>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4" name="Google Shape;7134;p11"/>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11"/>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11"/>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11"/>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11"/>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11"/>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11"/>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1" name="Google Shape;7141;p11"/>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2" name="Google Shape;7142;p11"/>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11"/>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11"/>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11"/>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11"/>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11"/>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8" name="Google Shape;7148;p11"/>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9" name="Google Shape;7149;p11"/>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11"/>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11"/>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11"/>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3" name="Google Shape;7153;p11"/>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4" name="Google Shape;7154;p11"/>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5" name="Google Shape;7155;p11"/>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11"/>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11"/>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11"/>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11"/>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11"/>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1" name="Google Shape;7161;p11"/>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2" name="Google Shape;7162;p11"/>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11"/>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4" name="Google Shape;7164;p11"/>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5" name="Google Shape;7165;p11"/>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11"/>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11"/>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11"/>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11"/>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11"/>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11"/>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2" name="Google Shape;7172;p11"/>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11"/>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11"/>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5" name="Google Shape;7175;p11"/>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6" name="Google Shape;7176;p11"/>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11"/>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8" name="Google Shape;7178;p11"/>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9" name="Google Shape;7179;p11"/>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0" name="Google Shape;7180;p11"/>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11"/>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11"/>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11"/>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11"/>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5" name="Google Shape;7185;p11"/>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6" name="Google Shape;7186;p11"/>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11"/>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11"/>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11"/>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11"/>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11"/>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11"/>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11"/>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11"/>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11"/>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6" name="Google Shape;7196;p11"/>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11"/>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11"/>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11"/>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11"/>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11"/>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11"/>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3" name="Google Shape;7203;p11"/>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11"/>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11"/>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11"/>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11"/>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11"/>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11"/>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11"/>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11"/>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11"/>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3" name="Google Shape;7213;p11"/>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4" name="Google Shape;7214;p11"/>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11"/>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6" name="Google Shape;7216;p11"/>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7" name="Google Shape;7217;p11"/>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11"/>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11"/>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11"/>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11"/>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11"/>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11"/>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11"/>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11"/>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11"/>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11"/>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11"/>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9" name="Google Shape;7229;p11"/>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0" name="Google Shape;7230;p11"/>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1" name="Google Shape;7231;p11"/>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11"/>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3" name="Google Shape;7233;p11"/>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11"/>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5" name="Google Shape;7235;p11"/>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6" name="Google Shape;7236;p11"/>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7" name="Google Shape;7237;p11"/>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11"/>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11"/>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11"/>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1" name="Google Shape;7241;p11"/>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2" name="Google Shape;7242;p11"/>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11"/>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11"/>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11"/>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11"/>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11"/>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11"/>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11"/>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11"/>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11"/>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11"/>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11"/>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4" name="Google Shape;7254;p11"/>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5" name="Google Shape;7255;p11"/>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11"/>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11"/>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11"/>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11"/>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11"/>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11"/>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11"/>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11"/>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4" name="Google Shape;7264;p11"/>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5" name="Google Shape;7265;p11"/>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11"/>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11"/>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8" name="Google Shape;7268;p11"/>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9" name="Google Shape;7269;p11"/>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11"/>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11"/>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11"/>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11"/>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11"/>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5" name="Google Shape;7275;p11"/>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6" name="Google Shape;7276;p11"/>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11"/>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11"/>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11"/>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11"/>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11"/>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2" name="Google Shape;7282;p11"/>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11"/>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11"/>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11"/>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11"/>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11"/>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11"/>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11"/>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0" name="Google Shape;7290;p11"/>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11"/>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11"/>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11"/>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11"/>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11"/>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11"/>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11"/>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11"/>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11"/>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11"/>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11"/>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11"/>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7303" name="Shape 730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7304" name="Shape 7304"/>
        <p:cNvGrpSpPr/>
        <p:nvPr/>
      </p:nvGrpSpPr>
      <p:grpSpPr>
        <a:xfrm>
          <a:off x="0" y="0"/>
          <a:ext cx="0" cy="0"/>
          <a:chOff x="0" y="0"/>
          <a:chExt cx="0" cy="0"/>
        </a:xfrm>
      </p:grpSpPr>
      <p:pic>
        <p:nvPicPr>
          <p:cNvPr id="7305" name="Google Shape;7305;p13"/>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7306" name="Google Shape;7306;p13"/>
          <p:cNvSpPr txBox="1"/>
          <p:nvPr>
            <p:ph type="title" hasCustomPrompt="1"/>
          </p:nvPr>
        </p:nvSpPr>
        <p:spPr>
          <a:xfrm rot="1379">
            <a:off x="5597367" y="1507533"/>
            <a:ext cx="997200" cy="878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4000">
                <a:solidFill>
                  <a:schemeClr val="accent1"/>
                </a:solidFill>
              </a:defRPr>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sp>
        <p:nvSpPr>
          <p:cNvPr id="7307" name="Google Shape;7307;p13"/>
          <p:cNvSpPr txBox="1"/>
          <p:nvPr>
            <p:ph type="title" idx="2"/>
          </p:nvPr>
        </p:nvSpPr>
        <p:spPr>
          <a:xfrm>
            <a:off x="960000" y="1595133"/>
            <a:ext cx="3799600" cy="7036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2400"/>
              <a:buNone/>
              <a:defRPr sz="2665"/>
            </a:lvl1pPr>
            <a:lvl2pPr lvl="1" algn="r" rtl="0">
              <a:spcBef>
                <a:spcPts val="0"/>
              </a:spcBef>
              <a:spcAft>
                <a:spcPts val="0"/>
              </a:spcAft>
              <a:buSzPts val="2400"/>
              <a:buNone/>
              <a:defRPr sz="3200"/>
            </a:lvl2pPr>
            <a:lvl3pPr lvl="2" algn="r" rtl="0">
              <a:spcBef>
                <a:spcPts val="0"/>
              </a:spcBef>
              <a:spcAft>
                <a:spcPts val="0"/>
              </a:spcAft>
              <a:buSzPts val="2400"/>
              <a:buNone/>
              <a:defRPr sz="3200"/>
            </a:lvl3pPr>
            <a:lvl4pPr lvl="3" algn="r" rtl="0">
              <a:spcBef>
                <a:spcPts val="0"/>
              </a:spcBef>
              <a:spcAft>
                <a:spcPts val="0"/>
              </a:spcAft>
              <a:buSzPts val="2400"/>
              <a:buNone/>
              <a:defRPr sz="3200"/>
            </a:lvl4pPr>
            <a:lvl5pPr lvl="4" algn="r" rtl="0">
              <a:spcBef>
                <a:spcPts val="0"/>
              </a:spcBef>
              <a:spcAft>
                <a:spcPts val="0"/>
              </a:spcAft>
              <a:buSzPts val="2400"/>
              <a:buNone/>
              <a:defRPr sz="3200"/>
            </a:lvl5pPr>
            <a:lvl6pPr lvl="5" algn="r" rtl="0">
              <a:spcBef>
                <a:spcPts val="0"/>
              </a:spcBef>
              <a:spcAft>
                <a:spcPts val="0"/>
              </a:spcAft>
              <a:buSzPts val="2400"/>
              <a:buNone/>
              <a:defRPr sz="3200"/>
            </a:lvl6pPr>
            <a:lvl7pPr lvl="6" algn="r" rtl="0">
              <a:spcBef>
                <a:spcPts val="0"/>
              </a:spcBef>
              <a:spcAft>
                <a:spcPts val="0"/>
              </a:spcAft>
              <a:buSzPts val="2400"/>
              <a:buNone/>
              <a:defRPr sz="3200"/>
            </a:lvl7pPr>
            <a:lvl8pPr lvl="7" algn="r" rtl="0">
              <a:spcBef>
                <a:spcPts val="0"/>
              </a:spcBef>
              <a:spcAft>
                <a:spcPts val="0"/>
              </a:spcAft>
              <a:buSzPts val="2400"/>
              <a:buNone/>
              <a:defRPr sz="3200"/>
            </a:lvl8pPr>
            <a:lvl9pPr lvl="8" algn="r" rtl="0">
              <a:spcBef>
                <a:spcPts val="0"/>
              </a:spcBef>
              <a:spcAft>
                <a:spcPts val="0"/>
              </a:spcAft>
              <a:buSzPts val="2400"/>
              <a:buNone/>
              <a:defRPr sz="3200"/>
            </a:lvl9pPr>
          </a:lstStyle>
          <a:p/>
        </p:txBody>
      </p:sp>
      <p:sp>
        <p:nvSpPr>
          <p:cNvPr id="7308" name="Google Shape;7308;p13"/>
          <p:cNvSpPr txBox="1"/>
          <p:nvPr>
            <p:ph type="subTitle" idx="1"/>
          </p:nvPr>
        </p:nvSpPr>
        <p:spPr>
          <a:xfrm>
            <a:off x="7432367" y="1545133"/>
            <a:ext cx="2558800" cy="8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7309" name="Google Shape;7309;p13"/>
          <p:cNvSpPr txBox="1"/>
          <p:nvPr>
            <p:ph type="title" idx="3" hasCustomPrompt="1"/>
          </p:nvPr>
        </p:nvSpPr>
        <p:spPr>
          <a:xfrm rot="1379">
            <a:off x="5597367" y="5259400"/>
            <a:ext cx="997200" cy="878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4000">
                <a:solidFill>
                  <a:schemeClr val="accent1"/>
                </a:solidFill>
              </a:defRPr>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sp>
        <p:nvSpPr>
          <p:cNvPr id="7310" name="Google Shape;7310;p13"/>
          <p:cNvSpPr txBox="1"/>
          <p:nvPr>
            <p:ph type="title" idx="4"/>
          </p:nvPr>
        </p:nvSpPr>
        <p:spPr>
          <a:xfrm flipH="1">
            <a:off x="7432367" y="5347000"/>
            <a:ext cx="3799600" cy="70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2665"/>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p:txBody>
      </p:sp>
      <p:sp>
        <p:nvSpPr>
          <p:cNvPr id="7311" name="Google Shape;7311;p13"/>
          <p:cNvSpPr txBox="1"/>
          <p:nvPr>
            <p:ph type="subTitle" idx="5"/>
          </p:nvPr>
        </p:nvSpPr>
        <p:spPr>
          <a:xfrm flipH="1">
            <a:off x="2200833" y="5297000"/>
            <a:ext cx="2558800" cy="80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5"/>
            </a:lvl1pPr>
            <a:lvl2pPr lvl="1" algn="r" rtl="0">
              <a:lnSpc>
                <a:spcPct val="100000"/>
              </a:lnSpc>
              <a:spcBef>
                <a:spcPts val="0"/>
              </a:spcBef>
              <a:spcAft>
                <a:spcPts val="0"/>
              </a:spcAft>
              <a:buSzPts val="1400"/>
              <a:buNone/>
              <a:defRPr/>
            </a:lvl2pPr>
            <a:lvl3pPr lvl="2" algn="r" rtl="0">
              <a:lnSpc>
                <a:spcPct val="100000"/>
              </a:lnSpc>
              <a:spcBef>
                <a:spcPct val="427000"/>
              </a:spcBef>
              <a:spcAft>
                <a:spcPts val="0"/>
              </a:spcAft>
              <a:buSzPts val="1400"/>
              <a:buNone/>
              <a:defRPr/>
            </a:lvl3pPr>
            <a:lvl4pPr lvl="3" algn="r" rtl="0">
              <a:lnSpc>
                <a:spcPct val="100000"/>
              </a:lnSpc>
              <a:spcBef>
                <a:spcPct val="427000"/>
              </a:spcBef>
              <a:spcAft>
                <a:spcPts val="0"/>
              </a:spcAft>
              <a:buSzPts val="1400"/>
              <a:buNone/>
              <a:defRPr/>
            </a:lvl4pPr>
            <a:lvl5pPr lvl="4" algn="r" rtl="0">
              <a:lnSpc>
                <a:spcPct val="100000"/>
              </a:lnSpc>
              <a:spcBef>
                <a:spcPct val="427000"/>
              </a:spcBef>
              <a:spcAft>
                <a:spcPts val="0"/>
              </a:spcAft>
              <a:buSzPts val="1400"/>
              <a:buNone/>
              <a:defRPr/>
            </a:lvl5pPr>
            <a:lvl6pPr lvl="5" algn="r" rtl="0">
              <a:lnSpc>
                <a:spcPct val="100000"/>
              </a:lnSpc>
              <a:spcBef>
                <a:spcPct val="427000"/>
              </a:spcBef>
              <a:spcAft>
                <a:spcPts val="0"/>
              </a:spcAft>
              <a:buSzPts val="1400"/>
              <a:buNone/>
              <a:defRPr/>
            </a:lvl6pPr>
            <a:lvl7pPr lvl="6" algn="r" rtl="0">
              <a:lnSpc>
                <a:spcPct val="100000"/>
              </a:lnSpc>
              <a:spcBef>
                <a:spcPct val="427000"/>
              </a:spcBef>
              <a:spcAft>
                <a:spcPts val="0"/>
              </a:spcAft>
              <a:buSzPts val="1400"/>
              <a:buNone/>
              <a:defRPr/>
            </a:lvl7pPr>
            <a:lvl8pPr lvl="7" algn="r" rtl="0">
              <a:lnSpc>
                <a:spcPct val="100000"/>
              </a:lnSpc>
              <a:spcBef>
                <a:spcPct val="427000"/>
              </a:spcBef>
              <a:spcAft>
                <a:spcPts val="0"/>
              </a:spcAft>
              <a:buSzPts val="1400"/>
              <a:buNone/>
              <a:defRPr/>
            </a:lvl8pPr>
            <a:lvl9pPr lvl="8" algn="r" rtl="0">
              <a:lnSpc>
                <a:spcPct val="100000"/>
              </a:lnSpc>
              <a:spcBef>
                <a:spcPct val="427000"/>
              </a:spcBef>
              <a:spcAft>
                <a:spcPts val="1600"/>
              </a:spcAft>
              <a:buSzPts val="1400"/>
              <a:buNone/>
              <a:defRPr/>
            </a:lvl9pPr>
          </a:lstStyle>
          <a:p/>
        </p:txBody>
      </p:sp>
      <p:sp>
        <p:nvSpPr>
          <p:cNvPr id="7312" name="Google Shape;7312;p13"/>
          <p:cNvSpPr txBox="1"/>
          <p:nvPr>
            <p:ph type="title" idx="6" hasCustomPrompt="1"/>
          </p:nvPr>
        </p:nvSpPr>
        <p:spPr>
          <a:xfrm rot="1379">
            <a:off x="5597367" y="4509027"/>
            <a:ext cx="997200" cy="878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4000">
                <a:solidFill>
                  <a:schemeClr val="accent1"/>
                </a:solidFill>
              </a:defRPr>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sp>
        <p:nvSpPr>
          <p:cNvPr id="7313" name="Google Shape;7313;p13"/>
          <p:cNvSpPr txBox="1"/>
          <p:nvPr>
            <p:ph type="title" idx="7"/>
          </p:nvPr>
        </p:nvSpPr>
        <p:spPr>
          <a:xfrm>
            <a:off x="960000" y="4596627"/>
            <a:ext cx="3799600" cy="7036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2400"/>
              <a:buNone/>
              <a:defRPr sz="2665"/>
            </a:lvl1pPr>
            <a:lvl2pPr lvl="1" algn="r" rtl="0">
              <a:spcBef>
                <a:spcPts val="0"/>
              </a:spcBef>
              <a:spcAft>
                <a:spcPts val="0"/>
              </a:spcAft>
              <a:buSzPts val="2400"/>
              <a:buNone/>
              <a:defRPr sz="3200"/>
            </a:lvl2pPr>
            <a:lvl3pPr lvl="2" algn="r" rtl="0">
              <a:spcBef>
                <a:spcPts val="0"/>
              </a:spcBef>
              <a:spcAft>
                <a:spcPts val="0"/>
              </a:spcAft>
              <a:buSzPts val="2400"/>
              <a:buNone/>
              <a:defRPr sz="3200"/>
            </a:lvl3pPr>
            <a:lvl4pPr lvl="3" algn="r" rtl="0">
              <a:spcBef>
                <a:spcPts val="0"/>
              </a:spcBef>
              <a:spcAft>
                <a:spcPts val="0"/>
              </a:spcAft>
              <a:buSzPts val="2400"/>
              <a:buNone/>
              <a:defRPr sz="3200"/>
            </a:lvl4pPr>
            <a:lvl5pPr lvl="4" algn="r" rtl="0">
              <a:spcBef>
                <a:spcPts val="0"/>
              </a:spcBef>
              <a:spcAft>
                <a:spcPts val="0"/>
              </a:spcAft>
              <a:buSzPts val="2400"/>
              <a:buNone/>
              <a:defRPr sz="3200"/>
            </a:lvl5pPr>
            <a:lvl6pPr lvl="5" algn="r" rtl="0">
              <a:spcBef>
                <a:spcPts val="0"/>
              </a:spcBef>
              <a:spcAft>
                <a:spcPts val="0"/>
              </a:spcAft>
              <a:buSzPts val="2400"/>
              <a:buNone/>
              <a:defRPr sz="3200"/>
            </a:lvl6pPr>
            <a:lvl7pPr lvl="6" algn="r" rtl="0">
              <a:spcBef>
                <a:spcPts val="0"/>
              </a:spcBef>
              <a:spcAft>
                <a:spcPts val="0"/>
              </a:spcAft>
              <a:buSzPts val="2400"/>
              <a:buNone/>
              <a:defRPr sz="3200"/>
            </a:lvl7pPr>
            <a:lvl8pPr lvl="7" algn="r" rtl="0">
              <a:spcBef>
                <a:spcPts val="0"/>
              </a:spcBef>
              <a:spcAft>
                <a:spcPts val="0"/>
              </a:spcAft>
              <a:buSzPts val="2400"/>
              <a:buNone/>
              <a:defRPr sz="3200"/>
            </a:lvl8pPr>
            <a:lvl9pPr lvl="8" algn="r" rtl="0">
              <a:spcBef>
                <a:spcPts val="0"/>
              </a:spcBef>
              <a:spcAft>
                <a:spcPts val="0"/>
              </a:spcAft>
              <a:buSzPts val="2400"/>
              <a:buNone/>
              <a:defRPr sz="3200"/>
            </a:lvl9pPr>
          </a:lstStyle>
          <a:p/>
        </p:txBody>
      </p:sp>
      <p:sp>
        <p:nvSpPr>
          <p:cNvPr id="7314" name="Google Shape;7314;p13"/>
          <p:cNvSpPr txBox="1"/>
          <p:nvPr>
            <p:ph type="subTitle" idx="8"/>
          </p:nvPr>
        </p:nvSpPr>
        <p:spPr>
          <a:xfrm>
            <a:off x="7432367" y="4546627"/>
            <a:ext cx="2558800" cy="8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7315" name="Google Shape;7315;p13"/>
          <p:cNvSpPr txBox="1"/>
          <p:nvPr>
            <p:ph type="title" idx="9" hasCustomPrompt="1"/>
          </p:nvPr>
        </p:nvSpPr>
        <p:spPr>
          <a:xfrm rot="1379">
            <a:off x="5597367" y="3758653"/>
            <a:ext cx="997200" cy="878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4000">
                <a:solidFill>
                  <a:schemeClr val="accent1"/>
                </a:solidFill>
              </a:defRPr>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sp>
        <p:nvSpPr>
          <p:cNvPr id="7316" name="Google Shape;7316;p13"/>
          <p:cNvSpPr txBox="1"/>
          <p:nvPr>
            <p:ph type="title" idx="13"/>
          </p:nvPr>
        </p:nvSpPr>
        <p:spPr>
          <a:xfrm flipH="1">
            <a:off x="7432367" y="3846253"/>
            <a:ext cx="3799600" cy="70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2665"/>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p:txBody>
      </p:sp>
      <p:sp>
        <p:nvSpPr>
          <p:cNvPr id="7317" name="Google Shape;7317;p13"/>
          <p:cNvSpPr txBox="1"/>
          <p:nvPr>
            <p:ph type="subTitle" idx="14"/>
          </p:nvPr>
        </p:nvSpPr>
        <p:spPr>
          <a:xfrm flipH="1">
            <a:off x="2200833" y="3796253"/>
            <a:ext cx="2558800" cy="80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5"/>
            </a:lvl1pPr>
            <a:lvl2pPr lvl="1" algn="r" rtl="0">
              <a:lnSpc>
                <a:spcPct val="100000"/>
              </a:lnSpc>
              <a:spcBef>
                <a:spcPts val="0"/>
              </a:spcBef>
              <a:spcAft>
                <a:spcPts val="0"/>
              </a:spcAft>
              <a:buSzPts val="1400"/>
              <a:buNone/>
              <a:defRPr/>
            </a:lvl2pPr>
            <a:lvl3pPr lvl="2" algn="r" rtl="0">
              <a:lnSpc>
                <a:spcPct val="100000"/>
              </a:lnSpc>
              <a:spcBef>
                <a:spcPct val="427000"/>
              </a:spcBef>
              <a:spcAft>
                <a:spcPts val="0"/>
              </a:spcAft>
              <a:buSzPts val="1400"/>
              <a:buNone/>
              <a:defRPr/>
            </a:lvl3pPr>
            <a:lvl4pPr lvl="3" algn="r" rtl="0">
              <a:lnSpc>
                <a:spcPct val="100000"/>
              </a:lnSpc>
              <a:spcBef>
                <a:spcPct val="427000"/>
              </a:spcBef>
              <a:spcAft>
                <a:spcPts val="0"/>
              </a:spcAft>
              <a:buSzPts val="1400"/>
              <a:buNone/>
              <a:defRPr/>
            </a:lvl4pPr>
            <a:lvl5pPr lvl="4" algn="r" rtl="0">
              <a:lnSpc>
                <a:spcPct val="100000"/>
              </a:lnSpc>
              <a:spcBef>
                <a:spcPct val="427000"/>
              </a:spcBef>
              <a:spcAft>
                <a:spcPts val="0"/>
              </a:spcAft>
              <a:buSzPts val="1400"/>
              <a:buNone/>
              <a:defRPr/>
            </a:lvl5pPr>
            <a:lvl6pPr lvl="5" algn="r" rtl="0">
              <a:lnSpc>
                <a:spcPct val="100000"/>
              </a:lnSpc>
              <a:spcBef>
                <a:spcPct val="427000"/>
              </a:spcBef>
              <a:spcAft>
                <a:spcPts val="0"/>
              </a:spcAft>
              <a:buSzPts val="1400"/>
              <a:buNone/>
              <a:defRPr/>
            </a:lvl6pPr>
            <a:lvl7pPr lvl="6" algn="r" rtl="0">
              <a:lnSpc>
                <a:spcPct val="100000"/>
              </a:lnSpc>
              <a:spcBef>
                <a:spcPct val="427000"/>
              </a:spcBef>
              <a:spcAft>
                <a:spcPts val="0"/>
              </a:spcAft>
              <a:buSzPts val="1400"/>
              <a:buNone/>
              <a:defRPr/>
            </a:lvl7pPr>
            <a:lvl8pPr lvl="7" algn="r" rtl="0">
              <a:lnSpc>
                <a:spcPct val="100000"/>
              </a:lnSpc>
              <a:spcBef>
                <a:spcPct val="427000"/>
              </a:spcBef>
              <a:spcAft>
                <a:spcPts val="0"/>
              </a:spcAft>
              <a:buSzPts val="1400"/>
              <a:buNone/>
              <a:defRPr/>
            </a:lvl8pPr>
            <a:lvl9pPr lvl="8" algn="r" rtl="0">
              <a:lnSpc>
                <a:spcPct val="100000"/>
              </a:lnSpc>
              <a:spcBef>
                <a:spcPct val="427000"/>
              </a:spcBef>
              <a:spcAft>
                <a:spcPts val="1600"/>
              </a:spcAft>
              <a:buSzPts val="1400"/>
              <a:buNone/>
              <a:defRPr/>
            </a:lvl9pPr>
          </a:lstStyle>
          <a:p/>
        </p:txBody>
      </p:sp>
      <p:sp>
        <p:nvSpPr>
          <p:cNvPr id="7318" name="Google Shape;7318;p13"/>
          <p:cNvSpPr txBox="1"/>
          <p:nvPr>
            <p:ph type="title" idx="15" hasCustomPrompt="1"/>
          </p:nvPr>
        </p:nvSpPr>
        <p:spPr>
          <a:xfrm rot="1379">
            <a:off x="5597367" y="3008280"/>
            <a:ext cx="997200" cy="878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4000">
                <a:solidFill>
                  <a:schemeClr val="accent1"/>
                </a:solidFill>
              </a:defRPr>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sp>
        <p:nvSpPr>
          <p:cNvPr id="7319" name="Google Shape;7319;p13"/>
          <p:cNvSpPr txBox="1"/>
          <p:nvPr>
            <p:ph type="title" idx="16"/>
          </p:nvPr>
        </p:nvSpPr>
        <p:spPr>
          <a:xfrm>
            <a:off x="960000" y="3095880"/>
            <a:ext cx="3799600" cy="7036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2400"/>
              <a:buNone/>
              <a:defRPr sz="2665"/>
            </a:lvl1pPr>
            <a:lvl2pPr lvl="1" algn="r" rtl="0">
              <a:spcBef>
                <a:spcPts val="0"/>
              </a:spcBef>
              <a:spcAft>
                <a:spcPts val="0"/>
              </a:spcAft>
              <a:buSzPts val="2400"/>
              <a:buNone/>
              <a:defRPr sz="3200"/>
            </a:lvl2pPr>
            <a:lvl3pPr lvl="2" algn="r" rtl="0">
              <a:spcBef>
                <a:spcPts val="0"/>
              </a:spcBef>
              <a:spcAft>
                <a:spcPts val="0"/>
              </a:spcAft>
              <a:buSzPts val="2400"/>
              <a:buNone/>
              <a:defRPr sz="3200"/>
            </a:lvl3pPr>
            <a:lvl4pPr lvl="3" algn="r" rtl="0">
              <a:spcBef>
                <a:spcPts val="0"/>
              </a:spcBef>
              <a:spcAft>
                <a:spcPts val="0"/>
              </a:spcAft>
              <a:buSzPts val="2400"/>
              <a:buNone/>
              <a:defRPr sz="3200"/>
            </a:lvl4pPr>
            <a:lvl5pPr lvl="4" algn="r" rtl="0">
              <a:spcBef>
                <a:spcPts val="0"/>
              </a:spcBef>
              <a:spcAft>
                <a:spcPts val="0"/>
              </a:spcAft>
              <a:buSzPts val="2400"/>
              <a:buNone/>
              <a:defRPr sz="3200"/>
            </a:lvl5pPr>
            <a:lvl6pPr lvl="5" algn="r" rtl="0">
              <a:spcBef>
                <a:spcPts val="0"/>
              </a:spcBef>
              <a:spcAft>
                <a:spcPts val="0"/>
              </a:spcAft>
              <a:buSzPts val="2400"/>
              <a:buNone/>
              <a:defRPr sz="3200"/>
            </a:lvl6pPr>
            <a:lvl7pPr lvl="6" algn="r" rtl="0">
              <a:spcBef>
                <a:spcPts val="0"/>
              </a:spcBef>
              <a:spcAft>
                <a:spcPts val="0"/>
              </a:spcAft>
              <a:buSzPts val="2400"/>
              <a:buNone/>
              <a:defRPr sz="3200"/>
            </a:lvl7pPr>
            <a:lvl8pPr lvl="7" algn="r" rtl="0">
              <a:spcBef>
                <a:spcPts val="0"/>
              </a:spcBef>
              <a:spcAft>
                <a:spcPts val="0"/>
              </a:spcAft>
              <a:buSzPts val="2400"/>
              <a:buNone/>
              <a:defRPr sz="3200"/>
            </a:lvl8pPr>
            <a:lvl9pPr lvl="8" algn="r" rtl="0">
              <a:spcBef>
                <a:spcPts val="0"/>
              </a:spcBef>
              <a:spcAft>
                <a:spcPts val="0"/>
              </a:spcAft>
              <a:buSzPts val="2400"/>
              <a:buNone/>
              <a:defRPr sz="3200"/>
            </a:lvl9pPr>
          </a:lstStyle>
          <a:p/>
        </p:txBody>
      </p:sp>
      <p:sp>
        <p:nvSpPr>
          <p:cNvPr id="7320" name="Google Shape;7320;p13"/>
          <p:cNvSpPr txBox="1"/>
          <p:nvPr>
            <p:ph type="subTitle" idx="17"/>
          </p:nvPr>
        </p:nvSpPr>
        <p:spPr>
          <a:xfrm>
            <a:off x="7432367" y="3045880"/>
            <a:ext cx="2558800" cy="80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7321" name="Google Shape;7321;p13"/>
          <p:cNvSpPr txBox="1"/>
          <p:nvPr>
            <p:ph type="title" idx="18" hasCustomPrompt="1"/>
          </p:nvPr>
        </p:nvSpPr>
        <p:spPr>
          <a:xfrm rot="1379">
            <a:off x="5597367" y="2257907"/>
            <a:ext cx="997200" cy="878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3000"/>
              <a:buNone/>
              <a:defRPr sz="4000">
                <a:solidFill>
                  <a:schemeClr val="accent1"/>
                </a:solidFill>
              </a:defRPr>
            </a:lvl1pPr>
            <a:lvl2pPr lvl="1" algn="ctr" rtl="0">
              <a:spcBef>
                <a:spcPts val="0"/>
              </a:spcBef>
              <a:spcAft>
                <a:spcPts val="0"/>
              </a:spcAft>
              <a:buSzPts val="3000"/>
              <a:buNone/>
              <a:defRPr sz="4000"/>
            </a:lvl2pPr>
            <a:lvl3pPr lvl="2" algn="ctr" rtl="0">
              <a:spcBef>
                <a:spcPts val="0"/>
              </a:spcBef>
              <a:spcAft>
                <a:spcPts val="0"/>
              </a:spcAft>
              <a:buSzPts val="3000"/>
              <a:buNone/>
              <a:defRPr sz="4000"/>
            </a:lvl3pPr>
            <a:lvl4pPr lvl="3" algn="ctr" rtl="0">
              <a:spcBef>
                <a:spcPts val="0"/>
              </a:spcBef>
              <a:spcAft>
                <a:spcPts val="0"/>
              </a:spcAft>
              <a:buSzPts val="3000"/>
              <a:buNone/>
              <a:defRPr sz="4000"/>
            </a:lvl4pPr>
            <a:lvl5pPr lvl="4" algn="ctr" rtl="0">
              <a:spcBef>
                <a:spcPts val="0"/>
              </a:spcBef>
              <a:spcAft>
                <a:spcPts val="0"/>
              </a:spcAft>
              <a:buSzPts val="3000"/>
              <a:buNone/>
              <a:defRPr sz="4000"/>
            </a:lvl5pPr>
            <a:lvl6pPr lvl="5" algn="ctr" rtl="0">
              <a:spcBef>
                <a:spcPts val="0"/>
              </a:spcBef>
              <a:spcAft>
                <a:spcPts val="0"/>
              </a:spcAft>
              <a:buSzPts val="3000"/>
              <a:buNone/>
              <a:defRPr sz="4000"/>
            </a:lvl6pPr>
            <a:lvl7pPr lvl="6" algn="ctr" rtl="0">
              <a:spcBef>
                <a:spcPts val="0"/>
              </a:spcBef>
              <a:spcAft>
                <a:spcPts val="0"/>
              </a:spcAft>
              <a:buSzPts val="3000"/>
              <a:buNone/>
              <a:defRPr sz="4000"/>
            </a:lvl7pPr>
            <a:lvl8pPr lvl="7" algn="ctr" rtl="0">
              <a:spcBef>
                <a:spcPts val="0"/>
              </a:spcBef>
              <a:spcAft>
                <a:spcPts val="0"/>
              </a:spcAft>
              <a:buSzPts val="3000"/>
              <a:buNone/>
              <a:defRPr sz="4000"/>
            </a:lvl8pPr>
            <a:lvl9pPr lvl="8" algn="ctr" rtl="0">
              <a:spcBef>
                <a:spcPts val="0"/>
              </a:spcBef>
              <a:spcAft>
                <a:spcPts val="0"/>
              </a:spcAft>
              <a:buSzPts val="3000"/>
              <a:buNone/>
              <a:defRPr sz="4000"/>
            </a:lvl9pPr>
          </a:lstStyle>
          <a:p>
            <a:r>
              <a:t>xx%</a:t>
            </a:r>
          </a:p>
        </p:txBody>
      </p:sp>
      <p:sp>
        <p:nvSpPr>
          <p:cNvPr id="7322" name="Google Shape;7322;p13"/>
          <p:cNvSpPr txBox="1"/>
          <p:nvPr>
            <p:ph type="title" idx="19"/>
          </p:nvPr>
        </p:nvSpPr>
        <p:spPr>
          <a:xfrm flipH="1">
            <a:off x="7432367" y="2345507"/>
            <a:ext cx="3799600" cy="703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2665"/>
            </a:lvl1pPr>
            <a:lvl2pPr lvl="1" rtl="0">
              <a:spcBef>
                <a:spcPts val="0"/>
              </a:spcBef>
              <a:spcAft>
                <a:spcPts val="0"/>
              </a:spcAft>
              <a:buSzPts val="2400"/>
              <a:buNone/>
              <a:defRPr sz="3200"/>
            </a:lvl2pPr>
            <a:lvl3pPr lvl="2" rtl="0">
              <a:spcBef>
                <a:spcPts val="0"/>
              </a:spcBef>
              <a:spcAft>
                <a:spcPts val="0"/>
              </a:spcAft>
              <a:buSzPts val="2400"/>
              <a:buNone/>
              <a:defRPr sz="3200"/>
            </a:lvl3pPr>
            <a:lvl4pPr lvl="3" rtl="0">
              <a:spcBef>
                <a:spcPts val="0"/>
              </a:spcBef>
              <a:spcAft>
                <a:spcPts val="0"/>
              </a:spcAft>
              <a:buSzPts val="2400"/>
              <a:buNone/>
              <a:defRPr sz="3200"/>
            </a:lvl4pPr>
            <a:lvl5pPr lvl="4" rtl="0">
              <a:spcBef>
                <a:spcPts val="0"/>
              </a:spcBef>
              <a:spcAft>
                <a:spcPts val="0"/>
              </a:spcAft>
              <a:buSzPts val="2400"/>
              <a:buNone/>
              <a:defRPr sz="3200"/>
            </a:lvl5pPr>
            <a:lvl6pPr lvl="5" rtl="0">
              <a:spcBef>
                <a:spcPts val="0"/>
              </a:spcBef>
              <a:spcAft>
                <a:spcPts val="0"/>
              </a:spcAft>
              <a:buSzPts val="2400"/>
              <a:buNone/>
              <a:defRPr sz="3200"/>
            </a:lvl6pPr>
            <a:lvl7pPr lvl="6" rtl="0">
              <a:spcBef>
                <a:spcPts val="0"/>
              </a:spcBef>
              <a:spcAft>
                <a:spcPts val="0"/>
              </a:spcAft>
              <a:buSzPts val="2400"/>
              <a:buNone/>
              <a:defRPr sz="3200"/>
            </a:lvl7pPr>
            <a:lvl8pPr lvl="7" rtl="0">
              <a:spcBef>
                <a:spcPts val="0"/>
              </a:spcBef>
              <a:spcAft>
                <a:spcPts val="0"/>
              </a:spcAft>
              <a:buSzPts val="2400"/>
              <a:buNone/>
              <a:defRPr sz="3200"/>
            </a:lvl8pPr>
            <a:lvl9pPr lvl="8" rtl="0">
              <a:spcBef>
                <a:spcPts val="0"/>
              </a:spcBef>
              <a:spcAft>
                <a:spcPts val="0"/>
              </a:spcAft>
              <a:buSzPts val="2400"/>
              <a:buNone/>
              <a:defRPr sz="3200"/>
            </a:lvl9pPr>
          </a:lstStyle>
          <a:p/>
        </p:txBody>
      </p:sp>
      <p:sp>
        <p:nvSpPr>
          <p:cNvPr id="7323" name="Google Shape;7323;p13"/>
          <p:cNvSpPr txBox="1"/>
          <p:nvPr>
            <p:ph type="subTitle" idx="20"/>
          </p:nvPr>
        </p:nvSpPr>
        <p:spPr>
          <a:xfrm flipH="1">
            <a:off x="2200833" y="2295507"/>
            <a:ext cx="2558800" cy="80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65"/>
            </a:lvl1pPr>
            <a:lvl2pPr lvl="1" algn="r" rtl="0">
              <a:lnSpc>
                <a:spcPct val="100000"/>
              </a:lnSpc>
              <a:spcBef>
                <a:spcPts val="0"/>
              </a:spcBef>
              <a:spcAft>
                <a:spcPts val="0"/>
              </a:spcAft>
              <a:buSzPts val="1400"/>
              <a:buNone/>
              <a:defRPr/>
            </a:lvl2pPr>
            <a:lvl3pPr lvl="2" algn="r" rtl="0">
              <a:lnSpc>
                <a:spcPct val="100000"/>
              </a:lnSpc>
              <a:spcBef>
                <a:spcPct val="427000"/>
              </a:spcBef>
              <a:spcAft>
                <a:spcPts val="0"/>
              </a:spcAft>
              <a:buSzPts val="1400"/>
              <a:buNone/>
              <a:defRPr/>
            </a:lvl3pPr>
            <a:lvl4pPr lvl="3" algn="r" rtl="0">
              <a:lnSpc>
                <a:spcPct val="100000"/>
              </a:lnSpc>
              <a:spcBef>
                <a:spcPct val="427000"/>
              </a:spcBef>
              <a:spcAft>
                <a:spcPts val="0"/>
              </a:spcAft>
              <a:buSzPts val="1400"/>
              <a:buNone/>
              <a:defRPr/>
            </a:lvl4pPr>
            <a:lvl5pPr lvl="4" algn="r" rtl="0">
              <a:lnSpc>
                <a:spcPct val="100000"/>
              </a:lnSpc>
              <a:spcBef>
                <a:spcPct val="427000"/>
              </a:spcBef>
              <a:spcAft>
                <a:spcPts val="0"/>
              </a:spcAft>
              <a:buSzPts val="1400"/>
              <a:buNone/>
              <a:defRPr/>
            </a:lvl5pPr>
            <a:lvl6pPr lvl="5" algn="r" rtl="0">
              <a:lnSpc>
                <a:spcPct val="100000"/>
              </a:lnSpc>
              <a:spcBef>
                <a:spcPct val="427000"/>
              </a:spcBef>
              <a:spcAft>
                <a:spcPts val="0"/>
              </a:spcAft>
              <a:buSzPts val="1400"/>
              <a:buNone/>
              <a:defRPr/>
            </a:lvl6pPr>
            <a:lvl7pPr lvl="6" algn="r" rtl="0">
              <a:lnSpc>
                <a:spcPct val="100000"/>
              </a:lnSpc>
              <a:spcBef>
                <a:spcPct val="427000"/>
              </a:spcBef>
              <a:spcAft>
                <a:spcPts val="0"/>
              </a:spcAft>
              <a:buSzPts val="1400"/>
              <a:buNone/>
              <a:defRPr/>
            </a:lvl7pPr>
            <a:lvl8pPr lvl="7" algn="r" rtl="0">
              <a:lnSpc>
                <a:spcPct val="100000"/>
              </a:lnSpc>
              <a:spcBef>
                <a:spcPct val="427000"/>
              </a:spcBef>
              <a:spcAft>
                <a:spcPts val="0"/>
              </a:spcAft>
              <a:buSzPts val="1400"/>
              <a:buNone/>
              <a:defRPr/>
            </a:lvl8pPr>
            <a:lvl9pPr lvl="8" algn="r" rtl="0">
              <a:lnSpc>
                <a:spcPct val="100000"/>
              </a:lnSpc>
              <a:spcBef>
                <a:spcPct val="427000"/>
              </a:spcBef>
              <a:spcAft>
                <a:spcPts val="1600"/>
              </a:spcAft>
              <a:buSzPts val="1400"/>
              <a:buNone/>
              <a:defRPr/>
            </a:lvl9pPr>
          </a:lstStyle>
          <a:p/>
        </p:txBody>
      </p:sp>
      <p:sp>
        <p:nvSpPr>
          <p:cNvPr id="7324" name="Google Shape;7324;p13"/>
          <p:cNvSpPr txBox="1"/>
          <p:nvPr>
            <p:ph type="title" idx="21"/>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7325" name="Google Shape;7325;p13"/>
          <p:cNvSpPr/>
          <p:nvPr/>
        </p:nvSpPr>
        <p:spPr>
          <a:xfrm flipH="1">
            <a:off x="7830033" y="-1975533"/>
            <a:ext cx="411433" cy="2987933"/>
          </a:xfrm>
          <a:custGeom>
            <a:avLst/>
            <a:gdLst/>
            <a:ahLst/>
            <a:cxnLst/>
            <a:rect l="l" t="t" r="r" b="b"/>
            <a:pathLst>
              <a:path w="12343" h="89638" fill="none" extrusionOk="0">
                <a:moveTo>
                  <a:pt x="12342" y="1"/>
                </a:moveTo>
                <a:lnTo>
                  <a:pt x="12342" y="22878"/>
                </a:lnTo>
                <a:lnTo>
                  <a:pt x="1643" y="33083"/>
                </a:lnTo>
                <a:lnTo>
                  <a:pt x="0" y="8963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6" name="Google Shape;7326;p13"/>
          <p:cNvSpPr/>
          <p:nvPr/>
        </p:nvSpPr>
        <p:spPr>
          <a:xfrm flipH="1">
            <a:off x="7660000" y="-2024900"/>
            <a:ext cx="342900" cy="2395367"/>
          </a:xfrm>
          <a:custGeom>
            <a:avLst/>
            <a:gdLst/>
            <a:ahLst/>
            <a:cxnLst/>
            <a:rect l="l" t="t" r="r" b="b"/>
            <a:pathLst>
              <a:path w="10287" h="71861" fill="none" extrusionOk="0">
                <a:moveTo>
                  <a:pt x="10287" y="0"/>
                </a:moveTo>
                <a:lnTo>
                  <a:pt x="10287" y="33081"/>
                </a:lnTo>
                <a:lnTo>
                  <a:pt x="0" y="43369"/>
                </a:lnTo>
                <a:lnTo>
                  <a:pt x="0" y="7186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13"/>
          <p:cNvSpPr/>
          <p:nvPr/>
        </p:nvSpPr>
        <p:spPr>
          <a:xfrm flipH="1">
            <a:off x="7857467" y="-505233"/>
            <a:ext cx="146833" cy="1748000"/>
          </a:xfrm>
          <a:custGeom>
            <a:avLst/>
            <a:gdLst/>
            <a:ahLst/>
            <a:cxnLst/>
            <a:rect l="l" t="t" r="r" b="b"/>
            <a:pathLst>
              <a:path w="4405" h="52440" fill="none" extrusionOk="0">
                <a:moveTo>
                  <a:pt x="4405" y="1"/>
                </a:moveTo>
                <a:lnTo>
                  <a:pt x="4405" y="36044"/>
                </a:lnTo>
                <a:lnTo>
                  <a:pt x="1" y="40448"/>
                </a:lnTo>
                <a:lnTo>
                  <a:pt x="1" y="52439"/>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8" name="Google Shape;7328;p13"/>
          <p:cNvSpPr/>
          <p:nvPr/>
        </p:nvSpPr>
        <p:spPr>
          <a:xfrm rot="10800000" flipH="1">
            <a:off x="636984" y="5011567"/>
            <a:ext cx="192667" cy="1876933"/>
          </a:xfrm>
          <a:custGeom>
            <a:avLst/>
            <a:gdLst/>
            <a:ahLst/>
            <a:cxnLst/>
            <a:rect l="l" t="t" r="r" b="b"/>
            <a:pathLst>
              <a:path w="5780" h="56308" fill="none" extrusionOk="0">
                <a:moveTo>
                  <a:pt x="0" y="0"/>
                </a:moveTo>
                <a:lnTo>
                  <a:pt x="0" y="13250"/>
                </a:lnTo>
                <a:lnTo>
                  <a:pt x="5780" y="19031"/>
                </a:lnTo>
                <a:lnTo>
                  <a:pt x="5780" y="5630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9" name="Google Shape;7329;p13"/>
          <p:cNvSpPr/>
          <p:nvPr/>
        </p:nvSpPr>
        <p:spPr>
          <a:xfrm rot="10800000" flipH="1">
            <a:off x="678117" y="4262700"/>
            <a:ext cx="33" cy="1879033"/>
          </a:xfrm>
          <a:custGeom>
            <a:avLst/>
            <a:gdLst/>
            <a:ahLst/>
            <a:cxnLst/>
            <a:rect l="l" t="t" r="r" b="b"/>
            <a:pathLst>
              <a:path w="1" h="56371" fill="none" extrusionOk="0">
                <a:moveTo>
                  <a:pt x="0" y="0"/>
                </a:moveTo>
                <a:lnTo>
                  <a:pt x="0" y="563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13"/>
          <p:cNvSpPr/>
          <p:nvPr/>
        </p:nvSpPr>
        <p:spPr>
          <a:xfrm rot="10800000" flipH="1">
            <a:off x="303884" y="3886867"/>
            <a:ext cx="119133" cy="1289967"/>
          </a:xfrm>
          <a:custGeom>
            <a:avLst/>
            <a:gdLst/>
            <a:ahLst/>
            <a:cxnLst/>
            <a:rect l="l" t="t" r="r" b="b"/>
            <a:pathLst>
              <a:path w="3574" h="38699" fill="none" extrusionOk="0">
                <a:moveTo>
                  <a:pt x="3574" y="0"/>
                </a:moveTo>
                <a:lnTo>
                  <a:pt x="3574" y="24196"/>
                </a:lnTo>
                <a:lnTo>
                  <a:pt x="1" y="27769"/>
                </a:lnTo>
                <a:lnTo>
                  <a:pt x="1" y="3869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13"/>
          <p:cNvSpPr/>
          <p:nvPr/>
        </p:nvSpPr>
        <p:spPr>
          <a:xfrm rot="10800000" flipH="1">
            <a:off x="233717" y="4495900"/>
            <a:ext cx="189300" cy="2367933"/>
          </a:xfrm>
          <a:custGeom>
            <a:avLst/>
            <a:gdLst/>
            <a:ahLst/>
            <a:cxnLst/>
            <a:rect l="l" t="t" r="r" b="b"/>
            <a:pathLst>
              <a:path w="5679" h="71038" fill="none" extrusionOk="0">
                <a:moveTo>
                  <a:pt x="5679" y="0"/>
                </a:moveTo>
                <a:lnTo>
                  <a:pt x="5679" y="41888"/>
                </a:lnTo>
                <a:lnTo>
                  <a:pt x="0" y="47566"/>
                </a:lnTo>
                <a:lnTo>
                  <a:pt x="0" y="7103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32" name="Google Shape;7332;p13"/>
          <p:cNvGrpSpPr/>
          <p:nvPr/>
        </p:nvGrpSpPr>
        <p:grpSpPr>
          <a:xfrm>
            <a:off x="-598933" y="-845743"/>
            <a:ext cx="13873416" cy="9270300"/>
            <a:chOff x="-449200" y="-634307"/>
            <a:chExt cx="10405062" cy="6952725"/>
          </a:xfrm>
        </p:grpSpPr>
        <p:grpSp>
          <p:nvGrpSpPr>
            <p:cNvPr id="7333" name="Google Shape;7333;p13"/>
            <p:cNvGrpSpPr/>
            <p:nvPr/>
          </p:nvGrpSpPr>
          <p:grpSpPr>
            <a:xfrm>
              <a:off x="7112588" y="-634307"/>
              <a:ext cx="1996930" cy="1955042"/>
              <a:chOff x="367000" y="3270000"/>
              <a:chExt cx="1028550" cy="1006975"/>
            </a:xfrm>
          </p:grpSpPr>
          <p:sp>
            <p:nvSpPr>
              <p:cNvPr id="7334" name="Google Shape;7334;p13"/>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13"/>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13"/>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13"/>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8" name="Google Shape;7338;p13"/>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9" name="Google Shape;7339;p13"/>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13"/>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1" name="Google Shape;7341;p13"/>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2" name="Google Shape;7342;p13"/>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13"/>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13"/>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13"/>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13"/>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13"/>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13"/>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9" name="Google Shape;7349;p13"/>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0" name="Google Shape;7350;p13"/>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13"/>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13"/>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13"/>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13"/>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13"/>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13"/>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13"/>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13"/>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13"/>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13"/>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13"/>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13"/>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13"/>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13"/>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13"/>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13"/>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7" name="Google Shape;7367;p13"/>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8" name="Google Shape;7368;p13"/>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13"/>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13"/>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13"/>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13"/>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13"/>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4" name="Google Shape;7374;p13"/>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5" name="Google Shape;7375;p13"/>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13"/>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7" name="Google Shape;7377;p13"/>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8" name="Google Shape;7378;p13"/>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13"/>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13"/>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13"/>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13"/>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13"/>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13"/>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5" name="Google Shape;7385;p13"/>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6" name="Google Shape;7386;p13"/>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13"/>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13"/>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13"/>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13"/>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13"/>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2" name="Google Shape;7392;p13"/>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3" name="Google Shape;7393;p13"/>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13"/>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13"/>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13"/>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13"/>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8" name="Google Shape;7398;p13"/>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9" name="Google Shape;7399;p13"/>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13"/>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13"/>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13"/>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13"/>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13"/>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13"/>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6" name="Google Shape;7406;p13"/>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7" name="Google Shape;7407;p13"/>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13"/>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13"/>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13"/>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1" name="Google Shape;7411;p13"/>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2" name="Google Shape;7412;p13"/>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13"/>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13"/>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5" name="Google Shape;7415;p13"/>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6" name="Google Shape;7416;p13"/>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13"/>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13"/>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9" name="Google Shape;7419;p13"/>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0" name="Google Shape;7420;p13"/>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13"/>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13"/>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13"/>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13"/>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13"/>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13"/>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13"/>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13"/>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9" name="Google Shape;7429;p13"/>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0" name="Google Shape;7430;p13"/>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1" name="Google Shape;7431;p13"/>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13"/>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13"/>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13"/>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13"/>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13"/>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13"/>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8" name="Google Shape;7438;p13"/>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9" name="Google Shape;7439;p13"/>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13"/>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13"/>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13"/>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13"/>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13"/>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5" name="Google Shape;7445;p13"/>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6" name="Google Shape;7446;p13"/>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13"/>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13"/>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13"/>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13"/>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13"/>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13"/>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13"/>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4" name="Google Shape;7454;p13"/>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5" name="Google Shape;7455;p13"/>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13"/>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13"/>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13"/>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13"/>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0" name="Google Shape;7460;p13"/>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1" name="Google Shape;7461;p13"/>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13"/>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13"/>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13"/>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13"/>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13"/>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7" name="Google Shape;7467;p13"/>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8" name="Google Shape;7468;p13"/>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13"/>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13"/>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1" name="Google Shape;7471;p13"/>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2" name="Google Shape;7472;p13"/>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13"/>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13"/>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13"/>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13"/>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13"/>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13"/>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9" name="Google Shape;7479;p13"/>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0" name="Google Shape;7480;p13"/>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13"/>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13"/>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13"/>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13"/>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13"/>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13"/>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7" name="Google Shape;7487;p13"/>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8" name="Google Shape;7488;p13"/>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9" name="Google Shape;7489;p13"/>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13"/>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13"/>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13"/>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13"/>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13"/>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5" name="Google Shape;7495;p13"/>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6" name="Google Shape;7496;p13"/>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13"/>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13"/>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13"/>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13"/>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1" name="Google Shape;7501;p13"/>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2" name="Google Shape;7502;p13"/>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13"/>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13"/>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5" name="Google Shape;7505;p13"/>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6" name="Google Shape;7506;p13"/>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13"/>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13"/>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13"/>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13"/>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1" name="Google Shape;7511;p13"/>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2" name="Google Shape;7512;p13"/>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13"/>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13"/>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13"/>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13"/>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13"/>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8" name="Google Shape;7518;p13"/>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9" name="Google Shape;7519;p13"/>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13"/>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13"/>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13"/>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13"/>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13"/>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13"/>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6" name="Google Shape;7526;p13"/>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7" name="Google Shape;7527;p13"/>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13"/>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13"/>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13"/>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1" name="Google Shape;7531;p13"/>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2" name="Google Shape;7532;p13"/>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13"/>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13"/>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13"/>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13"/>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7" name="Google Shape;7537;p13"/>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13"/>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9" name="Google Shape;7539;p13"/>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0" name="Google Shape;7540;p13"/>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13"/>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13"/>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3" name="Google Shape;7543;p13"/>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4" name="Google Shape;7544;p13"/>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5" name="Google Shape;7545;p13"/>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6" name="Google Shape;7546;p13"/>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13"/>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13"/>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13"/>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0" name="Google Shape;7550;p13"/>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13"/>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2" name="Google Shape;7552;p13"/>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3" name="Google Shape;7553;p13"/>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4" name="Google Shape;7554;p13"/>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5" name="Google Shape;7555;p13"/>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6" name="Google Shape;7556;p13"/>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7" name="Google Shape;7557;p13"/>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13"/>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9" name="Google Shape;7559;p13"/>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0" name="Google Shape;7560;p13"/>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13"/>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13"/>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13"/>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13"/>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13"/>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6" name="Google Shape;7566;p13"/>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13"/>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13"/>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13"/>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13"/>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13"/>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13"/>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13"/>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13"/>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13"/>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13"/>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13"/>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8" name="Google Shape;7578;p13"/>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13"/>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0" name="Google Shape;7580;p13"/>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13"/>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13"/>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3" name="Google Shape;7583;p13"/>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13"/>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13"/>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13"/>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13"/>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13"/>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13"/>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0" name="Google Shape;7590;p13"/>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1" name="Google Shape;7591;p13"/>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13"/>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13"/>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13"/>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5" name="Google Shape;7595;p13"/>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6" name="Google Shape;7596;p13"/>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13"/>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13"/>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13"/>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0" name="Google Shape;7600;p13"/>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1" name="Google Shape;7601;p13"/>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13"/>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3" name="Google Shape;7603;p13"/>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4" name="Google Shape;7604;p13"/>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13"/>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13"/>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13"/>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8" name="Google Shape;7608;p13"/>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9" name="Google Shape;7609;p13"/>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13"/>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13"/>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2" name="Google Shape;7612;p13"/>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3" name="Google Shape;7613;p13"/>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13"/>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13"/>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6" name="Google Shape;7616;p13"/>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7" name="Google Shape;7617;p13"/>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13"/>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13"/>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13"/>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1" name="Google Shape;7621;p13"/>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13"/>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13"/>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13"/>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5" name="Google Shape;7625;p13"/>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6" name="Google Shape;7626;p13"/>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13"/>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13"/>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9" name="Google Shape;7629;p13"/>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0" name="Google Shape;7630;p13"/>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13"/>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2" name="Google Shape;7632;p13"/>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3" name="Google Shape;7633;p13"/>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13"/>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13"/>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13"/>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7" name="Google Shape;7637;p13"/>
            <p:cNvGrpSpPr/>
            <p:nvPr/>
          </p:nvGrpSpPr>
          <p:grpSpPr>
            <a:xfrm>
              <a:off x="-449200" y="987163"/>
              <a:ext cx="1004900" cy="945775"/>
              <a:chOff x="1425100" y="3295850"/>
              <a:chExt cx="1004900" cy="945775"/>
            </a:xfrm>
          </p:grpSpPr>
          <p:sp>
            <p:nvSpPr>
              <p:cNvPr id="7638" name="Google Shape;7638;p13"/>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9" name="Google Shape;7639;p13"/>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13"/>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1" name="Google Shape;7641;p13"/>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2" name="Google Shape;7642;p13"/>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13"/>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13"/>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13"/>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13"/>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7" name="Google Shape;7647;p13"/>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13"/>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13"/>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13"/>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13"/>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13"/>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13"/>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13"/>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13"/>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6" name="Google Shape;7656;p13"/>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7" name="Google Shape;7657;p13"/>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13"/>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9" name="Google Shape;7659;p13"/>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0" name="Google Shape;7660;p13"/>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13"/>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13"/>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3" name="Google Shape;7663;p13"/>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13"/>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13"/>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13"/>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13"/>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8" name="Google Shape;7668;p13"/>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9" name="Google Shape;7669;p13"/>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13"/>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1" name="Google Shape;7671;p13"/>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2" name="Google Shape;7672;p13"/>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13"/>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13"/>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5" name="Google Shape;7675;p13"/>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13"/>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13"/>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13"/>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13"/>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0" name="Google Shape;7680;p13"/>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1" name="Google Shape;7681;p13"/>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13"/>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3" name="Google Shape;7683;p13"/>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4" name="Google Shape;7684;p13"/>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13"/>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6" name="Google Shape;7686;p13"/>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7" name="Google Shape;7687;p13"/>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13"/>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9" name="Google Shape;7689;p13"/>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0" name="Google Shape;7690;p13"/>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13"/>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13"/>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13"/>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4" name="Google Shape;7694;p13"/>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5" name="Google Shape;7695;p13"/>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13"/>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13"/>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13"/>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13"/>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0" name="Google Shape;7700;p13"/>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1" name="Google Shape;7701;p13"/>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13"/>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3" name="Google Shape;7703;p13"/>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4" name="Google Shape;7704;p13"/>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13"/>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13"/>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13"/>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8" name="Google Shape;7708;p13"/>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9" name="Google Shape;7709;p13"/>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13"/>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13"/>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13"/>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13"/>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13"/>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13"/>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13"/>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13"/>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8" name="Google Shape;7718;p13"/>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9" name="Google Shape;7719;p13"/>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13"/>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13"/>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2" name="Google Shape;7722;p13"/>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3" name="Google Shape;7723;p13"/>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13"/>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13"/>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6" name="Google Shape;7726;p13"/>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7" name="Google Shape;7727;p13"/>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13"/>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13"/>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13"/>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13"/>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2" name="Google Shape;7732;p13"/>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13"/>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13"/>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13"/>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6" name="Google Shape;7736;p13"/>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7" name="Google Shape;7737;p13"/>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13"/>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13"/>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13"/>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1" name="Google Shape;7741;p13"/>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2" name="Google Shape;7742;p13"/>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13"/>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4" name="Google Shape;7744;p13"/>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5" name="Google Shape;7745;p13"/>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13"/>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13"/>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13"/>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13"/>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13"/>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13"/>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2" name="Google Shape;7752;p13"/>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3" name="Google Shape;7753;p13"/>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13"/>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13"/>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6" name="Google Shape;7756;p13"/>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7" name="Google Shape;7757;p13"/>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13"/>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13"/>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13"/>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13"/>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13"/>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13"/>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4" name="Google Shape;7764;p13"/>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5" name="Google Shape;7765;p13"/>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13"/>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13"/>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13"/>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13"/>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0" name="Google Shape;7770;p13"/>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1" name="Google Shape;7771;p13"/>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13"/>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13"/>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4" name="Google Shape;7774;p13"/>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13"/>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13"/>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7" name="Google Shape;7777;p13"/>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13"/>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13"/>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0" name="Google Shape;7780;p13"/>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13"/>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13"/>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13"/>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13"/>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13"/>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13"/>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13"/>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13"/>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13"/>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0" name="Google Shape;7790;p13"/>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1" name="Google Shape;7791;p13"/>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13"/>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13"/>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13"/>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5" name="Google Shape;7795;p13"/>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6" name="Google Shape;7796;p13"/>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13"/>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13"/>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13"/>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13"/>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13"/>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2" name="Google Shape;7802;p13"/>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3" name="Google Shape;7803;p13"/>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13"/>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5" name="Google Shape;7805;p13"/>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6" name="Google Shape;7806;p13"/>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13"/>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13"/>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13"/>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0" name="Google Shape;7810;p13"/>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1" name="Google Shape;7811;p13"/>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13"/>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13"/>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13"/>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5" name="Google Shape;7815;p13"/>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13"/>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13"/>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13"/>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13"/>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13"/>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1" name="Google Shape;7821;p13"/>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2" name="Google Shape;7822;p13"/>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13"/>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4" name="Google Shape;7824;p13"/>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13"/>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13"/>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13"/>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13"/>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13"/>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0" name="Google Shape;7830;p13"/>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1" name="Google Shape;7831;p13"/>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13"/>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3" name="Google Shape;7833;p13"/>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13"/>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13"/>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6" name="Google Shape;7836;p13"/>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7" name="Google Shape;7837;p13"/>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13"/>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13"/>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13"/>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13"/>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2" name="Google Shape;7842;p13"/>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13"/>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13"/>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13"/>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6" name="Google Shape;7846;p13"/>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7" name="Google Shape;7847;p13"/>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13"/>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13"/>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13"/>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1" name="Google Shape;7851;p13"/>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2" name="Google Shape;7852;p13"/>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13"/>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13"/>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13"/>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6" name="Google Shape;7856;p13"/>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7" name="Google Shape;7857;p13"/>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13"/>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9" name="Google Shape;7859;p13"/>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0" name="Google Shape;7860;p13"/>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1" name="Google Shape;7861;p13"/>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2" name="Google Shape;7862;p13"/>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3" name="Google Shape;7863;p13"/>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4" name="Google Shape;7864;p13"/>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5" name="Google Shape;7865;p13"/>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6" name="Google Shape;7866;p13"/>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7" name="Google Shape;7867;p13"/>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8" name="Google Shape;7868;p13"/>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9" name="Google Shape;7869;p13"/>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0" name="Google Shape;7870;p13"/>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1" name="Google Shape;7871;p13"/>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2" name="Google Shape;7872;p13"/>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13"/>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4" name="Google Shape;7874;p13"/>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5" name="Google Shape;7875;p13"/>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13"/>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13"/>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13"/>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9" name="Google Shape;7879;p13"/>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0" name="Google Shape;7880;p13"/>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1" name="Google Shape;7881;p13"/>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13"/>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3" name="Google Shape;7883;p13"/>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4" name="Google Shape;7884;p13"/>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5" name="Google Shape;7885;p13"/>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6" name="Google Shape;7886;p13"/>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7" name="Google Shape;7887;p13"/>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8" name="Google Shape;7888;p13"/>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9" name="Google Shape;7889;p13"/>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0" name="Google Shape;7890;p13"/>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1" name="Google Shape;7891;p13"/>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2" name="Google Shape;7892;p13"/>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3" name="Google Shape;7893;p13"/>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4" name="Google Shape;7894;p13"/>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5" name="Google Shape;7895;p13"/>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6" name="Google Shape;7896;p13"/>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7" name="Google Shape;7897;p13"/>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8" name="Google Shape;7898;p13"/>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9" name="Google Shape;7899;p13"/>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0" name="Google Shape;7900;p13"/>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1" name="Google Shape;7901;p13"/>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2" name="Google Shape;7902;p13"/>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3" name="Google Shape;7903;p13"/>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4" name="Google Shape;7904;p13"/>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5" name="Google Shape;7905;p13"/>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6" name="Google Shape;7906;p13"/>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7" name="Google Shape;7907;p13"/>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8" name="Google Shape;7908;p13"/>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9" name="Google Shape;7909;p13"/>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0" name="Google Shape;7910;p13"/>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1" name="Google Shape;7911;p13"/>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2" name="Google Shape;7912;p13"/>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3" name="Google Shape;7913;p13"/>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4" name="Google Shape;7914;p13"/>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5" name="Google Shape;7915;p13"/>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6" name="Google Shape;7916;p13"/>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7" name="Google Shape;7917;p13"/>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8" name="Google Shape;7918;p13"/>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9" name="Google Shape;7919;p13"/>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0" name="Google Shape;7920;p13"/>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1" name="Google Shape;7921;p13"/>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2" name="Google Shape;7922;p13"/>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3" name="Google Shape;7923;p13"/>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4" name="Google Shape;7924;p13"/>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5" name="Google Shape;7925;p13"/>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6" name="Google Shape;7926;p13"/>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7" name="Google Shape;7927;p13"/>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8" name="Google Shape;7928;p13"/>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9" name="Google Shape;7929;p13"/>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0" name="Google Shape;7930;p13"/>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1" name="Google Shape;7931;p13"/>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2" name="Google Shape;7932;p13"/>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3" name="Google Shape;7933;p13"/>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4" name="Google Shape;7934;p13"/>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5" name="Google Shape;7935;p13"/>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6" name="Google Shape;7936;p13"/>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7" name="Google Shape;7937;p13"/>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13"/>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9" name="Google Shape;7939;p13"/>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0" name="Google Shape;7940;p13"/>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1" name="Google Shape;7941;p13"/>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2" name="Google Shape;7942;p13"/>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3" name="Google Shape;7943;p13"/>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4" name="Google Shape;7944;p13"/>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5" name="Google Shape;7945;p13"/>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6" name="Google Shape;7946;p13"/>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7" name="Google Shape;7947;p13"/>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8" name="Google Shape;7948;p13"/>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9" name="Google Shape;7949;p13"/>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50" name="Google Shape;7950;p13"/>
            <p:cNvGrpSpPr/>
            <p:nvPr/>
          </p:nvGrpSpPr>
          <p:grpSpPr>
            <a:xfrm>
              <a:off x="7309630" y="3711336"/>
              <a:ext cx="2646232" cy="2607081"/>
              <a:chOff x="885350" y="1936275"/>
              <a:chExt cx="1010475" cy="995525"/>
            </a:xfrm>
          </p:grpSpPr>
          <p:sp>
            <p:nvSpPr>
              <p:cNvPr id="7951" name="Google Shape;7951;p13"/>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2" name="Google Shape;7952;p13"/>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3" name="Google Shape;7953;p13"/>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4" name="Google Shape;7954;p13"/>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5" name="Google Shape;7955;p13"/>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6" name="Google Shape;7956;p13"/>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7" name="Google Shape;7957;p13"/>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8" name="Google Shape;7958;p13"/>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13"/>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0" name="Google Shape;7960;p13"/>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13"/>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2" name="Google Shape;7962;p13"/>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3" name="Google Shape;7963;p13"/>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4" name="Google Shape;7964;p13"/>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13"/>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6" name="Google Shape;7966;p13"/>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7" name="Google Shape;7967;p13"/>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8" name="Google Shape;7968;p13"/>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9" name="Google Shape;7969;p13"/>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0" name="Google Shape;7970;p13"/>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1" name="Google Shape;7971;p13"/>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2" name="Google Shape;7972;p13"/>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3" name="Google Shape;7973;p13"/>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13"/>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13"/>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13"/>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7" name="Google Shape;7977;p13"/>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8" name="Google Shape;7978;p13"/>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9" name="Google Shape;7979;p13"/>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0" name="Google Shape;7980;p13"/>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13"/>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13"/>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13"/>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13"/>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5" name="Google Shape;7985;p13"/>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6" name="Google Shape;7986;p13"/>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13"/>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8" name="Google Shape;7988;p13"/>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9" name="Google Shape;7989;p13"/>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0" name="Google Shape;7990;p13"/>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1" name="Google Shape;7991;p13"/>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2" name="Google Shape;7992;p13"/>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13"/>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13"/>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5" name="Google Shape;7995;p13"/>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6" name="Google Shape;7996;p13"/>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13"/>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13"/>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9" name="Google Shape;7999;p13"/>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0" name="Google Shape;8000;p13"/>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1" name="Google Shape;8001;p13"/>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2" name="Google Shape;8002;p13"/>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3" name="Google Shape;8003;p13"/>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4" name="Google Shape;8004;p13"/>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5" name="Google Shape;8005;p13"/>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6" name="Google Shape;8006;p13"/>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7" name="Google Shape;8007;p13"/>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8" name="Google Shape;8008;p13"/>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9" name="Google Shape;8009;p13"/>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0" name="Google Shape;8010;p13"/>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1" name="Google Shape;8011;p13"/>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2" name="Google Shape;8012;p13"/>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3" name="Google Shape;8013;p13"/>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4" name="Google Shape;8014;p13"/>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5" name="Google Shape;8015;p13"/>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6" name="Google Shape;8016;p13"/>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13"/>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8" name="Google Shape;8018;p13"/>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9" name="Google Shape;8019;p13"/>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0" name="Google Shape;8020;p13"/>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1" name="Google Shape;8021;p13"/>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2" name="Google Shape;8022;p13"/>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13"/>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13"/>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5" name="Google Shape;8025;p13"/>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6" name="Google Shape;8026;p13"/>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7" name="Google Shape;8027;p13"/>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8" name="Google Shape;8028;p13"/>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9" name="Google Shape;8029;p13"/>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0" name="Google Shape;8030;p13"/>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1" name="Google Shape;8031;p13"/>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2" name="Google Shape;8032;p13"/>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3" name="Google Shape;8033;p13"/>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13"/>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13"/>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6" name="Google Shape;8036;p13"/>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7" name="Google Shape;8037;p13"/>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13"/>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13"/>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13"/>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1" name="Google Shape;8041;p13"/>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2" name="Google Shape;8042;p13"/>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3" name="Google Shape;8043;p13"/>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4" name="Google Shape;8044;p13"/>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5" name="Google Shape;8045;p13"/>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6" name="Google Shape;8046;p13"/>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7" name="Google Shape;8047;p13"/>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8" name="Google Shape;8048;p13"/>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9" name="Google Shape;8049;p13"/>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0" name="Google Shape;8050;p13"/>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1" name="Google Shape;8051;p13"/>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2" name="Google Shape;8052;p13"/>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13"/>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4" name="Google Shape;8054;p13"/>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5" name="Google Shape;8055;p13"/>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6" name="Google Shape;8056;p13"/>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7" name="Google Shape;8057;p13"/>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8" name="Google Shape;8058;p13"/>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9" name="Google Shape;8059;p13"/>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0" name="Google Shape;8060;p13"/>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1" name="Google Shape;8061;p13"/>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2" name="Google Shape;8062;p13"/>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3" name="Google Shape;8063;p13"/>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4" name="Google Shape;8064;p13"/>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5" name="Google Shape;8065;p13"/>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6" name="Google Shape;8066;p13"/>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7" name="Google Shape;8067;p13"/>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8" name="Google Shape;8068;p13"/>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9" name="Google Shape;8069;p13"/>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0" name="Google Shape;8070;p13"/>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1" name="Google Shape;8071;p13"/>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2" name="Google Shape;8072;p13"/>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3" name="Google Shape;8073;p13"/>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4" name="Google Shape;8074;p13"/>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5" name="Google Shape;8075;p13"/>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6" name="Google Shape;8076;p13"/>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7" name="Google Shape;8077;p13"/>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8" name="Google Shape;8078;p13"/>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9" name="Google Shape;8079;p13"/>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0" name="Google Shape;8080;p13"/>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1" name="Google Shape;8081;p13"/>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2" name="Google Shape;8082;p13"/>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3" name="Google Shape;8083;p13"/>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4" name="Google Shape;8084;p13"/>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5" name="Google Shape;8085;p13"/>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6" name="Google Shape;8086;p13"/>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7" name="Google Shape;8087;p13"/>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8" name="Google Shape;8088;p13"/>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9" name="Google Shape;8089;p13"/>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0" name="Google Shape;8090;p13"/>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1" name="Google Shape;8091;p13"/>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13"/>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3" name="Google Shape;8093;p13"/>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4" name="Google Shape;8094;p13"/>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13"/>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6" name="Google Shape;8096;p13"/>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7" name="Google Shape;8097;p13"/>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8" name="Google Shape;8098;p13"/>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9" name="Google Shape;8099;p13"/>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0" name="Google Shape;8100;p13"/>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1" name="Google Shape;8101;p13"/>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2" name="Google Shape;8102;p13"/>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3" name="Google Shape;8103;p13"/>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4" name="Google Shape;8104;p13"/>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5" name="Google Shape;8105;p13"/>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13"/>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7" name="Google Shape;8107;p13"/>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8" name="Google Shape;8108;p13"/>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13"/>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0" name="Google Shape;8110;p13"/>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1" name="Google Shape;8111;p13"/>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2" name="Google Shape;8112;p13"/>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3" name="Google Shape;8113;p13"/>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4" name="Google Shape;8114;p13"/>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5" name="Google Shape;8115;p13"/>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6" name="Google Shape;8116;p13"/>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7" name="Google Shape;8117;p13"/>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8" name="Google Shape;8118;p13"/>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9" name="Google Shape;8119;p13"/>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0" name="Google Shape;8120;p13"/>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1" name="Google Shape;8121;p13"/>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2" name="Google Shape;8122;p13"/>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3" name="Google Shape;8123;p13"/>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4" name="Google Shape;8124;p13"/>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5" name="Google Shape;8125;p13"/>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6" name="Google Shape;8126;p13"/>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7" name="Google Shape;8127;p13"/>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8" name="Google Shape;8128;p13"/>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9" name="Google Shape;8129;p13"/>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0" name="Google Shape;8130;p13"/>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13"/>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2" name="Google Shape;8132;p13"/>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3" name="Google Shape;8133;p13"/>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4" name="Google Shape;8134;p13"/>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5" name="Google Shape;8135;p13"/>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6" name="Google Shape;8136;p13"/>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7" name="Google Shape;8137;p13"/>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8" name="Google Shape;8138;p13"/>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9" name="Google Shape;8139;p13"/>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13"/>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1" name="Google Shape;8141;p13"/>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2" name="Google Shape;8142;p13"/>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3" name="Google Shape;8143;p13"/>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4" name="Google Shape;8144;p13"/>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5" name="Google Shape;8145;p13"/>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6" name="Google Shape;8146;p13"/>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7" name="Google Shape;8147;p13"/>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8" name="Google Shape;8148;p13"/>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9" name="Google Shape;8149;p13"/>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0" name="Google Shape;8150;p13"/>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1" name="Google Shape;8151;p13"/>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2" name="Google Shape;8152;p13"/>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3" name="Google Shape;8153;p13"/>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4" name="Google Shape;8154;p13"/>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5" name="Google Shape;8155;p13"/>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13"/>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13"/>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13"/>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9" name="Google Shape;8159;p13"/>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0" name="Google Shape;8160;p13"/>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8161" name="Shape 8161"/>
        <p:cNvGrpSpPr/>
        <p:nvPr/>
      </p:nvGrpSpPr>
      <p:grpSpPr>
        <a:xfrm>
          <a:off x="0" y="0"/>
          <a:ext cx="0" cy="0"/>
          <a:chOff x="0" y="0"/>
          <a:chExt cx="0" cy="0"/>
        </a:xfrm>
      </p:grpSpPr>
      <p:pic>
        <p:nvPicPr>
          <p:cNvPr id="8162" name="Google Shape;8162;p14"/>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8163" name="Google Shape;8163;p14"/>
          <p:cNvSpPr txBox="1"/>
          <p:nvPr>
            <p:ph type="title"/>
          </p:nvPr>
        </p:nvSpPr>
        <p:spPr>
          <a:xfrm rot="-839">
            <a:off x="3638233" y="3005635"/>
            <a:ext cx="4915600" cy="754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1800"/>
              <a:buNone/>
              <a:defRPr sz="3200"/>
            </a:lvl1pPr>
            <a:lvl2pPr lvl="1" rtl="0">
              <a:spcBef>
                <a:spcPts val="0"/>
              </a:spcBef>
              <a:spcAft>
                <a:spcPts val="0"/>
              </a:spcAft>
              <a:buSzPts val="1800"/>
              <a:buNone/>
              <a:defRPr sz="2400"/>
            </a:lvl2pPr>
            <a:lvl3pPr lvl="2" rtl="0">
              <a:spcBef>
                <a:spcPts val="0"/>
              </a:spcBef>
              <a:spcAft>
                <a:spcPts val="0"/>
              </a:spcAft>
              <a:buSzPts val="1800"/>
              <a:buNone/>
              <a:defRPr sz="2400"/>
            </a:lvl3pPr>
            <a:lvl4pPr lvl="3" rtl="0">
              <a:spcBef>
                <a:spcPts val="0"/>
              </a:spcBef>
              <a:spcAft>
                <a:spcPts val="0"/>
              </a:spcAft>
              <a:buSzPts val="1800"/>
              <a:buNone/>
              <a:defRPr sz="2400"/>
            </a:lvl4pPr>
            <a:lvl5pPr lvl="4" rtl="0">
              <a:spcBef>
                <a:spcPts val="0"/>
              </a:spcBef>
              <a:spcAft>
                <a:spcPts val="0"/>
              </a:spcAft>
              <a:buSzPts val="1800"/>
              <a:buNone/>
              <a:defRPr sz="2400"/>
            </a:lvl5pPr>
            <a:lvl6pPr lvl="5" rtl="0">
              <a:spcBef>
                <a:spcPts val="0"/>
              </a:spcBef>
              <a:spcAft>
                <a:spcPts val="0"/>
              </a:spcAft>
              <a:buSzPts val="1800"/>
              <a:buNone/>
              <a:defRPr sz="2400"/>
            </a:lvl6pPr>
            <a:lvl7pPr lvl="6" rtl="0">
              <a:spcBef>
                <a:spcPts val="0"/>
              </a:spcBef>
              <a:spcAft>
                <a:spcPts val="0"/>
              </a:spcAft>
              <a:buSzPts val="1800"/>
              <a:buNone/>
              <a:defRPr sz="2400"/>
            </a:lvl7pPr>
            <a:lvl8pPr lvl="7" rtl="0">
              <a:spcBef>
                <a:spcPts val="0"/>
              </a:spcBef>
              <a:spcAft>
                <a:spcPts val="0"/>
              </a:spcAft>
              <a:buSzPts val="1800"/>
              <a:buNone/>
              <a:defRPr sz="2400"/>
            </a:lvl8pPr>
            <a:lvl9pPr lvl="8" rtl="0">
              <a:spcBef>
                <a:spcPts val="0"/>
              </a:spcBef>
              <a:spcAft>
                <a:spcPts val="0"/>
              </a:spcAft>
              <a:buSzPts val="1800"/>
              <a:buNone/>
              <a:defRPr sz="2400"/>
            </a:lvl9pPr>
          </a:lstStyle>
          <a:p/>
        </p:txBody>
      </p:sp>
      <p:sp>
        <p:nvSpPr>
          <p:cNvPr id="8164" name="Google Shape;8164;p14"/>
          <p:cNvSpPr txBox="1"/>
          <p:nvPr>
            <p:ph type="subTitle" idx="1"/>
          </p:nvPr>
        </p:nvSpPr>
        <p:spPr>
          <a:xfrm>
            <a:off x="2397800" y="955084"/>
            <a:ext cx="7396400" cy="212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3865"/>
            </a:lvl1pPr>
            <a:lvl2pPr lvl="1" rtl="0">
              <a:lnSpc>
                <a:spcPct val="100000"/>
              </a:lnSpc>
              <a:spcBef>
                <a:spcPct val="427000"/>
              </a:spcBef>
              <a:spcAft>
                <a:spcPts val="0"/>
              </a:spcAft>
              <a:buSzPts val="1400"/>
              <a:buNone/>
              <a:defRPr/>
            </a:lvl2pPr>
            <a:lvl3pPr lvl="2" rtl="0">
              <a:lnSpc>
                <a:spcPct val="100000"/>
              </a:lnSpc>
              <a:spcBef>
                <a:spcPct val="427000"/>
              </a:spcBef>
              <a:spcAft>
                <a:spcPts val="0"/>
              </a:spcAft>
              <a:buSzPts val="1400"/>
              <a:buNone/>
              <a:defRPr/>
            </a:lvl3pPr>
            <a:lvl4pPr lvl="3" rtl="0">
              <a:lnSpc>
                <a:spcPct val="100000"/>
              </a:lnSpc>
              <a:spcBef>
                <a:spcPct val="427000"/>
              </a:spcBef>
              <a:spcAft>
                <a:spcPts val="0"/>
              </a:spcAft>
              <a:buSzPts val="1400"/>
              <a:buNone/>
              <a:defRPr/>
            </a:lvl4pPr>
            <a:lvl5pPr lvl="4" rtl="0">
              <a:lnSpc>
                <a:spcPct val="100000"/>
              </a:lnSpc>
              <a:spcBef>
                <a:spcPct val="427000"/>
              </a:spcBef>
              <a:spcAft>
                <a:spcPts val="0"/>
              </a:spcAft>
              <a:buSzPts val="1400"/>
              <a:buNone/>
              <a:defRPr/>
            </a:lvl5pPr>
            <a:lvl6pPr lvl="5" rtl="0">
              <a:lnSpc>
                <a:spcPct val="100000"/>
              </a:lnSpc>
              <a:spcBef>
                <a:spcPct val="427000"/>
              </a:spcBef>
              <a:spcAft>
                <a:spcPts val="0"/>
              </a:spcAft>
              <a:buSzPts val="1400"/>
              <a:buNone/>
              <a:defRPr/>
            </a:lvl6pPr>
            <a:lvl7pPr lvl="6" rtl="0">
              <a:lnSpc>
                <a:spcPct val="100000"/>
              </a:lnSpc>
              <a:spcBef>
                <a:spcPct val="427000"/>
              </a:spcBef>
              <a:spcAft>
                <a:spcPts val="0"/>
              </a:spcAft>
              <a:buSzPts val="1400"/>
              <a:buNone/>
              <a:defRPr/>
            </a:lvl7pPr>
            <a:lvl8pPr lvl="7" rtl="0">
              <a:lnSpc>
                <a:spcPct val="100000"/>
              </a:lnSpc>
              <a:spcBef>
                <a:spcPct val="427000"/>
              </a:spcBef>
              <a:spcAft>
                <a:spcPts val="0"/>
              </a:spcAft>
              <a:buSzPts val="1400"/>
              <a:buNone/>
              <a:defRPr/>
            </a:lvl8pPr>
            <a:lvl9pPr lvl="8" rtl="0">
              <a:lnSpc>
                <a:spcPct val="100000"/>
              </a:lnSpc>
              <a:spcBef>
                <a:spcPct val="427000"/>
              </a:spcBef>
              <a:spcAft>
                <a:spcPts val="1600"/>
              </a:spcAft>
              <a:buSzPts val="1400"/>
              <a:buNone/>
              <a:defRPr/>
            </a:lvl9pPr>
          </a:lstStyle>
          <a:p/>
        </p:txBody>
      </p:sp>
      <p:grpSp>
        <p:nvGrpSpPr>
          <p:cNvPr id="8165" name="Google Shape;8165;p14"/>
          <p:cNvGrpSpPr/>
          <p:nvPr/>
        </p:nvGrpSpPr>
        <p:grpSpPr>
          <a:xfrm>
            <a:off x="-374183" y="-184001"/>
            <a:ext cx="13301133" cy="6791317"/>
            <a:chOff x="-280637" y="-138001"/>
            <a:chExt cx="9975850" cy="5093488"/>
          </a:xfrm>
        </p:grpSpPr>
        <p:sp>
          <p:nvSpPr>
            <p:cNvPr id="8166" name="Google Shape;8166;p14"/>
            <p:cNvSpPr/>
            <p:nvPr/>
          </p:nvSpPr>
          <p:spPr>
            <a:xfrm rot="-5400000">
              <a:off x="1107288" y="1245863"/>
              <a:ext cx="163575" cy="1063075"/>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7" name="Google Shape;8167;p14"/>
            <p:cNvSpPr/>
            <p:nvPr/>
          </p:nvSpPr>
          <p:spPr>
            <a:xfrm rot="5400000">
              <a:off x="8393650" y="4129488"/>
              <a:ext cx="144500" cy="1407700"/>
            </a:xfrm>
            <a:custGeom>
              <a:avLst/>
              <a:gdLst/>
              <a:ahLst/>
              <a:cxnLst/>
              <a:rect l="l" t="t" r="r" b="b"/>
              <a:pathLst>
                <a:path w="5780" h="56308" fill="none" extrusionOk="0">
                  <a:moveTo>
                    <a:pt x="0" y="0"/>
                  </a:moveTo>
                  <a:lnTo>
                    <a:pt x="0" y="13250"/>
                  </a:lnTo>
                  <a:lnTo>
                    <a:pt x="5780" y="19031"/>
                  </a:lnTo>
                  <a:lnTo>
                    <a:pt x="5780" y="5630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8" name="Google Shape;8168;p14"/>
            <p:cNvSpPr/>
            <p:nvPr/>
          </p:nvSpPr>
          <p:spPr>
            <a:xfrm rot="5400000">
              <a:off x="7905025" y="4087313"/>
              <a:ext cx="25" cy="1409275"/>
            </a:xfrm>
            <a:custGeom>
              <a:avLst/>
              <a:gdLst/>
              <a:ahLst/>
              <a:cxnLst/>
              <a:rect l="l" t="t" r="r" b="b"/>
              <a:pathLst>
                <a:path w="1" h="56371" fill="none" extrusionOk="0">
                  <a:moveTo>
                    <a:pt x="0" y="0"/>
                  </a:moveTo>
                  <a:lnTo>
                    <a:pt x="0" y="563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14"/>
            <p:cNvSpPr/>
            <p:nvPr/>
          </p:nvSpPr>
          <p:spPr>
            <a:xfrm rot="5400000">
              <a:off x="8936088" y="4795850"/>
              <a:ext cx="25" cy="319250"/>
            </a:xfrm>
            <a:custGeom>
              <a:avLst/>
              <a:gdLst/>
              <a:ahLst/>
              <a:cxnLst/>
              <a:rect l="l" t="t" r="r" b="b"/>
              <a:pathLst>
                <a:path w="1" h="12770" fill="none" extrusionOk="0">
                  <a:moveTo>
                    <a:pt x="0" y="1"/>
                  </a:moveTo>
                  <a:lnTo>
                    <a:pt x="0" y="127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0" name="Google Shape;8170;p14"/>
            <p:cNvSpPr/>
            <p:nvPr/>
          </p:nvSpPr>
          <p:spPr>
            <a:xfrm rot="-5400000">
              <a:off x="458150" y="894325"/>
              <a:ext cx="208925" cy="1686500"/>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1" name="Google Shape;8171;p14"/>
            <p:cNvSpPr/>
            <p:nvPr/>
          </p:nvSpPr>
          <p:spPr>
            <a:xfrm>
              <a:off x="8348200" y="-137950"/>
              <a:ext cx="25" cy="1465300"/>
            </a:xfrm>
            <a:custGeom>
              <a:avLst/>
              <a:gdLst/>
              <a:ahLst/>
              <a:cxnLst/>
              <a:rect l="l" t="t" r="r" b="b"/>
              <a:pathLst>
                <a:path w="1" h="58612" fill="none" extrusionOk="0">
                  <a:moveTo>
                    <a:pt x="1" y="1"/>
                  </a:moveTo>
                  <a:lnTo>
                    <a:pt x="1" y="5861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2" name="Google Shape;8172;p14"/>
            <p:cNvSpPr/>
            <p:nvPr/>
          </p:nvSpPr>
          <p:spPr>
            <a:xfrm>
              <a:off x="8471675" y="-88550"/>
              <a:ext cx="166150" cy="1609275"/>
            </a:xfrm>
            <a:custGeom>
              <a:avLst/>
              <a:gdLst/>
              <a:ahLst/>
              <a:cxnLst/>
              <a:rect l="l" t="t" r="r" b="b"/>
              <a:pathLst>
                <a:path w="6646" h="64371" fill="none" extrusionOk="0">
                  <a:moveTo>
                    <a:pt x="0" y="0"/>
                  </a:moveTo>
                  <a:lnTo>
                    <a:pt x="0" y="16952"/>
                  </a:lnTo>
                  <a:lnTo>
                    <a:pt x="6646" y="23596"/>
                  </a:lnTo>
                  <a:lnTo>
                    <a:pt x="6646" y="6437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14"/>
            <p:cNvSpPr/>
            <p:nvPr/>
          </p:nvSpPr>
          <p:spPr>
            <a:xfrm>
              <a:off x="8527225" y="680850"/>
              <a:ext cx="25" cy="1014775"/>
            </a:xfrm>
            <a:custGeom>
              <a:avLst/>
              <a:gdLst/>
              <a:ahLst/>
              <a:cxnLst/>
              <a:rect l="l" t="t" r="r" b="b"/>
              <a:pathLst>
                <a:path w="1" h="40591" fill="none" extrusionOk="0">
                  <a:moveTo>
                    <a:pt x="1" y="1"/>
                  </a:moveTo>
                  <a:lnTo>
                    <a:pt x="1" y="4059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174" name="Google Shape;8174;p14"/>
            <p:cNvGrpSpPr/>
            <p:nvPr/>
          </p:nvGrpSpPr>
          <p:grpSpPr>
            <a:xfrm>
              <a:off x="7414300" y="2039796"/>
              <a:ext cx="2280912" cy="2233068"/>
              <a:chOff x="367000" y="3270000"/>
              <a:chExt cx="1028550" cy="1006975"/>
            </a:xfrm>
          </p:grpSpPr>
          <p:sp>
            <p:nvSpPr>
              <p:cNvPr id="8175" name="Google Shape;8175;p14"/>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14"/>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7" name="Google Shape;8177;p14"/>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8" name="Google Shape;8178;p14"/>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14"/>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14"/>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1" name="Google Shape;8181;p14"/>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2" name="Google Shape;8182;p14"/>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3" name="Google Shape;8183;p14"/>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4" name="Google Shape;8184;p14"/>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14"/>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14"/>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14"/>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14"/>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9" name="Google Shape;8189;p14"/>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0" name="Google Shape;8190;p14"/>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1" name="Google Shape;8191;p14"/>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2" name="Google Shape;8192;p14"/>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3" name="Google Shape;8193;p14"/>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4" name="Google Shape;8194;p14"/>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5" name="Google Shape;8195;p14"/>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6" name="Google Shape;8196;p14"/>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7" name="Google Shape;8197;p14"/>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8" name="Google Shape;8198;p14"/>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9" name="Google Shape;8199;p14"/>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0" name="Google Shape;8200;p14"/>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1" name="Google Shape;8201;p14"/>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14"/>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3" name="Google Shape;8203;p14"/>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4" name="Google Shape;8204;p14"/>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5" name="Google Shape;8205;p14"/>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6" name="Google Shape;8206;p14"/>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7" name="Google Shape;8207;p14"/>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8" name="Google Shape;8208;p14"/>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9" name="Google Shape;8209;p14"/>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0" name="Google Shape;8210;p14"/>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1" name="Google Shape;8211;p14"/>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2" name="Google Shape;8212;p14"/>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3" name="Google Shape;8213;p14"/>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4" name="Google Shape;8214;p14"/>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5" name="Google Shape;8215;p14"/>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6" name="Google Shape;8216;p14"/>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7" name="Google Shape;8217;p14"/>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8" name="Google Shape;8218;p14"/>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9" name="Google Shape;8219;p14"/>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0" name="Google Shape;8220;p14"/>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1" name="Google Shape;8221;p14"/>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2" name="Google Shape;8222;p14"/>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3" name="Google Shape;8223;p14"/>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4" name="Google Shape;8224;p14"/>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5" name="Google Shape;8225;p14"/>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6" name="Google Shape;8226;p14"/>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7" name="Google Shape;8227;p14"/>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8" name="Google Shape;8228;p14"/>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9" name="Google Shape;8229;p14"/>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0" name="Google Shape;8230;p14"/>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1" name="Google Shape;8231;p14"/>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2" name="Google Shape;8232;p14"/>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3" name="Google Shape;8233;p14"/>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4" name="Google Shape;8234;p14"/>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5" name="Google Shape;8235;p14"/>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6" name="Google Shape;8236;p14"/>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7" name="Google Shape;8237;p14"/>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8" name="Google Shape;8238;p14"/>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9" name="Google Shape;8239;p14"/>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0" name="Google Shape;8240;p14"/>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1" name="Google Shape;8241;p14"/>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2" name="Google Shape;8242;p14"/>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3" name="Google Shape;8243;p14"/>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4" name="Google Shape;8244;p14"/>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5" name="Google Shape;8245;p14"/>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6" name="Google Shape;8246;p14"/>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7" name="Google Shape;8247;p14"/>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8" name="Google Shape;8248;p14"/>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9" name="Google Shape;8249;p14"/>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0" name="Google Shape;8250;p14"/>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1" name="Google Shape;8251;p14"/>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2" name="Google Shape;8252;p14"/>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14"/>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14"/>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14"/>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6" name="Google Shape;8256;p14"/>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7" name="Google Shape;8257;p14"/>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8" name="Google Shape;8258;p14"/>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9" name="Google Shape;8259;p14"/>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0" name="Google Shape;8260;p14"/>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1" name="Google Shape;8261;p14"/>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2" name="Google Shape;8262;p14"/>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3" name="Google Shape;8263;p14"/>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14"/>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5" name="Google Shape;8265;p14"/>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6" name="Google Shape;8266;p14"/>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7" name="Google Shape;8267;p14"/>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8" name="Google Shape;8268;p14"/>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9" name="Google Shape;8269;p14"/>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0" name="Google Shape;8270;p14"/>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1" name="Google Shape;8271;p14"/>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2" name="Google Shape;8272;p14"/>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3" name="Google Shape;8273;p14"/>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4" name="Google Shape;8274;p14"/>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5" name="Google Shape;8275;p14"/>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6" name="Google Shape;8276;p14"/>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7" name="Google Shape;8277;p14"/>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8" name="Google Shape;8278;p14"/>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9" name="Google Shape;8279;p14"/>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0" name="Google Shape;8280;p14"/>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1" name="Google Shape;8281;p14"/>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2" name="Google Shape;8282;p14"/>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3" name="Google Shape;8283;p14"/>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4" name="Google Shape;8284;p14"/>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5" name="Google Shape;8285;p14"/>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6" name="Google Shape;8286;p14"/>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7" name="Google Shape;8287;p14"/>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8" name="Google Shape;8288;p14"/>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9" name="Google Shape;8289;p14"/>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0" name="Google Shape;8290;p14"/>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1" name="Google Shape;8291;p14"/>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2" name="Google Shape;8292;p14"/>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3" name="Google Shape;8293;p14"/>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4" name="Google Shape;8294;p14"/>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5" name="Google Shape;8295;p14"/>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6" name="Google Shape;8296;p14"/>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7" name="Google Shape;8297;p14"/>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8" name="Google Shape;8298;p14"/>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9" name="Google Shape;8299;p14"/>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0" name="Google Shape;8300;p14"/>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1" name="Google Shape;8301;p14"/>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2" name="Google Shape;8302;p14"/>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3" name="Google Shape;8303;p14"/>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4" name="Google Shape;8304;p14"/>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5" name="Google Shape;8305;p14"/>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6" name="Google Shape;8306;p14"/>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7" name="Google Shape;8307;p14"/>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8" name="Google Shape;8308;p14"/>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9" name="Google Shape;8309;p14"/>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0" name="Google Shape;8310;p14"/>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1" name="Google Shape;8311;p14"/>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2" name="Google Shape;8312;p14"/>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3" name="Google Shape;8313;p14"/>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4" name="Google Shape;8314;p14"/>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5" name="Google Shape;8315;p14"/>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6" name="Google Shape;8316;p14"/>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7" name="Google Shape;8317;p14"/>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8" name="Google Shape;8318;p14"/>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9" name="Google Shape;8319;p14"/>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0" name="Google Shape;8320;p14"/>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1" name="Google Shape;8321;p14"/>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2" name="Google Shape;8322;p14"/>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3" name="Google Shape;8323;p14"/>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4" name="Google Shape;8324;p14"/>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5" name="Google Shape;8325;p14"/>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6" name="Google Shape;8326;p14"/>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7" name="Google Shape;8327;p14"/>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8" name="Google Shape;8328;p14"/>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9" name="Google Shape;8329;p14"/>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0" name="Google Shape;8330;p14"/>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1" name="Google Shape;8331;p14"/>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2" name="Google Shape;8332;p14"/>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3" name="Google Shape;8333;p14"/>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14"/>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5" name="Google Shape;8335;p14"/>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6" name="Google Shape;8336;p14"/>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14"/>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8" name="Google Shape;8338;p14"/>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9" name="Google Shape;8339;p14"/>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0" name="Google Shape;8340;p14"/>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1" name="Google Shape;8341;p14"/>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2" name="Google Shape;8342;p14"/>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3" name="Google Shape;8343;p14"/>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4" name="Google Shape;8344;p14"/>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5" name="Google Shape;8345;p14"/>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6" name="Google Shape;8346;p14"/>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7" name="Google Shape;8347;p14"/>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8" name="Google Shape;8348;p14"/>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9" name="Google Shape;8349;p14"/>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0" name="Google Shape;8350;p14"/>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14"/>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2" name="Google Shape;8352;p14"/>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3" name="Google Shape;8353;p14"/>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4" name="Google Shape;8354;p14"/>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5" name="Google Shape;8355;p14"/>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6" name="Google Shape;8356;p14"/>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14"/>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8" name="Google Shape;8358;p14"/>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9" name="Google Shape;8359;p14"/>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14"/>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1" name="Google Shape;8361;p14"/>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2" name="Google Shape;8362;p14"/>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14"/>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4" name="Google Shape;8364;p14"/>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5" name="Google Shape;8365;p14"/>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6" name="Google Shape;8366;p14"/>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7" name="Google Shape;8367;p14"/>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8" name="Google Shape;8368;p14"/>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9" name="Google Shape;8369;p14"/>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0" name="Google Shape;8370;p14"/>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1" name="Google Shape;8371;p14"/>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2" name="Google Shape;8372;p14"/>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14"/>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14"/>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5" name="Google Shape;8375;p14"/>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6" name="Google Shape;8376;p14"/>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7" name="Google Shape;8377;p14"/>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8" name="Google Shape;8378;p14"/>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14"/>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0" name="Google Shape;8380;p14"/>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1" name="Google Shape;8381;p14"/>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2" name="Google Shape;8382;p14"/>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3" name="Google Shape;8383;p14"/>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4" name="Google Shape;8384;p14"/>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5" name="Google Shape;8385;p14"/>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6" name="Google Shape;8386;p14"/>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7" name="Google Shape;8387;p14"/>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8" name="Google Shape;8388;p14"/>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9" name="Google Shape;8389;p14"/>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0" name="Google Shape;8390;p14"/>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1" name="Google Shape;8391;p14"/>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2" name="Google Shape;8392;p14"/>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3" name="Google Shape;8393;p14"/>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4" name="Google Shape;8394;p14"/>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5" name="Google Shape;8395;p14"/>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6" name="Google Shape;8396;p14"/>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7" name="Google Shape;8397;p14"/>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8" name="Google Shape;8398;p14"/>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9" name="Google Shape;8399;p14"/>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0" name="Google Shape;8400;p14"/>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1" name="Google Shape;8401;p14"/>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2" name="Google Shape;8402;p14"/>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3" name="Google Shape;8403;p14"/>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4" name="Google Shape;8404;p14"/>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5" name="Google Shape;8405;p14"/>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6" name="Google Shape;8406;p14"/>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7" name="Google Shape;8407;p14"/>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8" name="Google Shape;8408;p14"/>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9" name="Google Shape;8409;p14"/>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0" name="Google Shape;8410;p14"/>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1" name="Google Shape;8411;p14"/>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2" name="Google Shape;8412;p14"/>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3" name="Google Shape;8413;p14"/>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4" name="Google Shape;8414;p14"/>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5" name="Google Shape;8415;p14"/>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6" name="Google Shape;8416;p14"/>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7" name="Google Shape;8417;p14"/>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8" name="Google Shape;8418;p14"/>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9" name="Google Shape;8419;p14"/>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0" name="Google Shape;8420;p14"/>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1" name="Google Shape;8421;p14"/>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2" name="Google Shape;8422;p14"/>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3" name="Google Shape;8423;p14"/>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4" name="Google Shape;8424;p14"/>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5" name="Google Shape;8425;p14"/>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6" name="Google Shape;8426;p14"/>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7" name="Google Shape;8427;p14"/>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8" name="Google Shape;8428;p14"/>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9" name="Google Shape;8429;p14"/>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0" name="Google Shape;8430;p14"/>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1" name="Google Shape;8431;p14"/>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2" name="Google Shape;8432;p14"/>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3" name="Google Shape;8433;p14"/>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4" name="Google Shape;8434;p14"/>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5" name="Google Shape;8435;p14"/>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6" name="Google Shape;8436;p14"/>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7" name="Google Shape;8437;p14"/>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8" name="Google Shape;8438;p14"/>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9" name="Google Shape;8439;p14"/>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0" name="Google Shape;8440;p14"/>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1" name="Google Shape;8441;p14"/>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2" name="Google Shape;8442;p14"/>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3" name="Google Shape;8443;p14"/>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4" name="Google Shape;8444;p14"/>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5" name="Google Shape;8445;p14"/>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6" name="Google Shape;8446;p14"/>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7" name="Google Shape;8447;p14"/>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8" name="Google Shape;8448;p14"/>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9" name="Google Shape;8449;p14"/>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0" name="Google Shape;8450;p14"/>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1" name="Google Shape;8451;p14"/>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2" name="Google Shape;8452;p14"/>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3" name="Google Shape;8453;p14"/>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4" name="Google Shape;8454;p14"/>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5" name="Google Shape;8455;p14"/>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6" name="Google Shape;8456;p14"/>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7" name="Google Shape;8457;p14"/>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8" name="Google Shape;8458;p14"/>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9" name="Google Shape;8459;p14"/>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0" name="Google Shape;8460;p14"/>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1" name="Google Shape;8461;p14"/>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2" name="Google Shape;8462;p14"/>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3" name="Google Shape;8463;p14"/>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4" name="Google Shape;8464;p14"/>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5" name="Google Shape;8465;p14"/>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6" name="Google Shape;8466;p14"/>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7" name="Google Shape;8467;p14"/>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8" name="Google Shape;8468;p14"/>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9" name="Google Shape;8469;p14"/>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0" name="Google Shape;8470;p14"/>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1" name="Google Shape;8471;p14"/>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2" name="Google Shape;8472;p14"/>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3" name="Google Shape;8473;p14"/>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4" name="Google Shape;8474;p14"/>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5" name="Google Shape;8475;p14"/>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6" name="Google Shape;8476;p14"/>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7" name="Google Shape;8477;p14"/>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78" name="Google Shape;8478;p14"/>
            <p:cNvGrpSpPr/>
            <p:nvPr/>
          </p:nvGrpSpPr>
          <p:grpSpPr>
            <a:xfrm>
              <a:off x="-280637" y="2867333"/>
              <a:ext cx="1844695" cy="1736159"/>
              <a:chOff x="1425100" y="3295850"/>
              <a:chExt cx="1004900" cy="945775"/>
            </a:xfrm>
          </p:grpSpPr>
          <p:sp>
            <p:nvSpPr>
              <p:cNvPr id="8479" name="Google Shape;8479;p14"/>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0" name="Google Shape;8480;p14"/>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1" name="Google Shape;8481;p14"/>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2" name="Google Shape;8482;p14"/>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3" name="Google Shape;8483;p14"/>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4" name="Google Shape;8484;p14"/>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5" name="Google Shape;8485;p14"/>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6" name="Google Shape;8486;p14"/>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7" name="Google Shape;8487;p14"/>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8" name="Google Shape;8488;p14"/>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9" name="Google Shape;8489;p14"/>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0" name="Google Shape;8490;p14"/>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1" name="Google Shape;8491;p14"/>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2" name="Google Shape;8492;p14"/>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3" name="Google Shape;8493;p14"/>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4" name="Google Shape;8494;p14"/>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5" name="Google Shape;8495;p14"/>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6" name="Google Shape;8496;p14"/>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7" name="Google Shape;8497;p14"/>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8" name="Google Shape;8498;p14"/>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9" name="Google Shape;8499;p14"/>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0" name="Google Shape;8500;p14"/>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1" name="Google Shape;8501;p14"/>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2" name="Google Shape;8502;p14"/>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3" name="Google Shape;8503;p14"/>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4" name="Google Shape;8504;p14"/>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5" name="Google Shape;8505;p14"/>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6" name="Google Shape;8506;p14"/>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7" name="Google Shape;8507;p14"/>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8" name="Google Shape;8508;p14"/>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9" name="Google Shape;8509;p14"/>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0" name="Google Shape;8510;p14"/>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1" name="Google Shape;8511;p14"/>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2" name="Google Shape;8512;p14"/>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3" name="Google Shape;8513;p14"/>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4" name="Google Shape;8514;p14"/>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5" name="Google Shape;8515;p14"/>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6" name="Google Shape;8516;p14"/>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7" name="Google Shape;8517;p14"/>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8" name="Google Shape;8518;p14"/>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9" name="Google Shape;8519;p14"/>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0" name="Google Shape;8520;p14"/>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1" name="Google Shape;8521;p14"/>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2" name="Google Shape;8522;p14"/>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3" name="Google Shape;8523;p14"/>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4" name="Google Shape;8524;p14"/>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5" name="Google Shape;8525;p14"/>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6" name="Google Shape;8526;p14"/>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7" name="Google Shape;8527;p14"/>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8" name="Google Shape;8528;p14"/>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9" name="Google Shape;8529;p14"/>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0" name="Google Shape;8530;p14"/>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1" name="Google Shape;8531;p14"/>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2" name="Google Shape;8532;p14"/>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3" name="Google Shape;8533;p14"/>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4" name="Google Shape;8534;p14"/>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5" name="Google Shape;8535;p14"/>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6" name="Google Shape;8536;p14"/>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7" name="Google Shape;8537;p14"/>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8" name="Google Shape;8538;p14"/>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9" name="Google Shape;8539;p14"/>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0" name="Google Shape;8540;p14"/>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1" name="Google Shape;8541;p14"/>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2" name="Google Shape;8542;p14"/>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3" name="Google Shape;8543;p14"/>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4" name="Google Shape;8544;p14"/>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5" name="Google Shape;8545;p14"/>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6" name="Google Shape;8546;p14"/>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7" name="Google Shape;8547;p14"/>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8" name="Google Shape;8548;p14"/>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9" name="Google Shape;8549;p14"/>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0" name="Google Shape;8550;p14"/>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1" name="Google Shape;8551;p14"/>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2" name="Google Shape;8552;p14"/>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3" name="Google Shape;8553;p14"/>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4" name="Google Shape;8554;p14"/>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5" name="Google Shape;8555;p14"/>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6" name="Google Shape;8556;p14"/>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7" name="Google Shape;8557;p14"/>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8" name="Google Shape;8558;p14"/>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9" name="Google Shape;8559;p14"/>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0" name="Google Shape;8560;p14"/>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1" name="Google Shape;8561;p14"/>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2" name="Google Shape;8562;p14"/>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3" name="Google Shape;8563;p14"/>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4" name="Google Shape;8564;p14"/>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5" name="Google Shape;8565;p14"/>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6" name="Google Shape;8566;p14"/>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7" name="Google Shape;8567;p14"/>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8" name="Google Shape;8568;p14"/>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9" name="Google Shape;8569;p14"/>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0" name="Google Shape;8570;p14"/>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1" name="Google Shape;8571;p14"/>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2" name="Google Shape;8572;p14"/>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3" name="Google Shape;8573;p14"/>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4" name="Google Shape;8574;p14"/>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5" name="Google Shape;8575;p14"/>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6" name="Google Shape;8576;p14"/>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7" name="Google Shape;8577;p14"/>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8" name="Google Shape;8578;p14"/>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9" name="Google Shape;8579;p14"/>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0" name="Google Shape;8580;p14"/>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1" name="Google Shape;8581;p14"/>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2" name="Google Shape;8582;p14"/>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3" name="Google Shape;8583;p14"/>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4" name="Google Shape;8584;p14"/>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5" name="Google Shape;8585;p14"/>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6" name="Google Shape;8586;p14"/>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7" name="Google Shape;8587;p14"/>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8" name="Google Shape;8588;p14"/>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9" name="Google Shape;8589;p14"/>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0" name="Google Shape;8590;p14"/>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1" name="Google Shape;8591;p14"/>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2" name="Google Shape;8592;p14"/>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3" name="Google Shape;8593;p14"/>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4" name="Google Shape;8594;p14"/>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5" name="Google Shape;8595;p14"/>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6" name="Google Shape;8596;p14"/>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7" name="Google Shape;8597;p14"/>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8" name="Google Shape;8598;p14"/>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9" name="Google Shape;8599;p14"/>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0" name="Google Shape;8600;p14"/>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1" name="Google Shape;8601;p14"/>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2" name="Google Shape;8602;p14"/>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3" name="Google Shape;8603;p14"/>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4" name="Google Shape;8604;p14"/>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5" name="Google Shape;8605;p14"/>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6" name="Google Shape;8606;p14"/>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7" name="Google Shape;8607;p14"/>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8" name="Google Shape;8608;p14"/>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9" name="Google Shape;8609;p14"/>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0" name="Google Shape;8610;p14"/>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1" name="Google Shape;8611;p14"/>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2" name="Google Shape;8612;p14"/>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3" name="Google Shape;8613;p14"/>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4" name="Google Shape;8614;p14"/>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5" name="Google Shape;8615;p14"/>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6" name="Google Shape;8616;p14"/>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7" name="Google Shape;8617;p14"/>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8" name="Google Shape;8618;p14"/>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9" name="Google Shape;8619;p14"/>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0" name="Google Shape;8620;p14"/>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1" name="Google Shape;8621;p14"/>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2" name="Google Shape;8622;p14"/>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3" name="Google Shape;8623;p14"/>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4" name="Google Shape;8624;p14"/>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5" name="Google Shape;8625;p14"/>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6" name="Google Shape;8626;p14"/>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7" name="Google Shape;8627;p14"/>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8" name="Google Shape;8628;p14"/>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9" name="Google Shape;8629;p14"/>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0" name="Google Shape;8630;p14"/>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1" name="Google Shape;8631;p14"/>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2" name="Google Shape;8632;p14"/>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3" name="Google Shape;8633;p14"/>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4" name="Google Shape;8634;p14"/>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5" name="Google Shape;8635;p14"/>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6" name="Google Shape;8636;p14"/>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7" name="Google Shape;8637;p14"/>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8" name="Google Shape;8638;p14"/>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9" name="Google Shape;8639;p14"/>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0" name="Google Shape;8640;p14"/>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1" name="Google Shape;8641;p14"/>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2" name="Google Shape;8642;p14"/>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3" name="Google Shape;8643;p14"/>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4" name="Google Shape;8644;p14"/>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5" name="Google Shape;8645;p14"/>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6" name="Google Shape;8646;p14"/>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7" name="Google Shape;8647;p14"/>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8" name="Google Shape;8648;p14"/>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9" name="Google Shape;8649;p14"/>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0" name="Google Shape;8650;p14"/>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1" name="Google Shape;8651;p14"/>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2" name="Google Shape;8652;p14"/>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3" name="Google Shape;8653;p14"/>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4" name="Google Shape;8654;p14"/>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5" name="Google Shape;8655;p14"/>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6" name="Google Shape;8656;p14"/>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7" name="Google Shape;8657;p14"/>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8" name="Google Shape;8658;p14"/>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9" name="Google Shape;8659;p14"/>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0" name="Google Shape;8660;p14"/>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1" name="Google Shape;8661;p14"/>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2" name="Google Shape;8662;p14"/>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3" name="Google Shape;8663;p14"/>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4" name="Google Shape;8664;p14"/>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5" name="Google Shape;8665;p14"/>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6" name="Google Shape;8666;p14"/>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7" name="Google Shape;8667;p14"/>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8" name="Google Shape;8668;p14"/>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9" name="Google Shape;8669;p14"/>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0" name="Google Shape;8670;p14"/>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1" name="Google Shape;8671;p14"/>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2" name="Google Shape;8672;p14"/>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3" name="Google Shape;8673;p14"/>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4" name="Google Shape;8674;p14"/>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5" name="Google Shape;8675;p14"/>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6" name="Google Shape;8676;p14"/>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7" name="Google Shape;8677;p14"/>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8" name="Google Shape;8678;p14"/>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9" name="Google Shape;8679;p14"/>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0" name="Google Shape;8680;p14"/>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1" name="Google Shape;8681;p14"/>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2" name="Google Shape;8682;p14"/>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3" name="Google Shape;8683;p14"/>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4" name="Google Shape;8684;p14"/>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5" name="Google Shape;8685;p14"/>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6" name="Google Shape;8686;p14"/>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7" name="Google Shape;8687;p14"/>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8" name="Google Shape;8688;p14"/>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9" name="Google Shape;8689;p14"/>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0" name="Google Shape;8690;p14"/>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1" name="Google Shape;8691;p14"/>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2" name="Google Shape;8692;p14"/>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3" name="Google Shape;8693;p14"/>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4" name="Google Shape;8694;p14"/>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5" name="Google Shape;8695;p14"/>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6" name="Google Shape;8696;p14"/>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7" name="Google Shape;8697;p14"/>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8" name="Google Shape;8698;p14"/>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9" name="Google Shape;8699;p14"/>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0" name="Google Shape;8700;p14"/>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1" name="Google Shape;8701;p14"/>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2" name="Google Shape;8702;p14"/>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3" name="Google Shape;8703;p14"/>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4" name="Google Shape;8704;p14"/>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5" name="Google Shape;8705;p14"/>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6" name="Google Shape;8706;p14"/>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7" name="Google Shape;8707;p14"/>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8" name="Google Shape;8708;p14"/>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9" name="Google Shape;8709;p14"/>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0" name="Google Shape;8710;p14"/>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1" name="Google Shape;8711;p14"/>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2" name="Google Shape;8712;p14"/>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3" name="Google Shape;8713;p14"/>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4" name="Google Shape;8714;p14"/>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5" name="Google Shape;8715;p14"/>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6" name="Google Shape;8716;p14"/>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7" name="Google Shape;8717;p14"/>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8" name="Google Shape;8718;p14"/>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9" name="Google Shape;8719;p14"/>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0" name="Google Shape;8720;p14"/>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1" name="Google Shape;8721;p14"/>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2" name="Google Shape;8722;p14"/>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3" name="Google Shape;8723;p14"/>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4" name="Google Shape;8724;p14"/>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5" name="Google Shape;8725;p14"/>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6" name="Google Shape;8726;p14"/>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7" name="Google Shape;8727;p14"/>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8" name="Google Shape;8728;p14"/>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9" name="Google Shape;8729;p14"/>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0" name="Google Shape;8730;p14"/>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1" name="Google Shape;8731;p14"/>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2" name="Google Shape;8732;p14"/>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3" name="Google Shape;8733;p14"/>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4" name="Google Shape;8734;p14"/>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5" name="Google Shape;8735;p14"/>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6" name="Google Shape;8736;p14"/>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7" name="Google Shape;8737;p14"/>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8" name="Google Shape;8738;p14"/>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9" name="Google Shape;8739;p14"/>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0" name="Google Shape;8740;p14"/>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1" name="Google Shape;8741;p14"/>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2" name="Google Shape;8742;p14"/>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3" name="Google Shape;8743;p14"/>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4" name="Google Shape;8744;p14"/>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5" name="Google Shape;8745;p14"/>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6" name="Google Shape;8746;p14"/>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7" name="Google Shape;8747;p14"/>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8" name="Google Shape;8748;p14"/>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9" name="Google Shape;8749;p14"/>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0" name="Google Shape;8750;p14"/>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1" name="Google Shape;8751;p14"/>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2" name="Google Shape;8752;p14"/>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3" name="Google Shape;8753;p14"/>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4" name="Google Shape;8754;p14"/>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5" name="Google Shape;8755;p14"/>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6" name="Google Shape;8756;p14"/>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7" name="Google Shape;8757;p14"/>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8" name="Google Shape;8758;p14"/>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9" name="Google Shape;8759;p14"/>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0" name="Google Shape;8760;p14"/>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1" name="Google Shape;8761;p14"/>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2" name="Google Shape;8762;p14"/>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3" name="Google Shape;8763;p14"/>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4" name="Google Shape;8764;p14"/>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5" name="Google Shape;8765;p14"/>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6" name="Google Shape;8766;p14"/>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7" name="Google Shape;8767;p14"/>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8" name="Google Shape;8768;p14"/>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9" name="Google Shape;8769;p14"/>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0" name="Google Shape;8770;p14"/>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1" name="Google Shape;8771;p14"/>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2" name="Google Shape;8772;p14"/>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3" name="Google Shape;8773;p14"/>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4" name="Google Shape;8774;p14"/>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5" name="Google Shape;8775;p14"/>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6" name="Google Shape;8776;p14"/>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7" name="Google Shape;8777;p14"/>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8" name="Google Shape;8778;p14"/>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9" name="Google Shape;8779;p14"/>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0" name="Google Shape;8780;p14"/>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1" name="Google Shape;8781;p14"/>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2" name="Google Shape;8782;p14"/>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3" name="Google Shape;8783;p14"/>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4" name="Google Shape;8784;p14"/>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5" name="Google Shape;8785;p14"/>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6" name="Google Shape;8786;p14"/>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7" name="Google Shape;8787;p14"/>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8" name="Google Shape;8788;p14"/>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9" name="Google Shape;8789;p14"/>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0" name="Google Shape;8790;p14"/>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91" name="Google Shape;8791;p14"/>
            <p:cNvGrpSpPr/>
            <p:nvPr/>
          </p:nvGrpSpPr>
          <p:grpSpPr>
            <a:xfrm>
              <a:off x="185198" y="-138001"/>
              <a:ext cx="1270369" cy="1251574"/>
              <a:chOff x="885350" y="1936275"/>
              <a:chExt cx="1010475" cy="995525"/>
            </a:xfrm>
          </p:grpSpPr>
          <p:sp>
            <p:nvSpPr>
              <p:cNvPr id="8792" name="Google Shape;8792;p14"/>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3" name="Google Shape;8793;p14"/>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4" name="Google Shape;8794;p14"/>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5" name="Google Shape;8795;p14"/>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6" name="Google Shape;8796;p14"/>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7" name="Google Shape;8797;p14"/>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8" name="Google Shape;8798;p14"/>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9" name="Google Shape;8799;p14"/>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0" name="Google Shape;8800;p14"/>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1" name="Google Shape;8801;p14"/>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2" name="Google Shape;8802;p14"/>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3" name="Google Shape;8803;p14"/>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4" name="Google Shape;8804;p14"/>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5" name="Google Shape;8805;p14"/>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6" name="Google Shape;8806;p14"/>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7" name="Google Shape;8807;p14"/>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8" name="Google Shape;8808;p14"/>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9" name="Google Shape;8809;p14"/>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0" name="Google Shape;8810;p14"/>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1" name="Google Shape;8811;p14"/>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2" name="Google Shape;8812;p14"/>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3" name="Google Shape;8813;p14"/>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4" name="Google Shape;8814;p14"/>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5" name="Google Shape;8815;p14"/>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6" name="Google Shape;8816;p14"/>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7" name="Google Shape;8817;p14"/>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8" name="Google Shape;8818;p14"/>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9" name="Google Shape;8819;p14"/>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0" name="Google Shape;8820;p14"/>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1" name="Google Shape;8821;p14"/>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2" name="Google Shape;8822;p14"/>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3" name="Google Shape;8823;p14"/>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4" name="Google Shape;8824;p14"/>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14"/>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6" name="Google Shape;8826;p14"/>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7" name="Google Shape;8827;p14"/>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14"/>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14"/>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0" name="Google Shape;8830;p14"/>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1" name="Google Shape;8831;p14"/>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2" name="Google Shape;8832;p14"/>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3" name="Google Shape;8833;p14"/>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4" name="Google Shape;8834;p14"/>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5" name="Google Shape;8835;p14"/>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6" name="Google Shape;8836;p14"/>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7" name="Google Shape;8837;p14"/>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8" name="Google Shape;8838;p14"/>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9" name="Google Shape;8839;p14"/>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0" name="Google Shape;8840;p14"/>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1" name="Google Shape;8841;p14"/>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2" name="Google Shape;8842;p14"/>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3" name="Google Shape;8843;p14"/>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4" name="Google Shape;8844;p14"/>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5" name="Google Shape;8845;p14"/>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6" name="Google Shape;8846;p14"/>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7" name="Google Shape;8847;p14"/>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8" name="Google Shape;8848;p14"/>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9" name="Google Shape;8849;p14"/>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0" name="Google Shape;8850;p14"/>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1" name="Google Shape;8851;p14"/>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2" name="Google Shape;8852;p14"/>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3" name="Google Shape;8853;p14"/>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4" name="Google Shape;8854;p14"/>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5" name="Google Shape;8855;p14"/>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6" name="Google Shape;8856;p14"/>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7" name="Google Shape;8857;p14"/>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8" name="Google Shape;8858;p14"/>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9" name="Google Shape;8859;p14"/>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0" name="Google Shape;8860;p14"/>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1" name="Google Shape;8861;p14"/>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2" name="Google Shape;8862;p14"/>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3" name="Google Shape;8863;p14"/>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4" name="Google Shape;8864;p14"/>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5" name="Google Shape;8865;p14"/>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6" name="Google Shape;8866;p14"/>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7" name="Google Shape;8867;p14"/>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8" name="Google Shape;8868;p14"/>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9" name="Google Shape;8869;p14"/>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0" name="Google Shape;8870;p14"/>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1" name="Google Shape;8871;p14"/>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2" name="Google Shape;8872;p14"/>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3" name="Google Shape;8873;p14"/>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4" name="Google Shape;8874;p14"/>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5" name="Google Shape;8875;p14"/>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14"/>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7" name="Google Shape;8877;p14"/>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8" name="Google Shape;8878;p14"/>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9" name="Google Shape;8879;p14"/>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0" name="Google Shape;8880;p14"/>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1" name="Google Shape;8881;p14"/>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14"/>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3" name="Google Shape;8883;p14"/>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4" name="Google Shape;8884;p14"/>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5" name="Google Shape;8885;p14"/>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6" name="Google Shape;8886;p14"/>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7" name="Google Shape;8887;p14"/>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8" name="Google Shape;8888;p14"/>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9" name="Google Shape;8889;p14"/>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0" name="Google Shape;8890;p14"/>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1" name="Google Shape;8891;p14"/>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2" name="Google Shape;8892;p14"/>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3" name="Google Shape;8893;p14"/>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4" name="Google Shape;8894;p14"/>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5" name="Google Shape;8895;p14"/>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6" name="Google Shape;8896;p14"/>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7" name="Google Shape;8897;p14"/>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8" name="Google Shape;8898;p14"/>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9" name="Google Shape;8899;p14"/>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0" name="Google Shape;8900;p14"/>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14"/>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2" name="Google Shape;8902;p14"/>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3" name="Google Shape;8903;p14"/>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4" name="Google Shape;8904;p14"/>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14"/>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14"/>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7" name="Google Shape;8907;p14"/>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8" name="Google Shape;8908;p14"/>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14"/>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0" name="Google Shape;8910;p14"/>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1" name="Google Shape;8911;p14"/>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2" name="Google Shape;8912;p14"/>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3" name="Google Shape;8913;p14"/>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4" name="Google Shape;8914;p14"/>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5" name="Google Shape;8915;p14"/>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6" name="Google Shape;8916;p14"/>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7" name="Google Shape;8917;p14"/>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14"/>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9" name="Google Shape;8919;p14"/>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0" name="Google Shape;8920;p14"/>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1" name="Google Shape;8921;p14"/>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2" name="Google Shape;8922;p14"/>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3" name="Google Shape;8923;p14"/>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14"/>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5" name="Google Shape;8925;p14"/>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6" name="Google Shape;8926;p14"/>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14"/>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14"/>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14"/>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0" name="Google Shape;8930;p14"/>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1" name="Google Shape;8931;p14"/>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2" name="Google Shape;8932;p14"/>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3" name="Google Shape;8933;p14"/>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4" name="Google Shape;8934;p14"/>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5" name="Google Shape;8935;p14"/>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6" name="Google Shape;8936;p14"/>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14"/>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14"/>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9" name="Google Shape;8939;p14"/>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14"/>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1" name="Google Shape;8941;p14"/>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2" name="Google Shape;8942;p14"/>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3" name="Google Shape;8943;p14"/>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14"/>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14"/>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6" name="Google Shape;8946;p14"/>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7" name="Google Shape;8947;p14"/>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14"/>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14"/>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14"/>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1" name="Google Shape;8951;p14"/>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2" name="Google Shape;8952;p14"/>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14"/>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4" name="Google Shape;8954;p14"/>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5" name="Google Shape;8955;p14"/>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6" name="Google Shape;8956;p14"/>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14"/>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14"/>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9" name="Google Shape;8959;p14"/>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0" name="Google Shape;8960;p14"/>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1" name="Google Shape;8961;p14"/>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14"/>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3" name="Google Shape;8963;p14"/>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4" name="Google Shape;8964;p14"/>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5" name="Google Shape;8965;p14"/>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14"/>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14"/>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14"/>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14"/>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0" name="Google Shape;8970;p14"/>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1" name="Google Shape;8971;p14"/>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14"/>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3" name="Google Shape;8973;p14"/>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4" name="Google Shape;8974;p14"/>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5" name="Google Shape;8975;p14"/>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6" name="Google Shape;8976;p14"/>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7" name="Google Shape;8977;p14"/>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14"/>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9" name="Google Shape;8979;p14"/>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0" name="Google Shape;8980;p14"/>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1" name="Google Shape;8981;p14"/>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2" name="Google Shape;8982;p14"/>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14"/>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14"/>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5" name="Google Shape;8985;p14"/>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6" name="Google Shape;8986;p14"/>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7" name="Google Shape;8987;p14"/>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8" name="Google Shape;8988;p14"/>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9" name="Google Shape;8989;p14"/>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14"/>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1" name="Google Shape;8991;p14"/>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14"/>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14"/>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14"/>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5" name="Google Shape;8995;p14"/>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6" name="Google Shape;8996;p14"/>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7" name="Google Shape;8997;p14"/>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8" name="Google Shape;8998;p14"/>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14"/>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14"/>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1" name="Google Shape;9001;p14"/>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BLANK_1_1_1_2_1">
    <p:spTree>
      <p:nvGrpSpPr>
        <p:cNvPr id="9002" name="Shape 9002"/>
        <p:cNvGrpSpPr/>
        <p:nvPr/>
      </p:nvGrpSpPr>
      <p:grpSpPr>
        <a:xfrm>
          <a:off x="0" y="0"/>
          <a:ext cx="0" cy="0"/>
          <a:chOff x="0" y="0"/>
          <a:chExt cx="0" cy="0"/>
        </a:xfrm>
      </p:grpSpPr>
      <p:pic>
        <p:nvPicPr>
          <p:cNvPr id="9003" name="Google Shape;9003;p15"/>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9004" name="Google Shape;9004;p15"/>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9005" name="Google Shape;9005;p15"/>
          <p:cNvSpPr/>
          <p:nvPr/>
        </p:nvSpPr>
        <p:spPr>
          <a:xfrm>
            <a:off x="11807900" y="2980767"/>
            <a:ext cx="184533" cy="2162200"/>
          </a:xfrm>
          <a:custGeom>
            <a:avLst/>
            <a:gdLst/>
            <a:ahLst/>
            <a:cxnLst/>
            <a:rect l="l" t="t" r="r" b="b"/>
            <a:pathLst>
              <a:path w="5536" h="64866" fill="none" extrusionOk="0">
                <a:moveTo>
                  <a:pt x="5536" y="0"/>
                </a:moveTo>
                <a:lnTo>
                  <a:pt x="5536" y="32053"/>
                </a:lnTo>
                <a:lnTo>
                  <a:pt x="0" y="37587"/>
                </a:lnTo>
                <a:lnTo>
                  <a:pt x="0" y="6486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15"/>
          <p:cNvSpPr/>
          <p:nvPr/>
        </p:nvSpPr>
        <p:spPr>
          <a:xfrm>
            <a:off x="11992400" y="4253533"/>
            <a:ext cx="33" cy="1210367"/>
          </a:xfrm>
          <a:custGeom>
            <a:avLst/>
            <a:gdLst/>
            <a:ahLst/>
            <a:cxnLst/>
            <a:rect l="l" t="t" r="r" b="b"/>
            <a:pathLst>
              <a:path w="1" h="36311" fill="none" extrusionOk="0">
                <a:moveTo>
                  <a:pt x="1" y="1"/>
                </a:moveTo>
                <a:lnTo>
                  <a:pt x="1" y="3631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7" name="Google Shape;9007;p15"/>
          <p:cNvSpPr/>
          <p:nvPr/>
        </p:nvSpPr>
        <p:spPr>
          <a:xfrm>
            <a:off x="11374200" y="2947800"/>
            <a:ext cx="311033" cy="1386833"/>
          </a:xfrm>
          <a:custGeom>
            <a:avLst/>
            <a:gdLst/>
            <a:ahLst/>
            <a:cxnLst/>
            <a:rect l="l" t="t" r="r" b="b"/>
            <a:pathLst>
              <a:path w="9331" h="41605" fill="none" extrusionOk="0">
                <a:moveTo>
                  <a:pt x="9330" y="1"/>
                </a:moveTo>
                <a:lnTo>
                  <a:pt x="9330" y="32275"/>
                </a:lnTo>
                <a:lnTo>
                  <a:pt x="1" y="416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8" name="Google Shape;9008;p15"/>
          <p:cNvSpPr/>
          <p:nvPr/>
        </p:nvSpPr>
        <p:spPr>
          <a:xfrm>
            <a:off x="11601767" y="4401667"/>
            <a:ext cx="33" cy="1240833"/>
          </a:xfrm>
          <a:custGeom>
            <a:avLst/>
            <a:gdLst/>
            <a:ahLst/>
            <a:cxnLst/>
            <a:rect l="l" t="t" r="r" b="b"/>
            <a:pathLst>
              <a:path w="1" h="37225" fill="none" extrusionOk="0">
                <a:moveTo>
                  <a:pt x="0" y="1"/>
                </a:moveTo>
                <a:lnTo>
                  <a:pt x="0" y="3722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15"/>
          <p:cNvSpPr/>
          <p:nvPr/>
        </p:nvSpPr>
        <p:spPr>
          <a:xfrm>
            <a:off x="240467" y="4199300"/>
            <a:ext cx="349767" cy="2658700"/>
          </a:xfrm>
          <a:custGeom>
            <a:avLst/>
            <a:gdLst/>
            <a:ahLst/>
            <a:cxnLst/>
            <a:rect l="l" t="t" r="r" b="b"/>
            <a:pathLst>
              <a:path w="10493" h="79761" fill="none" extrusionOk="0">
                <a:moveTo>
                  <a:pt x="10493" y="1"/>
                </a:moveTo>
                <a:lnTo>
                  <a:pt x="10493" y="24442"/>
                </a:lnTo>
                <a:lnTo>
                  <a:pt x="0" y="34934"/>
                </a:lnTo>
                <a:lnTo>
                  <a:pt x="0" y="797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15"/>
          <p:cNvSpPr/>
          <p:nvPr/>
        </p:nvSpPr>
        <p:spPr>
          <a:xfrm>
            <a:off x="415300" y="5562600"/>
            <a:ext cx="33" cy="979933"/>
          </a:xfrm>
          <a:custGeom>
            <a:avLst/>
            <a:gdLst/>
            <a:ahLst/>
            <a:cxnLst/>
            <a:rect l="l" t="t" r="r" b="b"/>
            <a:pathLst>
              <a:path w="1" h="29398" fill="none" extrusionOk="0">
                <a:moveTo>
                  <a:pt x="1" y="1"/>
                </a:moveTo>
                <a:lnTo>
                  <a:pt x="1" y="2939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11" name="Google Shape;9011;p15"/>
          <p:cNvGrpSpPr/>
          <p:nvPr/>
        </p:nvGrpSpPr>
        <p:grpSpPr>
          <a:xfrm>
            <a:off x="9428540" y="-541213"/>
            <a:ext cx="1639193" cy="1542748"/>
            <a:chOff x="1425100" y="3295850"/>
            <a:chExt cx="1004900" cy="945775"/>
          </a:xfrm>
        </p:grpSpPr>
        <p:sp>
          <p:nvSpPr>
            <p:cNvPr id="9012" name="Google Shape;9012;p15"/>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15"/>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15"/>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5" name="Google Shape;9015;p15"/>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6" name="Google Shape;9016;p15"/>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15"/>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15"/>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15"/>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15"/>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1" name="Google Shape;9021;p15"/>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2" name="Google Shape;9022;p15"/>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15"/>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4" name="Google Shape;9024;p15"/>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5" name="Google Shape;9025;p15"/>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6" name="Google Shape;9026;p15"/>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7" name="Google Shape;9027;p15"/>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8" name="Google Shape;9028;p15"/>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15"/>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15"/>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15"/>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2" name="Google Shape;9032;p15"/>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15"/>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15"/>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15"/>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15"/>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15"/>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15"/>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9" name="Google Shape;9039;p15"/>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0" name="Google Shape;9040;p15"/>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15"/>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15"/>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3" name="Google Shape;9043;p15"/>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4" name="Google Shape;9044;p15"/>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5" name="Google Shape;9045;p15"/>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6" name="Google Shape;9046;p15"/>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15"/>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8" name="Google Shape;9048;p15"/>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9" name="Google Shape;9049;p15"/>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0" name="Google Shape;9050;p15"/>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15"/>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15"/>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15"/>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15"/>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15"/>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15"/>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7" name="Google Shape;9057;p15"/>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8" name="Google Shape;9058;p15"/>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9" name="Google Shape;9059;p15"/>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0" name="Google Shape;9060;p15"/>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1" name="Google Shape;9061;p15"/>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15"/>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15"/>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4" name="Google Shape;9064;p15"/>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5" name="Google Shape;9065;p15"/>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6" name="Google Shape;9066;p15"/>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15"/>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8" name="Google Shape;9068;p15"/>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9" name="Google Shape;9069;p15"/>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0" name="Google Shape;9070;p15"/>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15"/>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15"/>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3" name="Google Shape;9073;p15"/>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4" name="Google Shape;9074;p15"/>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15"/>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15"/>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7" name="Google Shape;9077;p15"/>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8" name="Google Shape;9078;p15"/>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9" name="Google Shape;9079;p15"/>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0" name="Google Shape;9080;p15"/>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1" name="Google Shape;9081;p15"/>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2" name="Google Shape;9082;p15"/>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3" name="Google Shape;9083;p15"/>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4" name="Google Shape;9084;p15"/>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5" name="Google Shape;9085;p15"/>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6" name="Google Shape;9086;p15"/>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7" name="Google Shape;9087;p15"/>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8" name="Google Shape;9088;p15"/>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9" name="Google Shape;9089;p15"/>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0" name="Google Shape;9090;p15"/>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1" name="Google Shape;9091;p15"/>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2" name="Google Shape;9092;p15"/>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3" name="Google Shape;9093;p15"/>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4" name="Google Shape;9094;p15"/>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5" name="Google Shape;9095;p15"/>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6" name="Google Shape;9096;p15"/>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7" name="Google Shape;9097;p15"/>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8" name="Google Shape;9098;p15"/>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15"/>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0" name="Google Shape;9100;p15"/>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1" name="Google Shape;9101;p15"/>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2" name="Google Shape;9102;p15"/>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15"/>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4" name="Google Shape;9104;p15"/>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5" name="Google Shape;9105;p15"/>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6" name="Google Shape;9106;p15"/>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7" name="Google Shape;9107;p15"/>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15"/>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9" name="Google Shape;9109;p15"/>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0" name="Google Shape;9110;p15"/>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1" name="Google Shape;9111;p15"/>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2" name="Google Shape;9112;p15"/>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3" name="Google Shape;9113;p15"/>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15"/>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15"/>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6" name="Google Shape;9116;p15"/>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7" name="Google Shape;9117;p15"/>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15"/>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15"/>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0" name="Google Shape;9120;p15"/>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1" name="Google Shape;9121;p15"/>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2" name="Google Shape;9122;p15"/>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3" name="Google Shape;9123;p15"/>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15"/>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5" name="Google Shape;9125;p15"/>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6" name="Google Shape;9126;p15"/>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7" name="Google Shape;9127;p15"/>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15"/>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9" name="Google Shape;9129;p15"/>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0" name="Google Shape;9130;p15"/>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1" name="Google Shape;9131;p15"/>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2" name="Google Shape;9132;p15"/>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3" name="Google Shape;9133;p15"/>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4" name="Google Shape;9134;p15"/>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5" name="Google Shape;9135;p15"/>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6" name="Google Shape;9136;p15"/>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15"/>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15"/>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15"/>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0" name="Google Shape;9140;p15"/>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1" name="Google Shape;9141;p15"/>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2" name="Google Shape;9142;p15"/>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3" name="Google Shape;9143;p15"/>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15"/>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5" name="Google Shape;9145;p15"/>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6" name="Google Shape;9146;p15"/>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7" name="Google Shape;9147;p15"/>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8" name="Google Shape;9148;p15"/>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15"/>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0" name="Google Shape;9150;p15"/>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15"/>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2" name="Google Shape;9152;p15"/>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3" name="Google Shape;9153;p15"/>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4" name="Google Shape;9154;p15"/>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15"/>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6" name="Google Shape;9156;p15"/>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7" name="Google Shape;9157;p15"/>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8" name="Google Shape;9158;p15"/>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9" name="Google Shape;9159;p15"/>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15"/>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1" name="Google Shape;9161;p15"/>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2" name="Google Shape;9162;p15"/>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3" name="Google Shape;9163;p15"/>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4" name="Google Shape;9164;p15"/>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15"/>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6" name="Google Shape;9166;p15"/>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7" name="Google Shape;9167;p15"/>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8" name="Google Shape;9168;p15"/>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15"/>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0" name="Google Shape;9170;p15"/>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15"/>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2" name="Google Shape;9172;p15"/>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15"/>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15"/>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15"/>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15"/>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15"/>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8" name="Google Shape;9178;p15"/>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9" name="Google Shape;9179;p15"/>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0" name="Google Shape;9180;p15"/>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1" name="Google Shape;9181;p15"/>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15"/>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15"/>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4" name="Google Shape;9184;p15"/>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5" name="Google Shape;9185;p15"/>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15"/>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7" name="Google Shape;9187;p15"/>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8" name="Google Shape;9188;p15"/>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15"/>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0" name="Google Shape;9190;p15"/>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1" name="Google Shape;9191;p15"/>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15"/>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15"/>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4" name="Google Shape;9194;p15"/>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5" name="Google Shape;9195;p15"/>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6" name="Google Shape;9196;p15"/>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7" name="Google Shape;9197;p15"/>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15"/>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15"/>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15"/>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1" name="Google Shape;9201;p15"/>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2" name="Google Shape;9202;p15"/>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3" name="Google Shape;9203;p15"/>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15"/>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5" name="Google Shape;9205;p15"/>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6" name="Google Shape;9206;p15"/>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7" name="Google Shape;9207;p15"/>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8" name="Google Shape;9208;p15"/>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9" name="Google Shape;9209;p15"/>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15"/>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1" name="Google Shape;9211;p15"/>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2" name="Google Shape;9212;p15"/>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3" name="Google Shape;9213;p15"/>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15"/>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5" name="Google Shape;9215;p15"/>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6" name="Google Shape;9216;p15"/>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7" name="Google Shape;9217;p15"/>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8" name="Google Shape;9218;p15"/>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9" name="Google Shape;9219;p15"/>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15"/>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1" name="Google Shape;9221;p15"/>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2" name="Google Shape;9222;p15"/>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3" name="Google Shape;9223;p15"/>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15"/>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15"/>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15"/>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7" name="Google Shape;9227;p15"/>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8" name="Google Shape;9228;p15"/>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9" name="Google Shape;9229;p15"/>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0" name="Google Shape;9230;p15"/>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1" name="Google Shape;9231;p15"/>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2" name="Google Shape;9232;p15"/>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3" name="Google Shape;9233;p15"/>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4" name="Google Shape;9234;p15"/>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5" name="Google Shape;9235;p15"/>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6" name="Google Shape;9236;p15"/>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7" name="Google Shape;9237;p15"/>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8" name="Google Shape;9238;p15"/>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9" name="Google Shape;9239;p15"/>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0" name="Google Shape;9240;p15"/>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1" name="Google Shape;9241;p15"/>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2" name="Google Shape;9242;p15"/>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3" name="Google Shape;9243;p15"/>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4" name="Google Shape;9244;p15"/>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5" name="Google Shape;9245;p15"/>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6" name="Google Shape;9246;p15"/>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7" name="Google Shape;9247;p15"/>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8" name="Google Shape;9248;p15"/>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9" name="Google Shape;9249;p15"/>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0" name="Google Shape;9250;p15"/>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15"/>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2" name="Google Shape;9252;p15"/>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3" name="Google Shape;9253;p15"/>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4" name="Google Shape;9254;p15"/>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15"/>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6" name="Google Shape;9256;p15"/>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7" name="Google Shape;9257;p15"/>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8" name="Google Shape;9258;p15"/>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9" name="Google Shape;9259;p15"/>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0" name="Google Shape;9260;p15"/>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1" name="Google Shape;9261;p15"/>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2" name="Google Shape;9262;p15"/>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3" name="Google Shape;9263;p15"/>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15"/>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15"/>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15"/>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7" name="Google Shape;9267;p15"/>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8" name="Google Shape;9268;p15"/>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9" name="Google Shape;9269;p15"/>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15"/>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1" name="Google Shape;9271;p15"/>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2" name="Google Shape;9272;p15"/>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15"/>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15"/>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5" name="Google Shape;9275;p15"/>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6" name="Google Shape;9276;p15"/>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7" name="Google Shape;9277;p15"/>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8" name="Google Shape;9278;p15"/>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9" name="Google Shape;9279;p15"/>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0" name="Google Shape;9280;p15"/>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1" name="Google Shape;9281;p15"/>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2" name="Google Shape;9282;p15"/>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3" name="Google Shape;9283;p15"/>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4" name="Google Shape;9284;p15"/>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15"/>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15"/>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7" name="Google Shape;9287;p15"/>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15"/>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9" name="Google Shape;9289;p15"/>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0" name="Google Shape;9290;p15"/>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1" name="Google Shape;9291;p15"/>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2" name="Google Shape;9292;p15"/>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3" name="Google Shape;9293;p15"/>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4" name="Google Shape;9294;p15"/>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15"/>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6" name="Google Shape;9296;p15"/>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7" name="Google Shape;9297;p15"/>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8" name="Google Shape;9298;p15"/>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9" name="Google Shape;9299;p15"/>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0" name="Google Shape;9300;p15"/>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1" name="Google Shape;9301;p15"/>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2" name="Google Shape;9302;p15"/>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3" name="Google Shape;9303;p15"/>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4" name="Google Shape;9304;p15"/>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5" name="Google Shape;9305;p15"/>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6" name="Google Shape;9306;p15"/>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15"/>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15"/>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9" name="Google Shape;9309;p15"/>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0" name="Google Shape;9310;p15"/>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1" name="Google Shape;9311;p15"/>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2" name="Google Shape;9312;p15"/>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15"/>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15"/>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15"/>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15"/>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7" name="Google Shape;9317;p15"/>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8" name="Google Shape;9318;p15"/>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15"/>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15"/>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15"/>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15"/>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15"/>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24" name="Google Shape;9324;p15"/>
          <p:cNvGrpSpPr/>
          <p:nvPr/>
        </p:nvGrpSpPr>
        <p:grpSpPr>
          <a:xfrm>
            <a:off x="11185800" y="684933"/>
            <a:ext cx="1347300" cy="1327367"/>
            <a:chOff x="885350" y="1936275"/>
            <a:chExt cx="1010475" cy="995525"/>
          </a:xfrm>
        </p:grpSpPr>
        <p:sp>
          <p:nvSpPr>
            <p:cNvPr id="9325" name="Google Shape;9325;p15"/>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15"/>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15"/>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15"/>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9" name="Google Shape;9329;p15"/>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0" name="Google Shape;9330;p15"/>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1" name="Google Shape;9331;p15"/>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2" name="Google Shape;9332;p15"/>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15"/>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4" name="Google Shape;9334;p15"/>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5" name="Google Shape;9335;p15"/>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6" name="Google Shape;9336;p15"/>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15"/>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8" name="Google Shape;9338;p15"/>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9" name="Google Shape;9339;p15"/>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0" name="Google Shape;9340;p15"/>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1" name="Google Shape;9341;p15"/>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2" name="Google Shape;9342;p15"/>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3" name="Google Shape;9343;p15"/>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4" name="Google Shape;9344;p15"/>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5" name="Google Shape;9345;p15"/>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6" name="Google Shape;9346;p15"/>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15"/>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8" name="Google Shape;9348;p15"/>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9" name="Google Shape;9349;p15"/>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0" name="Google Shape;9350;p15"/>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15"/>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2" name="Google Shape;9352;p15"/>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3" name="Google Shape;9353;p15"/>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4" name="Google Shape;9354;p15"/>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15"/>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6" name="Google Shape;9356;p15"/>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7" name="Google Shape;9357;p15"/>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8" name="Google Shape;9358;p15"/>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9" name="Google Shape;9359;p15"/>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0" name="Google Shape;9360;p15"/>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1" name="Google Shape;9361;p15"/>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2" name="Google Shape;9362;p15"/>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3" name="Google Shape;9363;p15"/>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4" name="Google Shape;9364;p15"/>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5" name="Google Shape;9365;p15"/>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6" name="Google Shape;9366;p15"/>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7" name="Google Shape;9367;p15"/>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15"/>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9" name="Google Shape;9369;p15"/>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0" name="Google Shape;9370;p15"/>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1" name="Google Shape;9371;p15"/>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15"/>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3" name="Google Shape;9373;p15"/>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4" name="Google Shape;9374;p15"/>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5" name="Google Shape;9375;p15"/>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15"/>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7" name="Google Shape;9377;p15"/>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8" name="Google Shape;9378;p15"/>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9" name="Google Shape;9379;p15"/>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15"/>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1" name="Google Shape;9381;p15"/>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2" name="Google Shape;9382;p15"/>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3" name="Google Shape;9383;p15"/>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4" name="Google Shape;9384;p15"/>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5" name="Google Shape;9385;p15"/>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15"/>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7" name="Google Shape;9387;p15"/>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8" name="Google Shape;9388;p15"/>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9" name="Google Shape;9389;p15"/>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0" name="Google Shape;9390;p15"/>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1" name="Google Shape;9391;p15"/>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2" name="Google Shape;9392;p15"/>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3" name="Google Shape;9393;p15"/>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4" name="Google Shape;9394;p15"/>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5" name="Google Shape;9395;p15"/>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15"/>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7" name="Google Shape;9397;p15"/>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8" name="Google Shape;9398;p15"/>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9" name="Google Shape;9399;p15"/>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0" name="Google Shape;9400;p15"/>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15"/>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15"/>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3" name="Google Shape;9403;p15"/>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4" name="Google Shape;9404;p15"/>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5" name="Google Shape;9405;p15"/>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6" name="Google Shape;9406;p15"/>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7" name="Google Shape;9407;p15"/>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8" name="Google Shape;9408;p15"/>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9" name="Google Shape;9409;p15"/>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0" name="Google Shape;9410;p15"/>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1" name="Google Shape;9411;p15"/>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15"/>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3" name="Google Shape;9413;p15"/>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4" name="Google Shape;9414;p15"/>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15"/>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15"/>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7" name="Google Shape;9417;p15"/>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8" name="Google Shape;9418;p15"/>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9" name="Google Shape;9419;p15"/>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0" name="Google Shape;9420;p15"/>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15"/>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2" name="Google Shape;9422;p15"/>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3" name="Google Shape;9423;p15"/>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4" name="Google Shape;9424;p15"/>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5" name="Google Shape;9425;p15"/>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6" name="Google Shape;9426;p15"/>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7" name="Google Shape;9427;p15"/>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8" name="Google Shape;9428;p15"/>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9" name="Google Shape;9429;p15"/>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0" name="Google Shape;9430;p15"/>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1" name="Google Shape;9431;p15"/>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2" name="Google Shape;9432;p15"/>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3" name="Google Shape;9433;p15"/>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15"/>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15"/>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6" name="Google Shape;9436;p15"/>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7" name="Google Shape;9437;p15"/>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15"/>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15"/>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0" name="Google Shape;9440;p15"/>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1" name="Google Shape;9441;p15"/>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15"/>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3" name="Google Shape;9443;p15"/>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4" name="Google Shape;9444;p15"/>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5" name="Google Shape;9445;p15"/>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6" name="Google Shape;9446;p15"/>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7" name="Google Shape;9447;p15"/>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15"/>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9" name="Google Shape;9449;p15"/>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0" name="Google Shape;9450;p15"/>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1" name="Google Shape;9451;p15"/>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2" name="Google Shape;9452;p15"/>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3" name="Google Shape;9453;p15"/>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4" name="Google Shape;9454;p15"/>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5" name="Google Shape;9455;p15"/>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6" name="Google Shape;9456;p15"/>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7" name="Google Shape;9457;p15"/>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8" name="Google Shape;9458;p15"/>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9" name="Google Shape;9459;p15"/>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0" name="Google Shape;9460;p15"/>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1" name="Google Shape;9461;p15"/>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15"/>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3" name="Google Shape;9463;p15"/>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4" name="Google Shape;9464;p15"/>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5" name="Google Shape;9465;p15"/>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6" name="Google Shape;9466;p15"/>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7" name="Google Shape;9467;p15"/>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8" name="Google Shape;9468;p15"/>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9" name="Google Shape;9469;p15"/>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0" name="Google Shape;9470;p15"/>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1" name="Google Shape;9471;p15"/>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2" name="Google Shape;9472;p15"/>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3" name="Google Shape;9473;p15"/>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4" name="Google Shape;9474;p15"/>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5" name="Google Shape;9475;p15"/>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6" name="Google Shape;9476;p15"/>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7" name="Google Shape;9477;p15"/>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15"/>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9" name="Google Shape;9479;p15"/>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0" name="Google Shape;9480;p15"/>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1" name="Google Shape;9481;p15"/>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2" name="Google Shape;9482;p15"/>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15"/>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15"/>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5" name="Google Shape;9485;p15"/>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6" name="Google Shape;9486;p15"/>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15"/>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8" name="Google Shape;9488;p15"/>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9" name="Google Shape;9489;p15"/>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0" name="Google Shape;9490;p15"/>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1" name="Google Shape;9491;p15"/>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2" name="Google Shape;9492;p15"/>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3" name="Google Shape;9493;p15"/>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4" name="Google Shape;9494;p15"/>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5" name="Google Shape;9495;p15"/>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6" name="Google Shape;9496;p15"/>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7" name="Google Shape;9497;p15"/>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8" name="Google Shape;9498;p15"/>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15"/>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0" name="Google Shape;9500;p15"/>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1" name="Google Shape;9501;p15"/>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2" name="Google Shape;9502;p15"/>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3" name="Google Shape;9503;p15"/>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4" name="Google Shape;9504;p15"/>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5" name="Google Shape;9505;p15"/>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6" name="Google Shape;9506;p15"/>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7" name="Google Shape;9507;p15"/>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8" name="Google Shape;9508;p15"/>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9" name="Google Shape;9509;p15"/>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0" name="Google Shape;9510;p15"/>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1" name="Google Shape;9511;p15"/>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2" name="Google Shape;9512;p15"/>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3" name="Google Shape;9513;p15"/>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4" name="Google Shape;9514;p15"/>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5" name="Google Shape;9515;p15"/>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6" name="Google Shape;9516;p15"/>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7" name="Google Shape;9517;p15"/>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8" name="Google Shape;9518;p15"/>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9" name="Google Shape;9519;p15"/>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0" name="Google Shape;9520;p15"/>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1" name="Google Shape;9521;p15"/>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15"/>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3" name="Google Shape;9523;p15"/>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4" name="Google Shape;9524;p15"/>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5" name="Google Shape;9525;p15"/>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6" name="Google Shape;9526;p15"/>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7" name="Google Shape;9527;p15"/>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8" name="Google Shape;9528;p15"/>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9" name="Google Shape;9529;p15"/>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0" name="Google Shape;9530;p15"/>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1" name="Google Shape;9531;p15"/>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2" name="Google Shape;9532;p15"/>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3" name="Google Shape;9533;p15"/>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4" name="Google Shape;9534;p15"/>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TITLE_AND_TWO_COLUMNS_3">
    <p:spTree>
      <p:nvGrpSpPr>
        <p:cNvPr id="9535" name="Shape 9535"/>
        <p:cNvGrpSpPr/>
        <p:nvPr/>
      </p:nvGrpSpPr>
      <p:grpSpPr>
        <a:xfrm>
          <a:off x="0" y="0"/>
          <a:ext cx="0" cy="0"/>
          <a:chOff x="0" y="0"/>
          <a:chExt cx="0" cy="0"/>
        </a:xfrm>
      </p:grpSpPr>
      <p:pic>
        <p:nvPicPr>
          <p:cNvPr id="9536" name="Google Shape;9536;p16"/>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9537" name="Google Shape;9537;p16"/>
          <p:cNvSpPr txBox="1"/>
          <p:nvPr>
            <p:ph type="subTitle" idx="1"/>
          </p:nvPr>
        </p:nvSpPr>
        <p:spPr>
          <a:xfrm>
            <a:off x="960000" y="4249667"/>
            <a:ext cx="4065600" cy="11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grpSp>
        <p:nvGrpSpPr>
          <p:cNvPr id="9538" name="Google Shape;9538;p16"/>
          <p:cNvGrpSpPr/>
          <p:nvPr/>
        </p:nvGrpSpPr>
        <p:grpSpPr>
          <a:xfrm>
            <a:off x="11324167" y="4133100"/>
            <a:ext cx="668000" cy="2839733"/>
            <a:chOff x="6053675" y="3099825"/>
            <a:chExt cx="501000" cy="2129800"/>
          </a:xfrm>
        </p:grpSpPr>
        <p:sp>
          <p:nvSpPr>
            <p:cNvPr id="9539" name="Google Shape;9539;p16"/>
            <p:cNvSpPr/>
            <p:nvPr/>
          </p:nvSpPr>
          <p:spPr>
            <a:xfrm rot="10800000" flipH="1">
              <a:off x="6276900" y="3498925"/>
              <a:ext cx="277775" cy="1693675"/>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0" name="Google Shape;9540;p16"/>
            <p:cNvSpPr/>
            <p:nvPr/>
          </p:nvSpPr>
          <p:spPr>
            <a:xfrm rot="10800000" flipH="1">
              <a:off x="6053675" y="3099825"/>
              <a:ext cx="402200" cy="2129800"/>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1" name="Google Shape;9541;p16"/>
            <p:cNvSpPr/>
            <p:nvPr/>
          </p:nvSpPr>
          <p:spPr>
            <a:xfrm rot="10800000" flipH="1">
              <a:off x="6114375" y="3581225"/>
              <a:ext cx="25" cy="582725"/>
            </a:xfrm>
            <a:custGeom>
              <a:avLst/>
              <a:gdLst/>
              <a:ahLst/>
              <a:cxnLst/>
              <a:rect l="l" t="t" r="r" b="b"/>
              <a:pathLst>
                <a:path w="1" h="23309" fill="none" extrusionOk="0">
                  <a:moveTo>
                    <a:pt x="1" y="1"/>
                  </a:moveTo>
                  <a:lnTo>
                    <a:pt x="1" y="2330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42" name="Google Shape;9542;p16"/>
          <p:cNvGrpSpPr/>
          <p:nvPr/>
        </p:nvGrpSpPr>
        <p:grpSpPr>
          <a:xfrm>
            <a:off x="297867" y="-178800"/>
            <a:ext cx="444433" cy="2976967"/>
            <a:chOff x="5987925" y="-134100"/>
            <a:chExt cx="333325" cy="2232725"/>
          </a:xfrm>
        </p:grpSpPr>
        <p:sp>
          <p:nvSpPr>
            <p:cNvPr id="9543" name="Google Shape;9543;p16"/>
            <p:cNvSpPr/>
            <p:nvPr/>
          </p:nvSpPr>
          <p:spPr>
            <a:xfrm>
              <a:off x="6321225" y="407475"/>
              <a:ext cx="25" cy="1409275"/>
            </a:xfrm>
            <a:custGeom>
              <a:avLst/>
              <a:gdLst/>
              <a:ahLst/>
              <a:cxnLst/>
              <a:rect l="l" t="t" r="r" b="b"/>
              <a:pathLst>
                <a:path w="1" h="56371" fill="none" extrusionOk="0">
                  <a:moveTo>
                    <a:pt x="0" y="0"/>
                  </a:moveTo>
                  <a:lnTo>
                    <a:pt x="0" y="563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4" name="Google Shape;9544;p16"/>
            <p:cNvSpPr/>
            <p:nvPr/>
          </p:nvSpPr>
          <p:spPr>
            <a:xfrm>
              <a:off x="6040550" y="1131150"/>
              <a:ext cx="89350" cy="967475"/>
            </a:xfrm>
            <a:custGeom>
              <a:avLst/>
              <a:gdLst/>
              <a:ahLst/>
              <a:cxnLst/>
              <a:rect l="l" t="t" r="r" b="b"/>
              <a:pathLst>
                <a:path w="3574" h="38699" fill="none" extrusionOk="0">
                  <a:moveTo>
                    <a:pt x="3574" y="0"/>
                  </a:moveTo>
                  <a:lnTo>
                    <a:pt x="3574" y="24196"/>
                  </a:lnTo>
                  <a:lnTo>
                    <a:pt x="1" y="27769"/>
                  </a:lnTo>
                  <a:lnTo>
                    <a:pt x="1" y="3869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5" name="Google Shape;9545;p16"/>
            <p:cNvSpPr/>
            <p:nvPr/>
          </p:nvSpPr>
          <p:spPr>
            <a:xfrm>
              <a:off x="5987925" y="-134100"/>
              <a:ext cx="141975" cy="1775950"/>
            </a:xfrm>
            <a:custGeom>
              <a:avLst/>
              <a:gdLst/>
              <a:ahLst/>
              <a:cxnLst/>
              <a:rect l="l" t="t" r="r" b="b"/>
              <a:pathLst>
                <a:path w="5679" h="71038" fill="none" extrusionOk="0">
                  <a:moveTo>
                    <a:pt x="5679" y="0"/>
                  </a:moveTo>
                  <a:lnTo>
                    <a:pt x="5679" y="41888"/>
                  </a:lnTo>
                  <a:lnTo>
                    <a:pt x="0" y="47566"/>
                  </a:lnTo>
                  <a:lnTo>
                    <a:pt x="0" y="7103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46" name="Google Shape;9546;p16"/>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9547" name="Google Shape;9547;p16"/>
          <p:cNvGrpSpPr/>
          <p:nvPr/>
        </p:nvGrpSpPr>
        <p:grpSpPr>
          <a:xfrm>
            <a:off x="1725567" y="6241167"/>
            <a:ext cx="1339867" cy="1261033"/>
            <a:chOff x="1425100" y="3295850"/>
            <a:chExt cx="1004900" cy="945775"/>
          </a:xfrm>
        </p:grpSpPr>
        <p:sp>
          <p:nvSpPr>
            <p:cNvPr id="9548" name="Google Shape;9548;p16"/>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9" name="Google Shape;9549;p16"/>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0" name="Google Shape;9550;p16"/>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1" name="Google Shape;9551;p16"/>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2" name="Google Shape;9552;p16"/>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3" name="Google Shape;9553;p16"/>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4" name="Google Shape;9554;p16"/>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5" name="Google Shape;9555;p16"/>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6" name="Google Shape;9556;p16"/>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7" name="Google Shape;9557;p16"/>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8" name="Google Shape;9558;p16"/>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9" name="Google Shape;9559;p16"/>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0" name="Google Shape;9560;p16"/>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1" name="Google Shape;9561;p16"/>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2" name="Google Shape;9562;p16"/>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3" name="Google Shape;9563;p16"/>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4" name="Google Shape;9564;p16"/>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5" name="Google Shape;9565;p16"/>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6" name="Google Shape;9566;p16"/>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7" name="Google Shape;9567;p16"/>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8" name="Google Shape;9568;p16"/>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9" name="Google Shape;9569;p16"/>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0" name="Google Shape;9570;p16"/>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1" name="Google Shape;9571;p16"/>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2" name="Google Shape;9572;p16"/>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3" name="Google Shape;9573;p16"/>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4" name="Google Shape;9574;p16"/>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5" name="Google Shape;9575;p16"/>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6" name="Google Shape;9576;p16"/>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7" name="Google Shape;9577;p16"/>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8" name="Google Shape;9578;p16"/>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9" name="Google Shape;9579;p16"/>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0" name="Google Shape;9580;p16"/>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1" name="Google Shape;9581;p16"/>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2" name="Google Shape;9582;p16"/>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3" name="Google Shape;9583;p16"/>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4" name="Google Shape;9584;p16"/>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5" name="Google Shape;9585;p16"/>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6" name="Google Shape;9586;p16"/>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7" name="Google Shape;9587;p16"/>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8" name="Google Shape;9588;p16"/>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9" name="Google Shape;9589;p16"/>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0" name="Google Shape;9590;p16"/>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16"/>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2" name="Google Shape;9592;p16"/>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3" name="Google Shape;9593;p16"/>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4" name="Google Shape;9594;p16"/>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5" name="Google Shape;9595;p16"/>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6" name="Google Shape;9596;p16"/>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7" name="Google Shape;9597;p16"/>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8" name="Google Shape;9598;p16"/>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9" name="Google Shape;9599;p16"/>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0" name="Google Shape;9600;p16"/>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1" name="Google Shape;9601;p16"/>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2" name="Google Shape;9602;p16"/>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3" name="Google Shape;9603;p16"/>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16"/>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5" name="Google Shape;9605;p16"/>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6" name="Google Shape;9606;p16"/>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7" name="Google Shape;9607;p16"/>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8" name="Google Shape;9608;p16"/>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16"/>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0" name="Google Shape;9610;p16"/>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1" name="Google Shape;9611;p16"/>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2" name="Google Shape;9612;p16"/>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3" name="Google Shape;9613;p16"/>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4" name="Google Shape;9614;p16"/>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5" name="Google Shape;9615;p16"/>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6" name="Google Shape;9616;p16"/>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16"/>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16"/>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9" name="Google Shape;9619;p16"/>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0" name="Google Shape;9620;p16"/>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1" name="Google Shape;9621;p16"/>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16"/>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3" name="Google Shape;9623;p16"/>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4" name="Google Shape;9624;p16"/>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5" name="Google Shape;9625;p16"/>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6" name="Google Shape;9626;p16"/>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16"/>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8" name="Google Shape;9628;p16"/>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9" name="Google Shape;9629;p16"/>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0" name="Google Shape;9630;p16"/>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1" name="Google Shape;9631;p16"/>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2" name="Google Shape;9632;p16"/>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3" name="Google Shape;9633;p16"/>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4" name="Google Shape;9634;p16"/>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5" name="Google Shape;9635;p16"/>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6" name="Google Shape;9636;p16"/>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7" name="Google Shape;9637;p16"/>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8" name="Google Shape;9638;p16"/>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9" name="Google Shape;9639;p16"/>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0" name="Google Shape;9640;p16"/>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1" name="Google Shape;9641;p16"/>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2" name="Google Shape;9642;p16"/>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3" name="Google Shape;9643;p16"/>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4" name="Google Shape;9644;p16"/>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5" name="Google Shape;9645;p16"/>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6" name="Google Shape;9646;p16"/>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7" name="Google Shape;9647;p16"/>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8" name="Google Shape;9648;p16"/>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9" name="Google Shape;9649;p16"/>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0" name="Google Shape;9650;p16"/>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1" name="Google Shape;9651;p16"/>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16"/>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3" name="Google Shape;9653;p16"/>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4" name="Google Shape;9654;p16"/>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5" name="Google Shape;9655;p16"/>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6" name="Google Shape;9656;p16"/>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7" name="Google Shape;9657;p16"/>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8" name="Google Shape;9658;p16"/>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9" name="Google Shape;9659;p16"/>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0" name="Google Shape;9660;p16"/>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16"/>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2" name="Google Shape;9662;p16"/>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3" name="Google Shape;9663;p16"/>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16"/>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5" name="Google Shape;9665;p16"/>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6" name="Google Shape;9666;p16"/>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7" name="Google Shape;9667;p16"/>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8" name="Google Shape;9668;p16"/>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9" name="Google Shape;9669;p16"/>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0" name="Google Shape;9670;p16"/>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1" name="Google Shape;9671;p16"/>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2" name="Google Shape;9672;p16"/>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3" name="Google Shape;9673;p16"/>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4" name="Google Shape;9674;p16"/>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5" name="Google Shape;9675;p16"/>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16"/>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7" name="Google Shape;9677;p16"/>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8" name="Google Shape;9678;p16"/>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9" name="Google Shape;9679;p16"/>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0" name="Google Shape;9680;p16"/>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1" name="Google Shape;9681;p16"/>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2" name="Google Shape;9682;p16"/>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3" name="Google Shape;9683;p16"/>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4" name="Google Shape;9684;p16"/>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5" name="Google Shape;9685;p16"/>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6" name="Google Shape;9686;p16"/>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7" name="Google Shape;9687;p16"/>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8" name="Google Shape;9688;p16"/>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9" name="Google Shape;9689;p16"/>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0" name="Google Shape;9690;p16"/>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1" name="Google Shape;9691;p16"/>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16"/>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16"/>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4" name="Google Shape;9694;p16"/>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5" name="Google Shape;9695;p16"/>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6" name="Google Shape;9696;p16"/>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7" name="Google Shape;9697;p16"/>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8" name="Google Shape;9698;p16"/>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9" name="Google Shape;9699;p16"/>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0" name="Google Shape;9700;p16"/>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1" name="Google Shape;9701;p16"/>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16"/>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3" name="Google Shape;9703;p16"/>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4" name="Google Shape;9704;p16"/>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5" name="Google Shape;9705;p16"/>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6" name="Google Shape;9706;p16"/>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7" name="Google Shape;9707;p16"/>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8" name="Google Shape;9708;p16"/>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9" name="Google Shape;9709;p16"/>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0" name="Google Shape;9710;p16"/>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1" name="Google Shape;9711;p16"/>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2" name="Google Shape;9712;p16"/>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3" name="Google Shape;9713;p16"/>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16"/>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5" name="Google Shape;9715;p16"/>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6" name="Google Shape;9716;p16"/>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7" name="Google Shape;9717;p16"/>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8" name="Google Shape;9718;p16"/>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9" name="Google Shape;9719;p16"/>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0" name="Google Shape;9720;p16"/>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1" name="Google Shape;9721;p16"/>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2" name="Google Shape;9722;p16"/>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3" name="Google Shape;9723;p16"/>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4" name="Google Shape;9724;p16"/>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5" name="Google Shape;9725;p16"/>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6" name="Google Shape;9726;p16"/>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7" name="Google Shape;9727;p16"/>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8" name="Google Shape;9728;p16"/>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9" name="Google Shape;9729;p16"/>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0" name="Google Shape;9730;p16"/>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1" name="Google Shape;9731;p16"/>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2" name="Google Shape;9732;p16"/>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3" name="Google Shape;9733;p16"/>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4" name="Google Shape;9734;p16"/>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5" name="Google Shape;9735;p16"/>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6" name="Google Shape;9736;p16"/>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7" name="Google Shape;9737;p16"/>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8" name="Google Shape;9738;p16"/>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9" name="Google Shape;9739;p16"/>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0" name="Google Shape;9740;p16"/>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1" name="Google Shape;9741;p16"/>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2" name="Google Shape;9742;p16"/>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3" name="Google Shape;9743;p16"/>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4" name="Google Shape;9744;p16"/>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5" name="Google Shape;9745;p16"/>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6" name="Google Shape;9746;p16"/>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7" name="Google Shape;9747;p16"/>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8" name="Google Shape;9748;p16"/>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9" name="Google Shape;9749;p16"/>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0" name="Google Shape;9750;p16"/>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1" name="Google Shape;9751;p16"/>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2" name="Google Shape;9752;p16"/>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3" name="Google Shape;9753;p16"/>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4" name="Google Shape;9754;p16"/>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5" name="Google Shape;9755;p16"/>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6" name="Google Shape;9756;p16"/>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7" name="Google Shape;9757;p16"/>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8" name="Google Shape;9758;p16"/>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9" name="Google Shape;9759;p16"/>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0" name="Google Shape;9760;p16"/>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1" name="Google Shape;9761;p16"/>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2" name="Google Shape;9762;p16"/>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3" name="Google Shape;9763;p16"/>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4" name="Google Shape;9764;p16"/>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5" name="Google Shape;9765;p16"/>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6" name="Google Shape;9766;p16"/>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7" name="Google Shape;9767;p16"/>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8" name="Google Shape;9768;p16"/>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9" name="Google Shape;9769;p16"/>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0" name="Google Shape;9770;p16"/>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1" name="Google Shape;9771;p16"/>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2" name="Google Shape;9772;p16"/>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3" name="Google Shape;9773;p16"/>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4" name="Google Shape;9774;p16"/>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5" name="Google Shape;9775;p16"/>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6" name="Google Shape;9776;p16"/>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7" name="Google Shape;9777;p16"/>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8" name="Google Shape;9778;p16"/>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9" name="Google Shape;9779;p16"/>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0" name="Google Shape;9780;p16"/>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1" name="Google Shape;9781;p16"/>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2" name="Google Shape;9782;p16"/>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3" name="Google Shape;9783;p16"/>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4" name="Google Shape;9784;p16"/>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5" name="Google Shape;9785;p16"/>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6" name="Google Shape;9786;p16"/>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7" name="Google Shape;9787;p16"/>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8" name="Google Shape;9788;p16"/>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9" name="Google Shape;9789;p16"/>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0" name="Google Shape;9790;p16"/>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1" name="Google Shape;9791;p16"/>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2" name="Google Shape;9792;p16"/>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16"/>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4" name="Google Shape;9794;p16"/>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5" name="Google Shape;9795;p16"/>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6" name="Google Shape;9796;p16"/>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7" name="Google Shape;9797;p16"/>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8" name="Google Shape;9798;p16"/>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9" name="Google Shape;9799;p16"/>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0" name="Google Shape;9800;p16"/>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1" name="Google Shape;9801;p16"/>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2" name="Google Shape;9802;p16"/>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3" name="Google Shape;9803;p16"/>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4" name="Google Shape;9804;p16"/>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5" name="Google Shape;9805;p16"/>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6" name="Google Shape;9806;p16"/>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7" name="Google Shape;9807;p16"/>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8" name="Google Shape;9808;p16"/>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9" name="Google Shape;9809;p16"/>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0" name="Google Shape;9810;p16"/>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1" name="Google Shape;9811;p16"/>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2" name="Google Shape;9812;p16"/>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3" name="Google Shape;9813;p16"/>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4" name="Google Shape;9814;p16"/>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5" name="Google Shape;9815;p16"/>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6" name="Google Shape;9816;p16"/>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7" name="Google Shape;9817;p16"/>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8" name="Google Shape;9818;p16"/>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9" name="Google Shape;9819;p16"/>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0" name="Google Shape;9820;p16"/>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1" name="Google Shape;9821;p16"/>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2" name="Google Shape;9822;p16"/>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3" name="Google Shape;9823;p16"/>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4" name="Google Shape;9824;p16"/>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5" name="Google Shape;9825;p16"/>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6" name="Google Shape;9826;p16"/>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7" name="Google Shape;9827;p16"/>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8" name="Google Shape;9828;p16"/>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9" name="Google Shape;9829;p16"/>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0" name="Google Shape;9830;p16"/>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1" name="Google Shape;9831;p16"/>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2" name="Google Shape;9832;p16"/>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3" name="Google Shape;9833;p16"/>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4" name="Google Shape;9834;p16"/>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5" name="Google Shape;9835;p16"/>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6" name="Google Shape;9836;p16"/>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7" name="Google Shape;9837;p16"/>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8" name="Google Shape;9838;p16"/>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9" name="Google Shape;9839;p16"/>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0" name="Google Shape;9840;p16"/>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1" name="Google Shape;9841;p16"/>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2" name="Google Shape;9842;p16"/>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3" name="Google Shape;9843;p16"/>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4" name="Google Shape;9844;p16"/>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5" name="Google Shape;9845;p16"/>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6" name="Google Shape;9846;p16"/>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7" name="Google Shape;9847;p16"/>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8" name="Google Shape;9848;p16"/>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9" name="Google Shape;9849;p16"/>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0" name="Google Shape;9850;p16"/>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1" name="Google Shape;9851;p16"/>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2" name="Google Shape;9852;p16"/>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3" name="Google Shape;9853;p16"/>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4" name="Google Shape;9854;p16"/>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5" name="Google Shape;9855;p16"/>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6" name="Google Shape;9856;p16"/>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7" name="Google Shape;9857;p16"/>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8" name="Google Shape;9858;p16"/>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9" name="Google Shape;9859;p16"/>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60" name="Google Shape;9860;p16"/>
          <p:cNvGrpSpPr/>
          <p:nvPr/>
        </p:nvGrpSpPr>
        <p:grpSpPr>
          <a:xfrm>
            <a:off x="11314433" y="1396467"/>
            <a:ext cx="1347300" cy="1327367"/>
            <a:chOff x="885350" y="1936275"/>
            <a:chExt cx="1010475" cy="995525"/>
          </a:xfrm>
        </p:grpSpPr>
        <p:sp>
          <p:nvSpPr>
            <p:cNvPr id="9861" name="Google Shape;9861;p16"/>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2" name="Google Shape;9862;p16"/>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3" name="Google Shape;9863;p16"/>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4" name="Google Shape;9864;p16"/>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5" name="Google Shape;9865;p16"/>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6" name="Google Shape;9866;p16"/>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16"/>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16"/>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9" name="Google Shape;9869;p16"/>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0" name="Google Shape;9870;p16"/>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1" name="Google Shape;9871;p16"/>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2" name="Google Shape;9872;p16"/>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3" name="Google Shape;9873;p16"/>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4" name="Google Shape;9874;p16"/>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5" name="Google Shape;9875;p16"/>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6" name="Google Shape;9876;p16"/>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7" name="Google Shape;9877;p16"/>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8" name="Google Shape;9878;p16"/>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9" name="Google Shape;9879;p16"/>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0" name="Google Shape;9880;p16"/>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16"/>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16"/>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3" name="Google Shape;9883;p16"/>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4" name="Google Shape;9884;p16"/>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5" name="Google Shape;9885;p16"/>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6" name="Google Shape;9886;p16"/>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7" name="Google Shape;9887;p16"/>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8" name="Google Shape;9888;p16"/>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9" name="Google Shape;9889;p16"/>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16"/>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1" name="Google Shape;9891;p16"/>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2" name="Google Shape;9892;p16"/>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16"/>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4" name="Google Shape;9894;p16"/>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5" name="Google Shape;9895;p16"/>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6" name="Google Shape;9896;p16"/>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7" name="Google Shape;9897;p16"/>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8" name="Google Shape;9898;p16"/>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9" name="Google Shape;9899;p16"/>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16"/>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16"/>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16"/>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16"/>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16"/>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16"/>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16"/>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16"/>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8" name="Google Shape;9908;p16"/>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9" name="Google Shape;9909;p16"/>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0" name="Google Shape;9910;p16"/>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16"/>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16"/>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3" name="Google Shape;9913;p16"/>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4" name="Google Shape;9914;p16"/>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5" name="Google Shape;9915;p16"/>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6" name="Google Shape;9916;p16"/>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7" name="Google Shape;9917;p16"/>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8" name="Google Shape;9918;p16"/>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9" name="Google Shape;9919;p16"/>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0" name="Google Shape;9920;p16"/>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1" name="Google Shape;9921;p16"/>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2" name="Google Shape;9922;p16"/>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3" name="Google Shape;9923;p16"/>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4" name="Google Shape;9924;p16"/>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5" name="Google Shape;9925;p16"/>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6" name="Google Shape;9926;p16"/>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7" name="Google Shape;9927;p16"/>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8" name="Google Shape;9928;p16"/>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9" name="Google Shape;9929;p16"/>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0" name="Google Shape;9930;p16"/>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1" name="Google Shape;9931;p16"/>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2" name="Google Shape;9932;p16"/>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3" name="Google Shape;9933;p16"/>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4" name="Google Shape;9934;p16"/>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5" name="Google Shape;9935;p16"/>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6" name="Google Shape;9936;p16"/>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16"/>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8" name="Google Shape;9938;p16"/>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9" name="Google Shape;9939;p16"/>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0" name="Google Shape;9940;p16"/>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1" name="Google Shape;9941;p16"/>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2" name="Google Shape;9942;p16"/>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16"/>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16"/>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5" name="Google Shape;9945;p16"/>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6" name="Google Shape;9946;p16"/>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7" name="Google Shape;9947;p16"/>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8" name="Google Shape;9948;p16"/>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9" name="Google Shape;9949;p16"/>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0" name="Google Shape;9950;p16"/>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1" name="Google Shape;9951;p16"/>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2" name="Google Shape;9952;p16"/>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3" name="Google Shape;9953;p16"/>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4" name="Google Shape;9954;p16"/>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5" name="Google Shape;9955;p16"/>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16"/>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7" name="Google Shape;9957;p16"/>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8" name="Google Shape;9958;p16"/>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16"/>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0" name="Google Shape;9960;p16"/>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1" name="Google Shape;9961;p16"/>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2" name="Google Shape;9962;p16"/>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3" name="Google Shape;9963;p16"/>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4" name="Google Shape;9964;p16"/>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5" name="Google Shape;9965;p16"/>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6" name="Google Shape;9966;p16"/>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7" name="Google Shape;9967;p16"/>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8" name="Google Shape;9968;p16"/>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9" name="Google Shape;9969;p16"/>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0" name="Google Shape;9970;p16"/>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1" name="Google Shape;9971;p16"/>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2" name="Google Shape;9972;p16"/>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3" name="Google Shape;9973;p16"/>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4" name="Google Shape;9974;p16"/>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5" name="Google Shape;9975;p16"/>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6" name="Google Shape;9976;p16"/>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7" name="Google Shape;9977;p16"/>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8" name="Google Shape;9978;p16"/>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9" name="Google Shape;9979;p16"/>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0" name="Google Shape;9980;p16"/>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1" name="Google Shape;9981;p16"/>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2" name="Google Shape;9982;p16"/>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3" name="Google Shape;9983;p16"/>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4" name="Google Shape;9984;p16"/>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5" name="Google Shape;9985;p16"/>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6" name="Google Shape;9986;p16"/>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7" name="Google Shape;9987;p16"/>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8" name="Google Shape;9988;p16"/>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9" name="Google Shape;9989;p16"/>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0" name="Google Shape;9990;p16"/>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1" name="Google Shape;9991;p16"/>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2" name="Google Shape;9992;p16"/>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3" name="Google Shape;9993;p16"/>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4" name="Google Shape;9994;p16"/>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5" name="Google Shape;9995;p16"/>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6" name="Google Shape;9996;p16"/>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7" name="Google Shape;9997;p16"/>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8" name="Google Shape;9998;p16"/>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9" name="Google Shape;9999;p16"/>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0" name="Google Shape;10000;p16"/>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1" name="Google Shape;10001;p16"/>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2" name="Google Shape;10002;p16"/>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3" name="Google Shape;10003;p16"/>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4" name="Google Shape;10004;p16"/>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5" name="Google Shape;10005;p16"/>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6" name="Google Shape;10006;p16"/>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7" name="Google Shape;10007;p16"/>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8" name="Google Shape;10008;p16"/>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9" name="Google Shape;10009;p16"/>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0" name="Google Shape;10010;p16"/>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1" name="Google Shape;10011;p16"/>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2" name="Google Shape;10012;p16"/>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3" name="Google Shape;10013;p16"/>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4" name="Google Shape;10014;p16"/>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5" name="Google Shape;10015;p16"/>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6" name="Google Shape;10016;p16"/>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7" name="Google Shape;10017;p16"/>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8" name="Google Shape;10018;p16"/>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9" name="Google Shape;10019;p16"/>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0" name="Google Shape;10020;p16"/>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1" name="Google Shape;10021;p16"/>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2" name="Google Shape;10022;p16"/>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3" name="Google Shape;10023;p16"/>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4" name="Google Shape;10024;p16"/>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5" name="Google Shape;10025;p16"/>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6" name="Google Shape;10026;p16"/>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16"/>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8" name="Google Shape;10028;p16"/>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16"/>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0" name="Google Shape;10030;p16"/>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1" name="Google Shape;10031;p16"/>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2" name="Google Shape;10032;p16"/>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3" name="Google Shape;10033;p16"/>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4" name="Google Shape;10034;p16"/>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5" name="Google Shape;10035;p16"/>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6" name="Google Shape;10036;p16"/>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7" name="Google Shape;10037;p16"/>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8" name="Google Shape;10038;p16"/>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9" name="Google Shape;10039;p16"/>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0" name="Google Shape;10040;p16"/>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1" name="Google Shape;10041;p16"/>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2" name="Google Shape;10042;p16"/>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3" name="Google Shape;10043;p16"/>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4" name="Google Shape;10044;p16"/>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5" name="Google Shape;10045;p16"/>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6" name="Google Shape;10046;p16"/>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7" name="Google Shape;10047;p16"/>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8" name="Google Shape;10048;p16"/>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9" name="Google Shape;10049;p16"/>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0" name="Google Shape;10050;p16"/>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1" name="Google Shape;10051;p16"/>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2" name="Google Shape;10052;p16"/>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3" name="Google Shape;10053;p16"/>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4" name="Google Shape;10054;p16"/>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5" name="Google Shape;10055;p16"/>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6" name="Google Shape;10056;p16"/>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7" name="Google Shape;10057;p16"/>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8" name="Google Shape;10058;p16"/>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9" name="Google Shape;10059;p16"/>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0" name="Google Shape;10060;p16"/>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1" name="Google Shape;10061;p16"/>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2" name="Google Shape;10062;p16"/>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3" name="Google Shape;10063;p16"/>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4" name="Google Shape;10064;p16"/>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5" name="Google Shape;10065;p16"/>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6" name="Google Shape;10066;p16"/>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7" name="Google Shape;10067;p16"/>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8" name="Google Shape;10068;p16"/>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9" name="Google Shape;10069;p16"/>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0" name="Google Shape;10070;p16"/>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71" name="Google Shape;10071;p16"/>
          <p:cNvGrpSpPr/>
          <p:nvPr/>
        </p:nvGrpSpPr>
        <p:grpSpPr>
          <a:xfrm>
            <a:off x="-705067" y="4010633"/>
            <a:ext cx="1371400" cy="1342633"/>
            <a:chOff x="367000" y="3270000"/>
            <a:chExt cx="1028550" cy="1006975"/>
          </a:xfrm>
        </p:grpSpPr>
        <p:sp>
          <p:nvSpPr>
            <p:cNvPr id="10072" name="Google Shape;10072;p16"/>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3" name="Google Shape;10073;p16"/>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4" name="Google Shape;10074;p16"/>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5" name="Google Shape;10075;p16"/>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6" name="Google Shape;10076;p16"/>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7" name="Google Shape;10077;p16"/>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8" name="Google Shape;10078;p16"/>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9" name="Google Shape;10079;p16"/>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0" name="Google Shape;10080;p16"/>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1" name="Google Shape;10081;p16"/>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2" name="Google Shape;10082;p16"/>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3" name="Google Shape;10083;p16"/>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4" name="Google Shape;10084;p16"/>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5" name="Google Shape;10085;p16"/>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6" name="Google Shape;10086;p16"/>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7" name="Google Shape;10087;p16"/>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8" name="Google Shape;10088;p16"/>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9" name="Google Shape;10089;p16"/>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0" name="Google Shape;10090;p16"/>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16"/>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2" name="Google Shape;10092;p16"/>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3" name="Google Shape;10093;p16"/>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4" name="Google Shape;10094;p16"/>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5" name="Google Shape;10095;p16"/>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6" name="Google Shape;10096;p16"/>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7" name="Google Shape;10097;p16"/>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8" name="Google Shape;10098;p16"/>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9" name="Google Shape;10099;p16"/>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0" name="Google Shape;10100;p16"/>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1" name="Google Shape;10101;p16"/>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2" name="Google Shape;10102;p16"/>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3" name="Google Shape;10103;p16"/>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4" name="Google Shape;10104;p16"/>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5" name="Google Shape;10105;p16"/>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6" name="Google Shape;10106;p16"/>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7" name="Google Shape;10107;p16"/>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8" name="Google Shape;10108;p16"/>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9" name="Google Shape;10109;p16"/>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0" name="Google Shape;10110;p16"/>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1" name="Google Shape;10111;p16"/>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2" name="Google Shape;10112;p16"/>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3" name="Google Shape;10113;p16"/>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4" name="Google Shape;10114;p16"/>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5" name="Google Shape;10115;p16"/>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6" name="Google Shape;10116;p16"/>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7" name="Google Shape;10117;p16"/>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8" name="Google Shape;10118;p16"/>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9" name="Google Shape;10119;p16"/>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0" name="Google Shape;10120;p16"/>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1" name="Google Shape;10121;p16"/>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2" name="Google Shape;10122;p16"/>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3" name="Google Shape;10123;p16"/>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4" name="Google Shape;10124;p16"/>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5" name="Google Shape;10125;p16"/>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6" name="Google Shape;10126;p16"/>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16"/>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8" name="Google Shape;10128;p16"/>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9" name="Google Shape;10129;p16"/>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0" name="Google Shape;10130;p16"/>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1" name="Google Shape;10131;p16"/>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2" name="Google Shape;10132;p16"/>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3" name="Google Shape;10133;p16"/>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4" name="Google Shape;10134;p16"/>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5" name="Google Shape;10135;p16"/>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6" name="Google Shape;10136;p16"/>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16"/>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16"/>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9" name="Google Shape;10139;p16"/>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0" name="Google Shape;10140;p16"/>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1" name="Google Shape;10141;p16"/>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2" name="Google Shape;10142;p16"/>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3" name="Google Shape;10143;p16"/>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4" name="Google Shape;10144;p16"/>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5" name="Google Shape;10145;p16"/>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6" name="Google Shape;10146;p16"/>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7" name="Google Shape;10147;p16"/>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8" name="Google Shape;10148;p16"/>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9" name="Google Shape;10149;p16"/>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0" name="Google Shape;10150;p16"/>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1" name="Google Shape;10151;p16"/>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2" name="Google Shape;10152;p16"/>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16"/>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4" name="Google Shape;10154;p16"/>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5" name="Google Shape;10155;p16"/>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6" name="Google Shape;10156;p16"/>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7" name="Google Shape;10157;p16"/>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8" name="Google Shape;10158;p16"/>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16"/>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0" name="Google Shape;10160;p16"/>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1" name="Google Shape;10161;p16"/>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2" name="Google Shape;10162;p16"/>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3" name="Google Shape;10163;p16"/>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4" name="Google Shape;10164;p16"/>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5" name="Google Shape;10165;p16"/>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6" name="Google Shape;10166;p16"/>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7" name="Google Shape;10167;p16"/>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8" name="Google Shape;10168;p16"/>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9" name="Google Shape;10169;p16"/>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0" name="Google Shape;10170;p16"/>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1" name="Google Shape;10171;p16"/>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2" name="Google Shape;10172;p16"/>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3" name="Google Shape;10173;p16"/>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4" name="Google Shape;10174;p16"/>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5" name="Google Shape;10175;p16"/>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6" name="Google Shape;10176;p16"/>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7" name="Google Shape;10177;p16"/>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8" name="Google Shape;10178;p16"/>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9" name="Google Shape;10179;p16"/>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0" name="Google Shape;10180;p16"/>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1" name="Google Shape;10181;p16"/>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2" name="Google Shape;10182;p16"/>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3" name="Google Shape;10183;p16"/>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4" name="Google Shape;10184;p16"/>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5" name="Google Shape;10185;p16"/>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6" name="Google Shape;10186;p16"/>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7" name="Google Shape;10187;p16"/>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8" name="Google Shape;10188;p16"/>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9" name="Google Shape;10189;p16"/>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0" name="Google Shape;10190;p16"/>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1" name="Google Shape;10191;p16"/>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2" name="Google Shape;10192;p16"/>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16"/>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4" name="Google Shape;10194;p16"/>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5" name="Google Shape;10195;p16"/>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6" name="Google Shape;10196;p16"/>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7" name="Google Shape;10197;p16"/>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8" name="Google Shape;10198;p16"/>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16"/>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0" name="Google Shape;10200;p16"/>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1" name="Google Shape;10201;p16"/>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16"/>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3" name="Google Shape;10203;p16"/>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4" name="Google Shape;10204;p16"/>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5" name="Google Shape;10205;p16"/>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6" name="Google Shape;10206;p16"/>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7" name="Google Shape;10207;p16"/>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8" name="Google Shape;10208;p16"/>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9" name="Google Shape;10209;p16"/>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0" name="Google Shape;10210;p16"/>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1" name="Google Shape;10211;p16"/>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2" name="Google Shape;10212;p16"/>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3" name="Google Shape;10213;p16"/>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4" name="Google Shape;10214;p16"/>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5" name="Google Shape;10215;p16"/>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6" name="Google Shape;10216;p16"/>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7" name="Google Shape;10217;p16"/>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8" name="Google Shape;10218;p16"/>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9" name="Google Shape;10219;p16"/>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0" name="Google Shape;10220;p16"/>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1" name="Google Shape;10221;p16"/>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2" name="Google Shape;10222;p16"/>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3" name="Google Shape;10223;p16"/>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4" name="Google Shape;10224;p16"/>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5" name="Google Shape;10225;p16"/>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6" name="Google Shape;10226;p16"/>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7" name="Google Shape;10227;p16"/>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8" name="Google Shape;10228;p16"/>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9" name="Google Shape;10229;p16"/>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0" name="Google Shape;10230;p16"/>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1" name="Google Shape;10231;p16"/>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2" name="Google Shape;10232;p16"/>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3" name="Google Shape;10233;p16"/>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4" name="Google Shape;10234;p16"/>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5" name="Google Shape;10235;p16"/>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6" name="Google Shape;10236;p16"/>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7" name="Google Shape;10237;p16"/>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16"/>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9" name="Google Shape;10239;p16"/>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0" name="Google Shape;10240;p16"/>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1" name="Google Shape;10241;p16"/>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2" name="Google Shape;10242;p16"/>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3" name="Google Shape;10243;p16"/>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4" name="Google Shape;10244;p16"/>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5" name="Google Shape;10245;p16"/>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6" name="Google Shape;10246;p16"/>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7" name="Google Shape;10247;p16"/>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8" name="Google Shape;10248;p16"/>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9" name="Google Shape;10249;p16"/>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0" name="Google Shape;10250;p16"/>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1" name="Google Shape;10251;p16"/>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2" name="Google Shape;10252;p16"/>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3" name="Google Shape;10253;p16"/>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4" name="Google Shape;10254;p16"/>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5" name="Google Shape;10255;p16"/>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6" name="Google Shape;10256;p16"/>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7" name="Google Shape;10257;p16"/>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8" name="Google Shape;10258;p16"/>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9" name="Google Shape;10259;p16"/>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0" name="Google Shape;10260;p16"/>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1" name="Google Shape;10261;p16"/>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2" name="Google Shape;10262;p16"/>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3" name="Google Shape;10263;p16"/>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4" name="Google Shape;10264;p16"/>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5" name="Google Shape;10265;p16"/>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6" name="Google Shape;10266;p16"/>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7" name="Google Shape;10267;p16"/>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8" name="Google Shape;10268;p16"/>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9" name="Google Shape;10269;p16"/>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0" name="Google Shape;10270;p16"/>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1" name="Google Shape;10271;p16"/>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2" name="Google Shape;10272;p16"/>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3" name="Google Shape;10273;p16"/>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4" name="Google Shape;10274;p16"/>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5" name="Google Shape;10275;p16"/>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6" name="Google Shape;10276;p16"/>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7" name="Google Shape;10277;p16"/>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8" name="Google Shape;10278;p16"/>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9" name="Google Shape;10279;p16"/>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0" name="Google Shape;10280;p16"/>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1" name="Google Shape;10281;p16"/>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2" name="Google Shape;10282;p16"/>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3" name="Google Shape;10283;p16"/>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4" name="Google Shape;10284;p16"/>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5" name="Google Shape;10285;p16"/>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6" name="Google Shape;10286;p16"/>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7" name="Google Shape;10287;p16"/>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8" name="Google Shape;10288;p16"/>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9" name="Google Shape;10289;p16"/>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0" name="Google Shape;10290;p16"/>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1" name="Google Shape;10291;p16"/>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2" name="Google Shape;10292;p16"/>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3" name="Google Shape;10293;p16"/>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4" name="Google Shape;10294;p16"/>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5" name="Google Shape;10295;p16"/>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6" name="Google Shape;10296;p16"/>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16"/>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8" name="Google Shape;10298;p16"/>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9" name="Google Shape;10299;p16"/>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0" name="Google Shape;10300;p16"/>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1" name="Google Shape;10301;p16"/>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2" name="Google Shape;10302;p16"/>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3" name="Google Shape;10303;p16"/>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4" name="Google Shape;10304;p16"/>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5" name="Google Shape;10305;p16"/>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6" name="Google Shape;10306;p16"/>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7" name="Google Shape;10307;p16"/>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8" name="Google Shape;10308;p16"/>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9" name="Google Shape;10309;p16"/>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0" name="Google Shape;10310;p16"/>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1" name="Google Shape;10311;p16"/>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2" name="Google Shape;10312;p16"/>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3" name="Google Shape;10313;p16"/>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4" name="Google Shape;10314;p16"/>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5" name="Google Shape;10315;p16"/>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6" name="Google Shape;10316;p16"/>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7" name="Google Shape;10317;p16"/>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8" name="Google Shape;10318;p16"/>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9" name="Google Shape;10319;p16"/>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0" name="Google Shape;10320;p16"/>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1" name="Google Shape;10321;p16"/>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2" name="Google Shape;10322;p16"/>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3" name="Google Shape;10323;p16"/>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4" name="Google Shape;10324;p16"/>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16"/>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6" name="Google Shape;10326;p16"/>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7" name="Google Shape;10327;p16"/>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8" name="Google Shape;10328;p16"/>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9" name="Google Shape;10329;p16"/>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0" name="Google Shape;10330;p16"/>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1" name="Google Shape;10331;p16"/>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2" name="Google Shape;10332;p16"/>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3" name="Google Shape;10333;p16"/>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4" name="Google Shape;10334;p16"/>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5" name="Google Shape;10335;p16"/>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6" name="Google Shape;10336;p16"/>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7" name="Google Shape;10337;p16"/>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8" name="Google Shape;10338;p16"/>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9" name="Google Shape;10339;p16"/>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0" name="Google Shape;10340;p16"/>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1" name="Google Shape;10341;p16"/>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2" name="Google Shape;10342;p16"/>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3" name="Google Shape;10343;p16"/>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4" name="Google Shape;10344;p16"/>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5" name="Google Shape;10345;p16"/>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6" name="Google Shape;10346;p16"/>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7" name="Google Shape;10347;p16"/>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8" name="Google Shape;10348;p16"/>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9" name="Google Shape;10349;p16"/>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0" name="Google Shape;10350;p16"/>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1" name="Google Shape;10351;p16"/>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2" name="Google Shape;10352;p16"/>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3" name="Google Shape;10353;p16"/>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4" name="Google Shape;10354;p16"/>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5" name="Google Shape;10355;p16"/>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6" name="Google Shape;10356;p16"/>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7" name="Google Shape;10357;p16"/>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8" name="Google Shape;10358;p16"/>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16"/>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0" name="Google Shape;10360;p16"/>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1" name="Google Shape;10361;p16"/>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2" name="Google Shape;10362;p16"/>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3" name="Google Shape;10363;p16"/>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4" name="Google Shape;10364;p16"/>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5" name="Google Shape;10365;p16"/>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6" name="Google Shape;10366;p16"/>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7" name="Google Shape;10367;p16"/>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8" name="Google Shape;10368;p16"/>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9" name="Google Shape;10369;p16"/>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0" name="Google Shape;10370;p16"/>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1" name="Google Shape;10371;p16"/>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2" name="Google Shape;10372;p16"/>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3" name="Google Shape;10373;p16"/>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4" name="Google Shape;10374;p16"/>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BIG_NUMBER_1">
    <p:spTree>
      <p:nvGrpSpPr>
        <p:cNvPr id="10375" name="Shape 10375"/>
        <p:cNvGrpSpPr/>
        <p:nvPr/>
      </p:nvGrpSpPr>
      <p:grpSpPr>
        <a:xfrm>
          <a:off x="0" y="0"/>
          <a:ext cx="0" cy="0"/>
          <a:chOff x="0" y="0"/>
          <a:chExt cx="0" cy="0"/>
        </a:xfrm>
      </p:grpSpPr>
      <p:pic>
        <p:nvPicPr>
          <p:cNvPr id="10376" name="Google Shape;10376;p17"/>
          <p:cNvPicPr preferRelativeResize="0"/>
          <p:nvPr/>
        </p:nvPicPr>
        <p:blipFill>
          <a:blip r:embed="rId2">
            <a:alphaModFix amt="17000"/>
          </a:blip>
          <a:stretch>
            <a:fillRect/>
          </a:stretch>
        </p:blipFill>
        <p:spPr>
          <a:xfrm>
            <a:off x="-82833" y="-83200"/>
            <a:ext cx="12357799" cy="7024400"/>
          </a:xfrm>
          <a:prstGeom prst="rect">
            <a:avLst/>
          </a:prstGeom>
          <a:noFill/>
          <a:ln>
            <a:noFill/>
          </a:ln>
        </p:spPr>
      </p:pic>
      <p:grpSp>
        <p:nvGrpSpPr>
          <p:cNvPr id="10377" name="Google Shape;10377;p17"/>
          <p:cNvGrpSpPr/>
          <p:nvPr/>
        </p:nvGrpSpPr>
        <p:grpSpPr>
          <a:xfrm>
            <a:off x="-356949" y="-449100"/>
            <a:ext cx="13030351" cy="7815667"/>
            <a:chOff x="-267712" y="-336825"/>
            <a:chExt cx="9772763" cy="5861750"/>
          </a:xfrm>
        </p:grpSpPr>
        <p:sp>
          <p:nvSpPr>
            <p:cNvPr id="10378" name="Google Shape;10378;p17"/>
            <p:cNvSpPr/>
            <p:nvPr/>
          </p:nvSpPr>
          <p:spPr>
            <a:xfrm>
              <a:off x="251350" y="-336825"/>
              <a:ext cx="145100" cy="23376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9" name="Google Shape;10379;p17"/>
            <p:cNvSpPr/>
            <p:nvPr/>
          </p:nvSpPr>
          <p:spPr>
            <a:xfrm>
              <a:off x="8500150" y="4461850"/>
              <a:ext cx="163575" cy="1063075"/>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0" name="Google Shape;10380;p17"/>
            <p:cNvSpPr/>
            <p:nvPr/>
          </p:nvSpPr>
          <p:spPr>
            <a:xfrm>
              <a:off x="179325" y="928425"/>
              <a:ext cx="134475" cy="636225"/>
            </a:xfrm>
            <a:custGeom>
              <a:avLst/>
              <a:gdLst/>
              <a:ahLst/>
              <a:cxnLst/>
              <a:rect l="l" t="t" r="r" b="b"/>
              <a:pathLst>
                <a:path w="5379" h="25449" fill="none" extrusionOk="0">
                  <a:moveTo>
                    <a:pt x="0" y="0"/>
                  </a:moveTo>
                  <a:lnTo>
                    <a:pt x="5379" y="5379"/>
                  </a:lnTo>
                  <a:lnTo>
                    <a:pt x="5379" y="25449"/>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1" name="Google Shape;10381;p17"/>
            <p:cNvSpPr/>
            <p:nvPr/>
          </p:nvSpPr>
          <p:spPr>
            <a:xfrm>
              <a:off x="8517300" y="3523675"/>
              <a:ext cx="208925" cy="1686500"/>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82" name="Google Shape;10382;p17"/>
            <p:cNvGrpSpPr/>
            <p:nvPr/>
          </p:nvGrpSpPr>
          <p:grpSpPr>
            <a:xfrm>
              <a:off x="-267712" y="3648225"/>
              <a:ext cx="1028550" cy="1006975"/>
              <a:chOff x="367000" y="3270000"/>
              <a:chExt cx="1028550" cy="1006975"/>
            </a:xfrm>
          </p:grpSpPr>
          <p:sp>
            <p:nvSpPr>
              <p:cNvPr id="10383" name="Google Shape;10383;p17"/>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4" name="Google Shape;10384;p17"/>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5" name="Google Shape;10385;p17"/>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6" name="Google Shape;10386;p17"/>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7" name="Google Shape;10387;p17"/>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8" name="Google Shape;10388;p17"/>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9" name="Google Shape;10389;p17"/>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0" name="Google Shape;10390;p17"/>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1" name="Google Shape;10391;p17"/>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2" name="Google Shape;10392;p17"/>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3" name="Google Shape;10393;p17"/>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4" name="Google Shape;10394;p17"/>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5" name="Google Shape;10395;p17"/>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6" name="Google Shape;10396;p17"/>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7" name="Google Shape;10397;p17"/>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8" name="Google Shape;10398;p17"/>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9" name="Google Shape;10399;p17"/>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0" name="Google Shape;10400;p17"/>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1" name="Google Shape;10401;p17"/>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2" name="Google Shape;10402;p17"/>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3" name="Google Shape;10403;p17"/>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4" name="Google Shape;10404;p17"/>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5" name="Google Shape;10405;p17"/>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6" name="Google Shape;10406;p17"/>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7" name="Google Shape;10407;p17"/>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8" name="Google Shape;10408;p17"/>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17"/>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0" name="Google Shape;10410;p17"/>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1" name="Google Shape;10411;p17"/>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2" name="Google Shape;10412;p17"/>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3" name="Google Shape;10413;p17"/>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4" name="Google Shape;10414;p17"/>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5" name="Google Shape;10415;p17"/>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6" name="Google Shape;10416;p17"/>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7" name="Google Shape;10417;p17"/>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8" name="Google Shape;10418;p17"/>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9" name="Google Shape;10419;p17"/>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0" name="Google Shape;10420;p17"/>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17"/>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2" name="Google Shape;10422;p17"/>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3" name="Google Shape;10423;p17"/>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4" name="Google Shape;10424;p17"/>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5" name="Google Shape;10425;p17"/>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6" name="Google Shape;10426;p17"/>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7" name="Google Shape;10427;p17"/>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8" name="Google Shape;10428;p17"/>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17"/>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0" name="Google Shape;10430;p17"/>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1" name="Google Shape;10431;p17"/>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2" name="Google Shape;10432;p17"/>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3" name="Google Shape;10433;p17"/>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17"/>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5" name="Google Shape;10435;p17"/>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6" name="Google Shape;10436;p17"/>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7" name="Google Shape;10437;p17"/>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8" name="Google Shape;10438;p17"/>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9" name="Google Shape;10439;p17"/>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0" name="Google Shape;10440;p17"/>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1" name="Google Shape;10441;p17"/>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2" name="Google Shape;10442;p17"/>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3" name="Google Shape;10443;p17"/>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4" name="Google Shape;10444;p17"/>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5" name="Google Shape;10445;p17"/>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6" name="Google Shape;10446;p17"/>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7" name="Google Shape;10447;p17"/>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17"/>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17"/>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0" name="Google Shape;10450;p17"/>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1" name="Google Shape;10451;p17"/>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2" name="Google Shape;10452;p17"/>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3" name="Google Shape;10453;p17"/>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4" name="Google Shape;10454;p17"/>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5" name="Google Shape;10455;p17"/>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6" name="Google Shape;10456;p17"/>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7" name="Google Shape;10457;p17"/>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8" name="Google Shape;10458;p17"/>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17"/>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0" name="Google Shape;10460;p17"/>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1" name="Google Shape;10461;p17"/>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2" name="Google Shape;10462;p17"/>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3" name="Google Shape;10463;p17"/>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4" name="Google Shape;10464;p17"/>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5" name="Google Shape;10465;p17"/>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6" name="Google Shape;10466;p17"/>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7" name="Google Shape;10467;p17"/>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8" name="Google Shape;10468;p17"/>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9" name="Google Shape;10469;p17"/>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0" name="Google Shape;10470;p17"/>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1" name="Google Shape;10471;p17"/>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2" name="Google Shape;10472;p17"/>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3" name="Google Shape;10473;p17"/>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4" name="Google Shape;10474;p17"/>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5" name="Google Shape;10475;p17"/>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6" name="Google Shape;10476;p17"/>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7" name="Google Shape;10477;p17"/>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8" name="Google Shape;10478;p17"/>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9" name="Google Shape;10479;p17"/>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0" name="Google Shape;10480;p17"/>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1" name="Google Shape;10481;p17"/>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2" name="Google Shape;10482;p17"/>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3" name="Google Shape;10483;p17"/>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4" name="Google Shape;10484;p17"/>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5" name="Google Shape;10485;p17"/>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6" name="Google Shape;10486;p17"/>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7" name="Google Shape;10487;p17"/>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8" name="Google Shape;10488;p17"/>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9" name="Google Shape;10489;p17"/>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0" name="Google Shape;10490;p17"/>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1" name="Google Shape;10491;p17"/>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2" name="Google Shape;10492;p17"/>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3" name="Google Shape;10493;p17"/>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4" name="Google Shape;10494;p17"/>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5" name="Google Shape;10495;p17"/>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6" name="Google Shape;10496;p17"/>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7" name="Google Shape;10497;p17"/>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8" name="Google Shape;10498;p17"/>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9" name="Google Shape;10499;p17"/>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0" name="Google Shape;10500;p17"/>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1" name="Google Shape;10501;p17"/>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2" name="Google Shape;10502;p17"/>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3" name="Google Shape;10503;p17"/>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4" name="Google Shape;10504;p17"/>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5" name="Google Shape;10505;p17"/>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6" name="Google Shape;10506;p17"/>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7" name="Google Shape;10507;p17"/>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8" name="Google Shape;10508;p17"/>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9" name="Google Shape;10509;p17"/>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0" name="Google Shape;10510;p17"/>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1" name="Google Shape;10511;p17"/>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2" name="Google Shape;10512;p17"/>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3" name="Google Shape;10513;p17"/>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4" name="Google Shape;10514;p17"/>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5" name="Google Shape;10515;p17"/>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6" name="Google Shape;10516;p17"/>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7" name="Google Shape;10517;p17"/>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8" name="Google Shape;10518;p17"/>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9" name="Google Shape;10519;p17"/>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0" name="Google Shape;10520;p17"/>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1" name="Google Shape;10521;p17"/>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2" name="Google Shape;10522;p17"/>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3" name="Google Shape;10523;p17"/>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4" name="Google Shape;10524;p17"/>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5" name="Google Shape;10525;p17"/>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6" name="Google Shape;10526;p17"/>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7" name="Google Shape;10527;p17"/>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8" name="Google Shape;10528;p17"/>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9" name="Google Shape;10529;p17"/>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0" name="Google Shape;10530;p17"/>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1" name="Google Shape;10531;p17"/>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2" name="Google Shape;10532;p17"/>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3" name="Google Shape;10533;p17"/>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4" name="Google Shape;10534;p17"/>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5" name="Google Shape;10535;p17"/>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6" name="Google Shape;10536;p17"/>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7" name="Google Shape;10537;p17"/>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17"/>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17"/>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0" name="Google Shape;10540;p17"/>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1" name="Google Shape;10541;p17"/>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2" name="Google Shape;10542;p17"/>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3" name="Google Shape;10543;p17"/>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4" name="Google Shape;10544;p17"/>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17"/>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6" name="Google Shape;10546;p17"/>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7" name="Google Shape;10547;p17"/>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8" name="Google Shape;10548;p17"/>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9" name="Google Shape;10549;p17"/>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0" name="Google Shape;10550;p17"/>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17"/>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17"/>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3" name="Google Shape;10553;p17"/>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4" name="Google Shape;10554;p17"/>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5" name="Google Shape;10555;p17"/>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6" name="Google Shape;10556;p17"/>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7" name="Google Shape;10557;p17"/>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8" name="Google Shape;10558;p17"/>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9" name="Google Shape;10559;p17"/>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0" name="Google Shape;10560;p17"/>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17"/>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2" name="Google Shape;10562;p17"/>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3" name="Google Shape;10563;p17"/>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4" name="Google Shape;10564;p17"/>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5" name="Google Shape;10565;p17"/>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6" name="Google Shape;10566;p17"/>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7" name="Google Shape;10567;p17"/>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17"/>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9" name="Google Shape;10569;p17"/>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0" name="Google Shape;10570;p17"/>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1" name="Google Shape;10571;p17"/>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2" name="Google Shape;10572;p17"/>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3" name="Google Shape;10573;p17"/>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4" name="Google Shape;10574;p17"/>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5" name="Google Shape;10575;p17"/>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6" name="Google Shape;10576;p17"/>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7" name="Google Shape;10577;p17"/>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8" name="Google Shape;10578;p17"/>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9" name="Google Shape;10579;p17"/>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0" name="Google Shape;10580;p17"/>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1" name="Google Shape;10581;p17"/>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2" name="Google Shape;10582;p17"/>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3" name="Google Shape;10583;p17"/>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4" name="Google Shape;10584;p17"/>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17"/>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17"/>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17"/>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17"/>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9" name="Google Shape;10589;p17"/>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0" name="Google Shape;10590;p17"/>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1" name="Google Shape;10591;p17"/>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2" name="Google Shape;10592;p17"/>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3" name="Google Shape;10593;p17"/>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4" name="Google Shape;10594;p17"/>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5" name="Google Shape;10595;p17"/>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6" name="Google Shape;10596;p17"/>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7" name="Google Shape;10597;p17"/>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8" name="Google Shape;10598;p17"/>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9" name="Google Shape;10599;p17"/>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0" name="Google Shape;10600;p17"/>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1" name="Google Shape;10601;p17"/>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2" name="Google Shape;10602;p17"/>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3" name="Google Shape;10603;p17"/>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4" name="Google Shape;10604;p17"/>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5" name="Google Shape;10605;p17"/>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6" name="Google Shape;10606;p17"/>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7" name="Google Shape;10607;p17"/>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8" name="Google Shape;10608;p17"/>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9" name="Google Shape;10609;p17"/>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17"/>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1" name="Google Shape;10611;p17"/>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2" name="Google Shape;10612;p17"/>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3" name="Google Shape;10613;p17"/>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4" name="Google Shape;10614;p17"/>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5" name="Google Shape;10615;p17"/>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6" name="Google Shape;10616;p17"/>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7" name="Google Shape;10617;p17"/>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8" name="Google Shape;10618;p17"/>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9" name="Google Shape;10619;p17"/>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0" name="Google Shape;10620;p17"/>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1" name="Google Shape;10621;p17"/>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2" name="Google Shape;10622;p17"/>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3" name="Google Shape;10623;p17"/>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4" name="Google Shape;10624;p17"/>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5" name="Google Shape;10625;p17"/>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6" name="Google Shape;10626;p17"/>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7" name="Google Shape;10627;p17"/>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8" name="Google Shape;10628;p17"/>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9" name="Google Shape;10629;p17"/>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0" name="Google Shape;10630;p17"/>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1" name="Google Shape;10631;p17"/>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2" name="Google Shape;10632;p17"/>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3" name="Google Shape;10633;p17"/>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4" name="Google Shape;10634;p17"/>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5" name="Google Shape;10635;p17"/>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6" name="Google Shape;10636;p17"/>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7" name="Google Shape;10637;p17"/>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8" name="Google Shape;10638;p17"/>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9" name="Google Shape;10639;p17"/>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0" name="Google Shape;10640;p17"/>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1" name="Google Shape;10641;p17"/>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2" name="Google Shape;10642;p17"/>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3" name="Google Shape;10643;p17"/>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4" name="Google Shape;10644;p17"/>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5" name="Google Shape;10645;p17"/>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6" name="Google Shape;10646;p17"/>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7" name="Google Shape;10647;p17"/>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8" name="Google Shape;10648;p17"/>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9" name="Google Shape;10649;p17"/>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0" name="Google Shape;10650;p17"/>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17"/>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2" name="Google Shape;10652;p17"/>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3" name="Google Shape;10653;p17"/>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4" name="Google Shape;10654;p17"/>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5" name="Google Shape;10655;p17"/>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6" name="Google Shape;10656;p17"/>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7" name="Google Shape;10657;p17"/>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8" name="Google Shape;10658;p17"/>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9" name="Google Shape;10659;p17"/>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0" name="Google Shape;10660;p17"/>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1" name="Google Shape;10661;p17"/>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2" name="Google Shape;10662;p17"/>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3" name="Google Shape;10663;p17"/>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4" name="Google Shape;10664;p17"/>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5" name="Google Shape;10665;p17"/>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6" name="Google Shape;10666;p17"/>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7" name="Google Shape;10667;p17"/>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8" name="Google Shape;10668;p17"/>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9" name="Google Shape;10669;p17"/>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0" name="Google Shape;10670;p17"/>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1" name="Google Shape;10671;p17"/>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17"/>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17"/>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17"/>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17"/>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6" name="Google Shape;10676;p17"/>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7" name="Google Shape;10677;p17"/>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8" name="Google Shape;10678;p17"/>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9" name="Google Shape;10679;p17"/>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0" name="Google Shape;10680;p17"/>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1" name="Google Shape;10681;p17"/>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2" name="Google Shape;10682;p17"/>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3" name="Google Shape;10683;p17"/>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4" name="Google Shape;10684;p17"/>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5" name="Google Shape;10685;p17"/>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86" name="Google Shape;10686;p17"/>
            <p:cNvGrpSpPr/>
            <p:nvPr/>
          </p:nvGrpSpPr>
          <p:grpSpPr>
            <a:xfrm>
              <a:off x="8500150" y="2200225"/>
              <a:ext cx="1004900" cy="945775"/>
              <a:chOff x="1425100" y="3295850"/>
              <a:chExt cx="1004900" cy="945775"/>
            </a:xfrm>
          </p:grpSpPr>
          <p:sp>
            <p:nvSpPr>
              <p:cNvPr id="10687" name="Google Shape;10687;p17"/>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17"/>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9" name="Google Shape;10689;p17"/>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0" name="Google Shape;10690;p17"/>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1" name="Google Shape;10691;p17"/>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2" name="Google Shape;10692;p17"/>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3" name="Google Shape;10693;p17"/>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4" name="Google Shape;10694;p17"/>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17"/>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6" name="Google Shape;10696;p17"/>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7" name="Google Shape;10697;p17"/>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8" name="Google Shape;10698;p17"/>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9" name="Google Shape;10699;p17"/>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0" name="Google Shape;10700;p17"/>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1" name="Google Shape;10701;p17"/>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2" name="Google Shape;10702;p17"/>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3" name="Google Shape;10703;p17"/>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4" name="Google Shape;10704;p17"/>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5" name="Google Shape;10705;p17"/>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17"/>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7" name="Google Shape;10707;p17"/>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8" name="Google Shape;10708;p17"/>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9" name="Google Shape;10709;p17"/>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0" name="Google Shape;10710;p17"/>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1" name="Google Shape;10711;p17"/>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2" name="Google Shape;10712;p17"/>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3" name="Google Shape;10713;p17"/>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4" name="Google Shape;10714;p17"/>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5" name="Google Shape;10715;p17"/>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6" name="Google Shape;10716;p17"/>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7" name="Google Shape;10717;p17"/>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17"/>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17"/>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0" name="Google Shape;10720;p17"/>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1" name="Google Shape;10721;p17"/>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2" name="Google Shape;10722;p17"/>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17"/>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4" name="Google Shape;10724;p17"/>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5" name="Google Shape;10725;p17"/>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6" name="Google Shape;10726;p17"/>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7" name="Google Shape;10727;p17"/>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8" name="Google Shape;10728;p17"/>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9" name="Google Shape;10729;p17"/>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0" name="Google Shape;10730;p17"/>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1" name="Google Shape;10731;p17"/>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2" name="Google Shape;10732;p17"/>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3" name="Google Shape;10733;p17"/>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4" name="Google Shape;10734;p17"/>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5" name="Google Shape;10735;p17"/>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6" name="Google Shape;10736;p17"/>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7" name="Google Shape;10737;p17"/>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8" name="Google Shape;10738;p17"/>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9" name="Google Shape;10739;p17"/>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0" name="Google Shape;10740;p17"/>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1" name="Google Shape;10741;p17"/>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2" name="Google Shape;10742;p17"/>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3" name="Google Shape;10743;p17"/>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4" name="Google Shape;10744;p17"/>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5" name="Google Shape;10745;p17"/>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6" name="Google Shape;10746;p17"/>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7" name="Google Shape;10747;p17"/>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8" name="Google Shape;10748;p17"/>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9" name="Google Shape;10749;p17"/>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0" name="Google Shape;10750;p17"/>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1" name="Google Shape;10751;p17"/>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17"/>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17"/>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4" name="Google Shape;10754;p17"/>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5" name="Google Shape;10755;p17"/>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6" name="Google Shape;10756;p17"/>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7" name="Google Shape;10757;p17"/>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8" name="Google Shape;10758;p17"/>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9" name="Google Shape;10759;p17"/>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17"/>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1" name="Google Shape;10761;p17"/>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2" name="Google Shape;10762;p17"/>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3" name="Google Shape;10763;p17"/>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4" name="Google Shape;10764;p17"/>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5" name="Google Shape;10765;p17"/>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6" name="Google Shape;10766;p17"/>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7" name="Google Shape;10767;p17"/>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8" name="Google Shape;10768;p17"/>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9" name="Google Shape;10769;p17"/>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0" name="Google Shape;10770;p17"/>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1" name="Google Shape;10771;p17"/>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2" name="Google Shape;10772;p17"/>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3" name="Google Shape;10773;p17"/>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4" name="Google Shape;10774;p17"/>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5" name="Google Shape;10775;p17"/>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6" name="Google Shape;10776;p17"/>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7" name="Google Shape;10777;p17"/>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8" name="Google Shape;10778;p17"/>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9" name="Google Shape;10779;p17"/>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0" name="Google Shape;10780;p17"/>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1" name="Google Shape;10781;p17"/>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2" name="Google Shape;10782;p17"/>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3" name="Google Shape;10783;p17"/>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4" name="Google Shape;10784;p17"/>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5" name="Google Shape;10785;p17"/>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6" name="Google Shape;10786;p17"/>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7" name="Google Shape;10787;p17"/>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8" name="Google Shape;10788;p17"/>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9" name="Google Shape;10789;p17"/>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0" name="Google Shape;10790;p17"/>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1" name="Google Shape;10791;p17"/>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2" name="Google Shape;10792;p17"/>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3" name="Google Shape;10793;p17"/>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4" name="Google Shape;10794;p17"/>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5" name="Google Shape;10795;p17"/>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6" name="Google Shape;10796;p17"/>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7" name="Google Shape;10797;p17"/>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8" name="Google Shape;10798;p17"/>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9" name="Google Shape;10799;p17"/>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0" name="Google Shape;10800;p17"/>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1" name="Google Shape;10801;p17"/>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2" name="Google Shape;10802;p17"/>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3" name="Google Shape;10803;p17"/>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4" name="Google Shape;10804;p17"/>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5" name="Google Shape;10805;p17"/>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6" name="Google Shape;10806;p17"/>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7" name="Google Shape;10807;p17"/>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8" name="Google Shape;10808;p17"/>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9" name="Google Shape;10809;p17"/>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0" name="Google Shape;10810;p17"/>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1" name="Google Shape;10811;p17"/>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2" name="Google Shape;10812;p17"/>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3" name="Google Shape;10813;p17"/>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4" name="Google Shape;10814;p17"/>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5" name="Google Shape;10815;p17"/>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6" name="Google Shape;10816;p17"/>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7" name="Google Shape;10817;p17"/>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8" name="Google Shape;10818;p17"/>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9" name="Google Shape;10819;p17"/>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0" name="Google Shape;10820;p17"/>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1" name="Google Shape;10821;p17"/>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17"/>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3" name="Google Shape;10823;p17"/>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4" name="Google Shape;10824;p17"/>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5" name="Google Shape;10825;p17"/>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6" name="Google Shape;10826;p17"/>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7" name="Google Shape;10827;p17"/>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8" name="Google Shape;10828;p17"/>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9" name="Google Shape;10829;p17"/>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0" name="Google Shape;10830;p17"/>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1" name="Google Shape;10831;p17"/>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2" name="Google Shape;10832;p17"/>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3" name="Google Shape;10833;p17"/>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4" name="Google Shape;10834;p17"/>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5" name="Google Shape;10835;p17"/>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6" name="Google Shape;10836;p17"/>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7" name="Google Shape;10837;p17"/>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8" name="Google Shape;10838;p17"/>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9" name="Google Shape;10839;p17"/>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0" name="Google Shape;10840;p17"/>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1" name="Google Shape;10841;p17"/>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2" name="Google Shape;10842;p17"/>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17"/>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4" name="Google Shape;10844;p17"/>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5" name="Google Shape;10845;p17"/>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6" name="Google Shape;10846;p17"/>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7" name="Google Shape;10847;p17"/>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8" name="Google Shape;10848;p17"/>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9" name="Google Shape;10849;p17"/>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0" name="Google Shape;10850;p17"/>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1" name="Google Shape;10851;p17"/>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2" name="Google Shape;10852;p17"/>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3" name="Google Shape;10853;p17"/>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4" name="Google Shape;10854;p17"/>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5" name="Google Shape;10855;p17"/>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6" name="Google Shape;10856;p17"/>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7" name="Google Shape;10857;p17"/>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8" name="Google Shape;10858;p17"/>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9" name="Google Shape;10859;p17"/>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0" name="Google Shape;10860;p17"/>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1" name="Google Shape;10861;p17"/>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2" name="Google Shape;10862;p17"/>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3" name="Google Shape;10863;p17"/>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4" name="Google Shape;10864;p17"/>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5" name="Google Shape;10865;p17"/>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6" name="Google Shape;10866;p17"/>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7" name="Google Shape;10867;p17"/>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8" name="Google Shape;10868;p17"/>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9" name="Google Shape;10869;p17"/>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0" name="Google Shape;10870;p17"/>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1" name="Google Shape;10871;p17"/>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2" name="Google Shape;10872;p17"/>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3" name="Google Shape;10873;p17"/>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4" name="Google Shape;10874;p17"/>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5" name="Google Shape;10875;p17"/>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6" name="Google Shape;10876;p17"/>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7" name="Google Shape;10877;p17"/>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8" name="Google Shape;10878;p17"/>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9" name="Google Shape;10879;p17"/>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0" name="Google Shape;10880;p17"/>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1" name="Google Shape;10881;p17"/>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2" name="Google Shape;10882;p17"/>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3" name="Google Shape;10883;p17"/>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4" name="Google Shape;10884;p17"/>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5" name="Google Shape;10885;p17"/>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6" name="Google Shape;10886;p17"/>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7" name="Google Shape;10887;p17"/>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8" name="Google Shape;10888;p17"/>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9" name="Google Shape;10889;p17"/>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0" name="Google Shape;10890;p17"/>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1" name="Google Shape;10891;p17"/>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2" name="Google Shape;10892;p17"/>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3" name="Google Shape;10893;p17"/>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4" name="Google Shape;10894;p17"/>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5" name="Google Shape;10895;p17"/>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6" name="Google Shape;10896;p17"/>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7" name="Google Shape;10897;p17"/>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8" name="Google Shape;10898;p17"/>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9" name="Google Shape;10899;p17"/>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0" name="Google Shape;10900;p17"/>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1" name="Google Shape;10901;p17"/>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2" name="Google Shape;10902;p17"/>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3" name="Google Shape;10903;p17"/>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4" name="Google Shape;10904;p17"/>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5" name="Google Shape;10905;p17"/>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6" name="Google Shape;10906;p17"/>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7" name="Google Shape;10907;p17"/>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8" name="Google Shape;10908;p17"/>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9" name="Google Shape;10909;p17"/>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0" name="Google Shape;10910;p17"/>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1" name="Google Shape;10911;p17"/>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2" name="Google Shape;10912;p17"/>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3" name="Google Shape;10913;p17"/>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4" name="Google Shape;10914;p17"/>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5" name="Google Shape;10915;p17"/>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6" name="Google Shape;10916;p17"/>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7" name="Google Shape;10917;p17"/>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8" name="Google Shape;10918;p17"/>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9" name="Google Shape;10919;p17"/>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0" name="Google Shape;10920;p17"/>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1" name="Google Shape;10921;p17"/>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2" name="Google Shape;10922;p17"/>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3" name="Google Shape;10923;p17"/>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4" name="Google Shape;10924;p17"/>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5" name="Google Shape;10925;p17"/>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6" name="Google Shape;10926;p17"/>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7" name="Google Shape;10927;p17"/>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8" name="Google Shape;10928;p17"/>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9" name="Google Shape;10929;p17"/>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0" name="Google Shape;10930;p17"/>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1" name="Google Shape;10931;p17"/>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2" name="Google Shape;10932;p17"/>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3" name="Google Shape;10933;p17"/>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4" name="Google Shape;10934;p17"/>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5" name="Google Shape;10935;p17"/>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6" name="Google Shape;10936;p17"/>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7" name="Google Shape;10937;p17"/>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8" name="Google Shape;10938;p17"/>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9" name="Google Shape;10939;p17"/>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0" name="Google Shape;10940;p17"/>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1" name="Google Shape;10941;p17"/>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2" name="Google Shape;10942;p17"/>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3" name="Google Shape;10943;p17"/>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4" name="Google Shape;10944;p17"/>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5" name="Google Shape;10945;p17"/>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6" name="Google Shape;10946;p17"/>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7" name="Google Shape;10947;p17"/>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8" name="Google Shape;10948;p17"/>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9" name="Google Shape;10949;p17"/>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0" name="Google Shape;10950;p17"/>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1" name="Google Shape;10951;p17"/>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2" name="Google Shape;10952;p17"/>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3" name="Google Shape;10953;p17"/>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4" name="Google Shape;10954;p17"/>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5" name="Google Shape;10955;p17"/>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6" name="Google Shape;10956;p17"/>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7" name="Google Shape;10957;p17"/>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8" name="Google Shape;10958;p17"/>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9" name="Google Shape;10959;p17"/>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0" name="Google Shape;10960;p17"/>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1" name="Google Shape;10961;p17"/>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2" name="Google Shape;10962;p17"/>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3" name="Google Shape;10963;p17"/>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4" name="Google Shape;10964;p17"/>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5" name="Google Shape;10965;p17"/>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6" name="Google Shape;10966;p17"/>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7" name="Google Shape;10967;p17"/>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8" name="Google Shape;10968;p17"/>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9" name="Google Shape;10969;p17"/>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0" name="Google Shape;10970;p17"/>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1" name="Google Shape;10971;p17"/>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2" name="Google Shape;10972;p17"/>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3" name="Google Shape;10973;p17"/>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4" name="Google Shape;10974;p17"/>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5" name="Google Shape;10975;p17"/>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6" name="Google Shape;10976;p17"/>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7" name="Google Shape;10977;p17"/>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8" name="Google Shape;10978;p17"/>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9" name="Google Shape;10979;p17"/>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0" name="Google Shape;10980;p17"/>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1" name="Google Shape;10981;p17"/>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2" name="Google Shape;10982;p17"/>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3" name="Google Shape;10983;p17"/>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4" name="Google Shape;10984;p17"/>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5" name="Google Shape;10985;p17"/>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6" name="Google Shape;10986;p17"/>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7" name="Google Shape;10987;p17"/>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8" name="Google Shape;10988;p17"/>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9" name="Google Shape;10989;p17"/>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0" name="Google Shape;10990;p17"/>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1" name="Google Shape;10991;p17"/>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2" name="Google Shape;10992;p17"/>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3" name="Google Shape;10993;p17"/>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4" name="Google Shape;10994;p17"/>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5" name="Google Shape;10995;p17"/>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6" name="Google Shape;10996;p17"/>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7" name="Google Shape;10997;p17"/>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8" name="Google Shape;10998;p17"/>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9" name="Google Shape;10999;p17"/>
            <p:cNvGrpSpPr/>
            <p:nvPr/>
          </p:nvGrpSpPr>
          <p:grpSpPr>
            <a:xfrm>
              <a:off x="452900" y="-336825"/>
              <a:ext cx="1010475" cy="995525"/>
              <a:chOff x="885350" y="1936275"/>
              <a:chExt cx="1010475" cy="995525"/>
            </a:xfrm>
          </p:grpSpPr>
          <p:sp>
            <p:nvSpPr>
              <p:cNvPr id="11000" name="Google Shape;11000;p17"/>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1" name="Google Shape;11001;p17"/>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2" name="Google Shape;11002;p17"/>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3" name="Google Shape;11003;p17"/>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4" name="Google Shape;11004;p17"/>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5" name="Google Shape;11005;p17"/>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6" name="Google Shape;11006;p17"/>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7" name="Google Shape;11007;p17"/>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8" name="Google Shape;11008;p17"/>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9" name="Google Shape;11009;p17"/>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0" name="Google Shape;11010;p17"/>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1" name="Google Shape;11011;p17"/>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2" name="Google Shape;11012;p17"/>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3" name="Google Shape;11013;p17"/>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4" name="Google Shape;11014;p17"/>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5" name="Google Shape;11015;p17"/>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6" name="Google Shape;11016;p17"/>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7" name="Google Shape;11017;p17"/>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8" name="Google Shape;11018;p17"/>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9" name="Google Shape;11019;p17"/>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0" name="Google Shape;11020;p17"/>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1" name="Google Shape;11021;p17"/>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2" name="Google Shape;11022;p17"/>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3" name="Google Shape;11023;p17"/>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4" name="Google Shape;11024;p17"/>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5" name="Google Shape;11025;p17"/>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6" name="Google Shape;11026;p17"/>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7" name="Google Shape;11027;p17"/>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8" name="Google Shape;11028;p17"/>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9" name="Google Shape;11029;p17"/>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0" name="Google Shape;11030;p17"/>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1" name="Google Shape;11031;p17"/>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2" name="Google Shape;11032;p17"/>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3" name="Google Shape;11033;p17"/>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4" name="Google Shape;11034;p17"/>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5" name="Google Shape;11035;p17"/>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6" name="Google Shape;11036;p17"/>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7" name="Google Shape;11037;p17"/>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8" name="Google Shape;11038;p17"/>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9" name="Google Shape;11039;p17"/>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0" name="Google Shape;11040;p17"/>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1" name="Google Shape;11041;p17"/>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2" name="Google Shape;11042;p17"/>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3" name="Google Shape;11043;p17"/>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4" name="Google Shape;11044;p17"/>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5" name="Google Shape;11045;p17"/>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6" name="Google Shape;11046;p17"/>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7" name="Google Shape;11047;p17"/>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8" name="Google Shape;11048;p17"/>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9" name="Google Shape;11049;p17"/>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0" name="Google Shape;11050;p17"/>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1" name="Google Shape;11051;p17"/>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2" name="Google Shape;11052;p17"/>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3" name="Google Shape;11053;p17"/>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4" name="Google Shape;11054;p17"/>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5" name="Google Shape;11055;p17"/>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6" name="Google Shape;11056;p17"/>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7" name="Google Shape;11057;p17"/>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8" name="Google Shape;11058;p17"/>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9" name="Google Shape;11059;p17"/>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0" name="Google Shape;11060;p17"/>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1" name="Google Shape;11061;p17"/>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2" name="Google Shape;11062;p17"/>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3" name="Google Shape;11063;p17"/>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4" name="Google Shape;11064;p17"/>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5" name="Google Shape;11065;p17"/>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6" name="Google Shape;11066;p17"/>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7" name="Google Shape;11067;p17"/>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8" name="Google Shape;11068;p17"/>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9" name="Google Shape;11069;p17"/>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0" name="Google Shape;11070;p17"/>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1" name="Google Shape;11071;p17"/>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2" name="Google Shape;11072;p17"/>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3" name="Google Shape;11073;p17"/>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4" name="Google Shape;11074;p17"/>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5" name="Google Shape;11075;p17"/>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6" name="Google Shape;11076;p17"/>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7" name="Google Shape;11077;p17"/>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8" name="Google Shape;11078;p17"/>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9" name="Google Shape;11079;p17"/>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0" name="Google Shape;11080;p17"/>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1" name="Google Shape;11081;p17"/>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2" name="Google Shape;11082;p17"/>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3" name="Google Shape;11083;p17"/>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4" name="Google Shape;11084;p17"/>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5" name="Google Shape;11085;p17"/>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6" name="Google Shape;11086;p17"/>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7" name="Google Shape;11087;p17"/>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8" name="Google Shape;11088;p17"/>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9" name="Google Shape;11089;p17"/>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0" name="Google Shape;11090;p17"/>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1" name="Google Shape;11091;p17"/>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2" name="Google Shape;11092;p17"/>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3" name="Google Shape;11093;p17"/>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4" name="Google Shape;11094;p17"/>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5" name="Google Shape;11095;p17"/>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6" name="Google Shape;11096;p17"/>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7" name="Google Shape;11097;p17"/>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8" name="Google Shape;11098;p17"/>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9" name="Google Shape;11099;p17"/>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0" name="Google Shape;11100;p17"/>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1" name="Google Shape;11101;p17"/>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2" name="Google Shape;11102;p17"/>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3" name="Google Shape;11103;p17"/>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4" name="Google Shape;11104;p17"/>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5" name="Google Shape;11105;p17"/>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6" name="Google Shape;11106;p17"/>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7" name="Google Shape;11107;p17"/>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8" name="Google Shape;11108;p17"/>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9" name="Google Shape;11109;p17"/>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0" name="Google Shape;11110;p17"/>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1" name="Google Shape;11111;p17"/>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2" name="Google Shape;11112;p17"/>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3" name="Google Shape;11113;p17"/>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4" name="Google Shape;11114;p17"/>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5" name="Google Shape;11115;p17"/>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6" name="Google Shape;11116;p17"/>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7" name="Google Shape;11117;p17"/>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8" name="Google Shape;11118;p17"/>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9" name="Google Shape;11119;p17"/>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0" name="Google Shape;11120;p17"/>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1" name="Google Shape;11121;p17"/>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2" name="Google Shape;11122;p17"/>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3" name="Google Shape;11123;p17"/>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4" name="Google Shape;11124;p17"/>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5" name="Google Shape;11125;p17"/>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6" name="Google Shape;11126;p17"/>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7" name="Google Shape;11127;p17"/>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8" name="Google Shape;11128;p17"/>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9" name="Google Shape;11129;p17"/>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0" name="Google Shape;11130;p17"/>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1" name="Google Shape;11131;p17"/>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2" name="Google Shape;11132;p17"/>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3" name="Google Shape;11133;p17"/>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4" name="Google Shape;11134;p17"/>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5" name="Google Shape;11135;p17"/>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6" name="Google Shape;11136;p17"/>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7" name="Google Shape;11137;p17"/>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8" name="Google Shape;11138;p17"/>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9" name="Google Shape;11139;p17"/>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0" name="Google Shape;11140;p17"/>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1" name="Google Shape;11141;p17"/>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2" name="Google Shape;11142;p17"/>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3" name="Google Shape;11143;p17"/>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4" name="Google Shape;11144;p17"/>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5" name="Google Shape;11145;p17"/>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6" name="Google Shape;11146;p17"/>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7" name="Google Shape;11147;p17"/>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8" name="Google Shape;11148;p17"/>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9" name="Google Shape;11149;p17"/>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0" name="Google Shape;11150;p17"/>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1" name="Google Shape;11151;p17"/>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2" name="Google Shape;11152;p17"/>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3" name="Google Shape;11153;p17"/>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4" name="Google Shape;11154;p17"/>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5" name="Google Shape;11155;p17"/>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6" name="Google Shape;11156;p17"/>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7" name="Google Shape;11157;p17"/>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8" name="Google Shape;11158;p17"/>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9" name="Google Shape;11159;p17"/>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0" name="Google Shape;11160;p17"/>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1" name="Google Shape;11161;p17"/>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2" name="Google Shape;11162;p17"/>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3" name="Google Shape;11163;p17"/>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4" name="Google Shape;11164;p17"/>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5" name="Google Shape;11165;p17"/>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6" name="Google Shape;11166;p17"/>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7" name="Google Shape;11167;p17"/>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8" name="Google Shape;11168;p17"/>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9" name="Google Shape;11169;p17"/>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0" name="Google Shape;11170;p17"/>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1" name="Google Shape;11171;p17"/>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2" name="Google Shape;11172;p17"/>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3" name="Google Shape;11173;p17"/>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4" name="Google Shape;11174;p17"/>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5" name="Google Shape;11175;p17"/>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6" name="Google Shape;11176;p17"/>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7" name="Google Shape;11177;p17"/>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8" name="Google Shape;11178;p17"/>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9" name="Google Shape;11179;p17"/>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0" name="Google Shape;11180;p17"/>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1" name="Google Shape;11181;p17"/>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2" name="Google Shape;11182;p17"/>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3" name="Google Shape;11183;p17"/>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4" name="Google Shape;11184;p17"/>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5" name="Google Shape;11185;p17"/>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6" name="Google Shape;11186;p17"/>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7" name="Google Shape;11187;p17"/>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8" name="Google Shape;11188;p17"/>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9" name="Google Shape;11189;p17"/>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0" name="Google Shape;11190;p17"/>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1" name="Google Shape;11191;p17"/>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2" name="Google Shape;11192;p17"/>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3" name="Google Shape;11193;p17"/>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4" name="Google Shape;11194;p17"/>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5" name="Google Shape;11195;p17"/>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6" name="Google Shape;11196;p17"/>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7" name="Google Shape;11197;p17"/>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8" name="Google Shape;11198;p17"/>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9" name="Google Shape;11199;p17"/>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0" name="Google Shape;11200;p17"/>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1" name="Google Shape;11201;p17"/>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2" name="Google Shape;11202;p17"/>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3" name="Google Shape;11203;p17"/>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4" name="Google Shape;11204;p17"/>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5" name="Google Shape;11205;p17"/>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6" name="Google Shape;11206;p17"/>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7" name="Google Shape;11207;p17"/>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8" name="Google Shape;11208;p17"/>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9" name="Google Shape;11209;p17"/>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1210" name="Google Shape;11210;p17"/>
          <p:cNvSpPr txBox="1"/>
          <p:nvPr>
            <p:ph type="subTitle" idx="1"/>
          </p:nvPr>
        </p:nvSpPr>
        <p:spPr>
          <a:xfrm>
            <a:off x="4063200" y="5636812"/>
            <a:ext cx="4065600" cy="51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1211" name="Google Shape;11211;p17"/>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TITLE_AND_BODY_2">
    <p:spTree>
      <p:nvGrpSpPr>
        <p:cNvPr id="11212" name="Shape 11212"/>
        <p:cNvGrpSpPr/>
        <p:nvPr/>
      </p:nvGrpSpPr>
      <p:grpSpPr>
        <a:xfrm>
          <a:off x="0" y="0"/>
          <a:ext cx="0" cy="0"/>
          <a:chOff x="0" y="0"/>
          <a:chExt cx="0" cy="0"/>
        </a:xfrm>
      </p:grpSpPr>
      <p:pic>
        <p:nvPicPr>
          <p:cNvPr id="11213" name="Google Shape;11213;p18"/>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11214" name="Google Shape;11214;p18"/>
          <p:cNvSpPr/>
          <p:nvPr/>
        </p:nvSpPr>
        <p:spPr>
          <a:xfrm>
            <a:off x="4118633" y="1121800"/>
            <a:ext cx="4567" cy="4567"/>
          </a:xfrm>
          <a:custGeom>
            <a:avLst/>
            <a:gdLst/>
            <a:ahLst/>
            <a:cxnLst/>
            <a:rect l="l" t="t" r="r" b="b"/>
            <a:pathLst>
              <a:path w="137" h="137" extrusionOk="0">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5" name="Google Shape;11215;p18"/>
          <p:cNvSpPr/>
          <p:nvPr/>
        </p:nvSpPr>
        <p:spPr>
          <a:xfrm>
            <a:off x="4118633" y="1121800"/>
            <a:ext cx="4567" cy="4567"/>
          </a:xfrm>
          <a:custGeom>
            <a:avLst/>
            <a:gdLst/>
            <a:ahLst/>
            <a:cxnLst/>
            <a:rect l="l" t="t" r="r" b="b"/>
            <a:pathLst>
              <a:path w="137" h="137" extrusionOk="0">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6" name="Google Shape;11216;p18"/>
          <p:cNvSpPr/>
          <p:nvPr/>
        </p:nvSpPr>
        <p:spPr>
          <a:xfrm>
            <a:off x="4118633" y="1121800"/>
            <a:ext cx="4567" cy="4567"/>
          </a:xfrm>
          <a:custGeom>
            <a:avLst/>
            <a:gdLst/>
            <a:ahLst/>
            <a:cxnLst/>
            <a:rect l="l" t="t" r="r" b="b"/>
            <a:pathLst>
              <a:path w="137" h="137" extrusionOk="0">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7" name="Google Shape;11217;p18"/>
          <p:cNvSpPr/>
          <p:nvPr/>
        </p:nvSpPr>
        <p:spPr>
          <a:xfrm>
            <a:off x="3786700" y="1297367"/>
            <a:ext cx="4567" cy="4567"/>
          </a:xfrm>
          <a:custGeom>
            <a:avLst/>
            <a:gdLst/>
            <a:ahLst/>
            <a:cxnLst/>
            <a:rect l="l" t="t" r="r" b="b"/>
            <a:pathLst>
              <a:path w="137" h="137" extrusionOk="0">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8" name="Google Shape;11218;p18"/>
          <p:cNvSpPr/>
          <p:nvPr/>
        </p:nvSpPr>
        <p:spPr>
          <a:xfrm>
            <a:off x="3786700" y="1297367"/>
            <a:ext cx="4567" cy="4567"/>
          </a:xfrm>
          <a:custGeom>
            <a:avLst/>
            <a:gdLst/>
            <a:ahLst/>
            <a:cxnLst/>
            <a:rect l="l" t="t" r="r" b="b"/>
            <a:pathLst>
              <a:path w="137" h="137" extrusionOk="0">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9" name="Google Shape;11219;p18"/>
          <p:cNvSpPr/>
          <p:nvPr/>
        </p:nvSpPr>
        <p:spPr>
          <a:xfrm rot="10800000" flipH="1">
            <a:off x="408600" y="3887433"/>
            <a:ext cx="193467" cy="31168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0" name="Google Shape;11220;p18"/>
          <p:cNvSpPr/>
          <p:nvPr/>
        </p:nvSpPr>
        <p:spPr>
          <a:xfrm>
            <a:off x="11416033" y="1672340"/>
            <a:ext cx="285733" cy="1856980"/>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1" name="Google Shape;11221;p18"/>
          <p:cNvSpPr/>
          <p:nvPr/>
        </p:nvSpPr>
        <p:spPr>
          <a:xfrm rot="-5400000">
            <a:off x="10406017" y="5375461"/>
            <a:ext cx="370367" cy="2258233"/>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2" name="Google Shape;11222;p18"/>
          <p:cNvSpPr/>
          <p:nvPr/>
        </p:nvSpPr>
        <p:spPr>
          <a:xfrm rot="-5400000">
            <a:off x="10564451" y="5299395"/>
            <a:ext cx="536267" cy="2839733"/>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3" name="Google Shape;11223;p18"/>
          <p:cNvSpPr/>
          <p:nvPr/>
        </p:nvSpPr>
        <p:spPr>
          <a:xfrm rot="-5400000">
            <a:off x="11235817" y="5600428"/>
            <a:ext cx="219467" cy="1572467"/>
          </a:xfrm>
          <a:custGeom>
            <a:avLst/>
            <a:gdLst/>
            <a:ahLst/>
            <a:cxnLst/>
            <a:rect l="l" t="t" r="r" b="b"/>
            <a:pathLst>
              <a:path w="6584" h="47174" fill="none" extrusionOk="0">
                <a:moveTo>
                  <a:pt x="6583" y="0"/>
                </a:moveTo>
                <a:lnTo>
                  <a:pt x="1" y="6583"/>
                </a:lnTo>
                <a:lnTo>
                  <a:pt x="1" y="4717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4" name="Google Shape;11224;p18"/>
          <p:cNvSpPr/>
          <p:nvPr/>
        </p:nvSpPr>
        <p:spPr>
          <a:xfrm rot="10800000" flipH="1">
            <a:off x="312567" y="4468933"/>
            <a:ext cx="179300" cy="848300"/>
          </a:xfrm>
          <a:custGeom>
            <a:avLst/>
            <a:gdLst/>
            <a:ahLst/>
            <a:cxnLst/>
            <a:rect l="l" t="t" r="r" b="b"/>
            <a:pathLst>
              <a:path w="5379" h="25449" fill="none" extrusionOk="0">
                <a:moveTo>
                  <a:pt x="0" y="0"/>
                </a:moveTo>
                <a:lnTo>
                  <a:pt x="5379" y="5379"/>
                </a:lnTo>
                <a:lnTo>
                  <a:pt x="5379" y="25449"/>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5" name="Google Shape;11225;p18"/>
          <p:cNvSpPr/>
          <p:nvPr/>
        </p:nvSpPr>
        <p:spPr>
          <a:xfrm>
            <a:off x="11445991" y="-68061"/>
            <a:ext cx="364951" cy="2945979"/>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6" name="Google Shape;11226;p18"/>
          <p:cNvSpPr/>
          <p:nvPr/>
        </p:nvSpPr>
        <p:spPr>
          <a:xfrm>
            <a:off x="11587351" y="-101600"/>
            <a:ext cx="364951" cy="2516528"/>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27" name="Google Shape;11227;p18"/>
          <p:cNvGrpSpPr/>
          <p:nvPr/>
        </p:nvGrpSpPr>
        <p:grpSpPr>
          <a:xfrm>
            <a:off x="-445733" y="964667"/>
            <a:ext cx="13129500" cy="6325079"/>
            <a:chOff x="-334300" y="723500"/>
            <a:chExt cx="9847125" cy="4743809"/>
          </a:xfrm>
        </p:grpSpPr>
        <p:grpSp>
          <p:nvGrpSpPr>
            <p:cNvPr id="11228" name="Google Shape;11228;p18"/>
            <p:cNvGrpSpPr/>
            <p:nvPr/>
          </p:nvGrpSpPr>
          <p:grpSpPr>
            <a:xfrm>
              <a:off x="8484275" y="3295850"/>
              <a:ext cx="1028550" cy="1006975"/>
              <a:chOff x="367000" y="3270000"/>
              <a:chExt cx="1028550" cy="1006975"/>
            </a:xfrm>
          </p:grpSpPr>
          <p:sp>
            <p:nvSpPr>
              <p:cNvPr id="11229" name="Google Shape;11229;p18"/>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0" name="Google Shape;11230;p18"/>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1" name="Google Shape;11231;p18"/>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2" name="Google Shape;11232;p18"/>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3" name="Google Shape;11233;p18"/>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4" name="Google Shape;11234;p18"/>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5" name="Google Shape;11235;p18"/>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6" name="Google Shape;11236;p18"/>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7" name="Google Shape;11237;p18"/>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8" name="Google Shape;11238;p18"/>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9" name="Google Shape;11239;p18"/>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0" name="Google Shape;11240;p18"/>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1" name="Google Shape;11241;p18"/>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2" name="Google Shape;11242;p18"/>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3" name="Google Shape;11243;p18"/>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4" name="Google Shape;11244;p18"/>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5" name="Google Shape;11245;p18"/>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6" name="Google Shape;11246;p18"/>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7" name="Google Shape;11247;p18"/>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8" name="Google Shape;11248;p18"/>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9" name="Google Shape;11249;p18"/>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0" name="Google Shape;11250;p18"/>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1" name="Google Shape;11251;p18"/>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2" name="Google Shape;11252;p18"/>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3" name="Google Shape;11253;p18"/>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4" name="Google Shape;11254;p18"/>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5" name="Google Shape;11255;p18"/>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6" name="Google Shape;11256;p18"/>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7" name="Google Shape;11257;p18"/>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8" name="Google Shape;11258;p18"/>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9" name="Google Shape;11259;p18"/>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0" name="Google Shape;11260;p18"/>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1" name="Google Shape;11261;p18"/>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2" name="Google Shape;11262;p18"/>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3" name="Google Shape;11263;p18"/>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4" name="Google Shape;11264;p18"/>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5" name="Google Shape;11265;p18"/>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6" name="Google Shape;11266;p18"/>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7" name="Google Shape;11267;p18"/>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8" name="Google Shape;11268;p18"/>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9" name="Google Shape;11269;p18"/>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0" name="Google Shape;11270;p18"/>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1" name="Google Shape;11271;p18"/>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2" name="Google Shape;11272;p18"/>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3" name="Google Shape;11273;p18"/>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4" name="Google Shape;11274;p18"/>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5" name="Google Shape;11275;p18"/>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6" name="Google Shape;11276;p18"/>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7" name="Google Shape;11277;p18"/>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8" name="Google Shape;11278;p18"/>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9" name="Google Shape;11279;p18"/>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0" name="Google Shape;11280;p18"/>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1" name="Google Shape;11281;p18"/>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2" name="Google Shape;11282;p18"/>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3" name="Google Shape;11283;p18"/>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4" name="Google Shape;11284;p18"/>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5" name="Google Shape;11285;p18"/>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6" name="Google Shape;11286;p18"/>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7" name="Google Shape;11287;p18"/>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8" name="Google Shape;11288;p18"/>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9" name="Google Shape;11289;p18"/>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0" name="Google Shape;11290;p18"/>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1" name="Google Shape;11291;p18"/>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2" name="Google Shape;11292;p18"/>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3" name="Google Shape;11293;p18"/>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4" name="Google Shape;11294;p18"/>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5" name="Google Shape;11295;p18"/>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6" name="Google Shape;11296;p18"/>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7" name="Google Shape;11297;p18"/>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8" name="Google Shape;11298;p18"/>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9" name="Google Shape;11299;p18"/>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0" name="Google Shape;11300;p18"/>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1" name="Google Shape;11301;p18"/>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2" name="Google Shape;11302;p18"/>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3" name="Google Shape;11303;p18"/>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4" name="Google Shape;11304;p18"/>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5" name="Google Shape;11305;p18"/>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6" name="Google Shape;11306;p18"/>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7" name="Google Shape;11307;p18"/>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8" name="Google Shape;11308;p18"/>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9" name="Google Shape;11309;p18"/>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0" name="Google Shape;11310;p18"/>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1" name="Google Shape;11311;p18"/>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2" name="Google Shape;11312;p18"/>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3" name="Google Shape;11313;p18"/>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4" name="Google Shape;11314;p18"/>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5" name="Google Shape;11315;p18"/>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6" name="Google Shape;11316;p18"/>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7" name="Google Shape;11317;p18"/>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8" name="Google Shape;11318;p18"/>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9" name="Google Shape;11319;p18"/>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0" name="Google Shape;11320;p18"/>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1" name="Google Shape;11321;p18"/>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2" name="Google Shape;11322;p18"/>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3" name="Google Shape;11323;p18"/>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4" name="Google Shape;11324;p18"/>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5" name="Google Shape;11325;p18"/>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6" name="Google Shape;11326;p18"/>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7" name="Google Shape;11327;p18"/>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8" name="Google Shape;11328;p18"/>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9" name="Google Shape;11329;p18"/>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0" name="Google Shape;11330;p18"/>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1" name="Google Shape;11331;p18"/>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2" name="Google Shape;11332;p18"/>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3" name="Google Shape;11333;p18"/>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4" name="Google Shape;11334;p18"/>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5" name="Google Shape;11335;p18"/>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6" name="Google Shape;11336;p18"/>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7" name="Google Shape;11337;p18"/>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8" name="Google Shape;11338;p18"/>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9" name="Google Shape;11339;p18"/>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0" name="Google Shape;11340;p18"/>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1" name="Google Shape;11341;p18"/>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2" name="Google Shape;11342;p18"/>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3" name="Google Shape;11343;p18"/>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4" name="Google Shape;11344;p18"/>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5" name="Google Shape;11345;p18"/>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6" name="Google Shape;11346;p18"/>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7" name="Google Shape;11347;p18"/>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8" name="Google Shape;11348;p18"/>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9" name="Google Shape;11349;p18"/>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0" name="Google Shape;11350;p18"/>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1" name="Google Shape;11351;p18"/>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2" name="Google Shape;11352;p18"/>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3" name="Google Shape;11353;p18"/>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4" name="Google Shape;11354;p18"/>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5" name="Google Shape;11355;p18"/>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6" name="Google Shape;11356;p18"/>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7" name="Google Shape;11357;p18"/>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8" name="Google Shape;11358;p18"/>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9" name="Google Shape;11359;p18"/>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0" name="Google Shape;11360;p18"/>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1" name="Google Shape;11361;p18"/>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2" name="Google Shape;11362;p18"/>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3" name="Google Shape;11363;p18"/>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4" name="Google Shape;11364;p18"/>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5" name="Google Shape;11365;p18"/>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6" name="Google Shape;11366;p18"/>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7" name="Google Shape;11367;p18"/>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8" name="Google Shape;11368;p18"/>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9" name="Google Shape;11369;p18"/>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0" name="Google Shape;11370;p18"/>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1" name="Google Shape;11371;p18"/>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2" name="Google Shape;11372;p18"/>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3" name="Google Shape;11373;p18"/>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4" name="Google Shape;11374;p18"/>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5" name="Google Shape;11375;p18"/>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6" name="Google Shape;11376;p18"/>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7" name="Google Shape;11377;p18"/>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8" name="Google Shape;11378;p18"/>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9" name="Google Shape;11379;p18"/>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0" name="Google Shape;11380;p18"/>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1" name="Google Shape;11381;p18"/>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2" name="Google Shape;11382;p18"/>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3" name="Google Shape;11383;p18"/>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4" name="Google Shape;11384;p18"/>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5" name="Google Shape;11385;p18"/>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6" name="Google Shape;11386;p18"/>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7" name="Google Shape;11387;p18"/>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8" name="Google Shape;11388;p18"/>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9" name="Google Shape;11389;p18"/>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0" name="Google Shape;11390;p18"/>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1" name="Google Shape;11391;p18"/>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2" name="Google Shape;11392;p18"/>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3" name="Google Shape;11393;p18"/>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4" name="Google Shape;11394;p18"/>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5" name="Google Shape;11395;p18"/>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6" name="Google Shape;11396;p18"/>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7" name="Google Shape;11397;p18"/>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8" name="Google Shape;11398;p18"/>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9" name="Google Shape;11399;p18"/>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0" name="Google Shape;11400;p18"/>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1" name="Google Shape;11401;p18"/>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2" name="Google Shape;11402;p18"/>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3" name="Google Shape;11403;p18"/>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4" name="Google Shape;11404;p18"/>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5" name="Google Shape;11405;p18"/>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6" name="Google Shape;11406;p18"/>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7" name="Google Shape;11407;p18"/>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8" name="Google Shape;11408;p18"/>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9" name="Google Shape;11409;p18"/>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0" name="Google Shape;11410;p18"/>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1" name="Google Shape;11411;p18"/>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2" name="Google Shape;11412;p18"/>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3" name="Google Shape;11413;p18"/>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4" name="Google Shape;11414;p18"/>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5" name="Google Shape;11415;p18"/>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6" name="Google Shape;11416;p18"/>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7" name="Google Shape;11417;p18"/>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8" name="Google Shape;11418;p18"/>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9" name="Google Shape;11419;p18"/>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0" name="Google Shape;11420;p18"/>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1" name="Google Shape;11421;p18"/>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2" name="Google Shape;11422;p18"/>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3" name="Google Shape;11423;p18"/>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4" name="Google Shape;11424;p18"/>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5" name="Google Shape;11425;p18"/>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6" name="Google Shape;11426;p18"/>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7" name="Google Shape;11427;p18"/>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8" name="Google Shape;11428;p18"/>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9" name="Google Shape;11429;p18"/>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0" name="Google Shape;11430;p18"/>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1" name="Google Shape;11431;p18"/>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2" name="Google Shape;11432;p18"/>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3" name="Google Shape;11433;p18"/>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4" name="Google Shape;11434;p18"/>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5" name="Google Shape;11435;p18"/>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6" name="Google Shape;11436;p18"/>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7" name="Google Shape;11437;p18"/>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8" name="Google Shape;11438;p18"/>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9" name="Google Shape;11439;p18"/>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0" name="Google Shape;11440;p18"/>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1" name="Google Shape;11441;p18"/>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2" name="Google Shape;11442;p18"/>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3" name="Google Shape;11443;p18"/>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4" name="Google Shape;11444;p18"/>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5" name="Google Shape;11445;p18"/>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6" name="Google Shape;11446;p18"/>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7" name="Google Shape;11447;p18"/>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8" name="Google Shape;11448;p18"/>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9" name="Google Shape;11449;p18"/>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0" name="Google Shape;11450;p18"/>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1" name="Google Shape;11451;p18"/>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2" name="Google Shape;11452;p18"/>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3" name="Google Shape;11453;p18"/>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4" name="Google Shape;11454;p18"/>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5" name="Google Shape;11455;p18"/>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6" name="Google Shape;11456;p18"/>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7" name="Google Shape;11457;p18"/>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8" name="Google Shape;11458;p18"/>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9" name="Google Shape;11459;p18"/>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0" name="Google Shape;11460;p18"/>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1" name="Google Shape;11461;p18"/>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2" name="Google Shape;11462;p18"/>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3" name="Google Shape;11463;p18"/>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4" name="Google Shape;11464;p18"/>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5" name="Google Shape;11465;p18"/>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6" name="Google Shape;11466;p18"/>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7" name="Google Shape;11467;p18"/>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8" name="Google Shape;11468;p18"/>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9" name="Google Shape;11469;p18"/>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0" name="Google Shape;11470;p18"/>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1" name="Google Shape;11471;p18"/>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2" name="Google Shape;11472;p18"/>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3" name="Google Shape;11473;p18"/>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4" name="Google Shape;11474;p18"/>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5" name="Google Shape;11475;p18"/>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6" name="Google Shape;11476;p18"/>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7" name="Google Shape;11477;p18"/>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8" name="Google Shape;11478;p18"/>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9" name="Google Shape;11479;p18"/>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0" name="Google Shape;11480;p18"/>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1" name="Google Shape;11481;p18"/>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2" name="Google Shape;11482;p18"/>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3" name="Google Shape;11483;p18"/>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4" name="Google Shape;11484;p18"/>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5" name="Google Shape;11485;p18"/>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6" name="Google Shape;11486;p18"/>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7" name="Google Shape;11487;p18"/>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8" name="Google Shape;11488;p18"/>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9" name="Google Shape;11489;p18"/>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0" name="Google Shape;11490;p18"/>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1" name="Google Shape;11491;p18"/>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2" name="Google Shape;11492;p18"/>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3" name="Google Shape;11493;p18"/>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4" name="Google Shape;11494;p18"/>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5" name="Google Shape;11495;p18"/>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6" name="Google Shape;11496;p18"/>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7" name="Google Shape;11497;p18"/>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8" name="Google Shape;11498;p18"/>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9" name="Google Shape;11499;p18"/>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0" name="Google Shape;11500;p18"/>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1" name="Google Shape;11501;p18"/>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2" name="Google Shape;11502;p18"/>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3" name="Google Shape;11503;p18"/>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4" name="Google Shape;11504;p18"/>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5" name="Google Shape;11505;p18"/>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6" name="Google Shape;11506;p18"/>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7" name="Google Shape;11507;p18"/>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8" name="Google Shape;11508;p18"/>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9" name="Google Shape;11509;p18"/>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0" name="Google Shape;11510;p18"/>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1" name="Google Shape;11511;p18"/>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2" name="Google Shape;11512;p18"/>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3" name="Google Shape;11513;p18"/>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4" name="Google Shape;11514;p18"/>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5" name="Google Shape;11515;p18"/>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6" name="Google Shape;11516;p18"/>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7" name="Google Shape;11517;p18"/>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8" name="Google Shape;11518;p18"/>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9" name="Google Shape;11519;p18"/>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0" name="Google Shape;11520;p18"/>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1" name="Google Shape;11521;p18"/>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2" name="Google Shape;11522;p18"/>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3" name="Google Shape;11523;p18"/>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4" name="Google Shape;11524;p18"/>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5" name="Google Shape;11525;p18"/>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6" name="Google Shape;11526;p18"/>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7" name="Google Shape;11527;p18"/>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8" name="Google Shape;11528;p18"/>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9" name="Google Shape;11529;p18"/>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0" name="Google Shape;11530;p18"/>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1" name="Google Shape;11531;p18"/>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2" name="Google Shape;11532;p18"/>
            <p:cNvGrpSpPr/>
            <p:nvPr/>
          </p:nvGrpSpPr>
          <p:grpSpPr>
            <a:xfrm>
              <a:off x="5588110" y="4302871"/>
              <a:ext cx="1237233" cy="1164438"/>
              <a:chOff x="1425100" y="3295850"/>
              <a:chExt cx="1004900" cy="945775"/>
            </a:xfrm>
          </p:grpSpPr>
          <p:sp>
            <p:nvSpPr>
              <p:cNvPr id="11533" name="Google Shape;11533;p18"/>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4" name="Google Shape;11534;p18"/>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5" name="Google Shape;11535;p18"/>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6" name="Google Shape;11536;p18"/>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7" name="Google Shape;11537;p18"/>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8" name="Google Shape;11538;p18"/>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9" name="Google Shape;11539;p18"/>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0" name="Google Shape;11540;p18"/>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1" name="Google Shape;11541;p18"/>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2" name="Google Shape;11542;p18"/>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3" name="Google Shape;11543;p18"/>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4" name="Google Shape;11544;p18"/>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5" name="Google Shape;11545;p18"/>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6" name="Google Shape;11546;p18"/>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7" name="Google Shape;11547;p18"/>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8" name="Google Shape;11548;p18"/>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9" name="Google Shape;11549;p18"/>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0" name="Google Shape;11550;p18"/>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1" name="Google Shape;11551;p18"/>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2" name="Google Shape;11552;p18"/>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3" name="Google Shape;11553;p18"/>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4" name="Google Shape;11554;p18"/>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5" name="Google Shape;11555;p18"/>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6" name="Google Shape;11556;p18"/>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7" name="Google Shape;11557;p18"/>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8" name="Google Shape;11558;p18"/>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9" name="Google Shape;11559;p18"/>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0" name="Google Shape;11560;p18"/>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1" name="Google Shape;11561;p18"/>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2" name="Google Shape;11562;p18"/>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3" name="Google Shape;11563;p18"/>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4" name="Google Shape;11564;p18"/>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5" name="Google Shape;11565;p18"/>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6" name="Google Shape;11566;p18"/>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7" name="Google Shape;11567;p18"/>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8" name="Google Shape;11568;p18"/>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9" name="Google Shape;11569;p18"/>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0" name="Google Shape;11570;p18"/>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1" name="Google Shape;11571;p18"/>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2" name="Google Shape;11572;p18"/>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3" name="Google Shape;11573;p18"/>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4" name="Google Shape;11574;p18"/>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5" name="Google Shape;11575;p18"/>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6" name="Google Shape;11576;p18"/>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7" name="Google Shape;11577;p18"/>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8" name="Google Shape;11578;p18"/>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9" name="Google Shape;11579;p18"/>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0" name="Google Shape;11580;p18"/>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1" name="Google Shape;11581;p18"/>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2" name="Google Shape;11582;p18"/>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3" name="Google Shape;11583;p18"/>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4" name="Google Shape;11584;p18"/>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5" name="Google Shape;11585;p18"/>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6" name="Google Shape;11586;p18"/>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7" name="Google Shape;11587;p18"/>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8" name="Google Shape;11588;p18"/>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9" name="Google Shape;11589;p18"/>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0" name="Google Shape;11590;p18"/>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1" name="Google Shape;11591;p18"/>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2" name="Google Shape;11592;p18"/>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3" name="Google Shape;11593;p18"/>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4" name="Google Shape;11594;p18"/>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5" name="Google Shape;11595;p18"/>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6" name="Google Shape;11596;p18"/>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7" name="Google Shape;11597;p18"/>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8" name="Google Shape;11598;p18"/>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9" name="Google Shape;11599;p18"/>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0" name="Google Shape;11600;p18"/>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1" name="Google Shape;11601;p18"/>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2" name="Google Shape;11602;p18"/>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3" name="Google Shape;11603;p18"/>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4" name="Google Shape;11604;p18"/>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5" name="Google Shape;11605;p18"/>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6" name="Google Shape;11606;p18"/>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7" name="Google Shape;11607;p18"/>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8" name="Google Shape;11608;p18"/>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9" name="Google Shape;11609;p18"/>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0" name="Google Shape;11610;p18"/>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1" name="Google Shape;11611;p18"/>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2" name="Google Shape;11612;p18"/>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3" name="Google Shape;11613;p18"/>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4" name="Google Shape;11614;p18"/>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5" name="Google Shape;11615;p18"/>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6" name="Google Shape;11616;p18"/>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7" name="Google Shape;11617;p18"/>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8" name="Google Shape;11618;p18"/>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9" name="Google Shape;11619;p18"/>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0" name="Google Shape;11620;p18"/>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1" name="Google Shape;11621;p18"/>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2" name="Google Shape;11622;p18"/>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3" name="Google Shape;11623;p18"/>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4" name="Google Shape;11624;p18"/>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5" name="Google Shape;11625;p18"/>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6" name="Google Shape;11626;p18"/>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7" name="Google Shape;11627;p18"/>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8" name="Google Shape;11628;p18"/>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9" name="Google Shape;11629;p18"/>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0" name="Google Shape;11630;p18"/>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1" name="Google Shape;11631;p18"/>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2" name="Google Shape;11632;p18"/>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3" name="Google Shape;11633;p18"/>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4" name="Google Shape;11634;p18"/>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5" name="Google Shape;11635;p18"/>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6" name="Google Shape;11636;p18"/>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7" name="Google Shape;11637;p18"/>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8" name="Google Shape;11638;p18"/>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9" name="Google Shape;11639;p18"/>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0" name="Google Shape;11640;p18"/>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1" name="Google Shape;11641;p18"/>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2" name="Google Shape;11642;p18"/>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3" name="Google Shape;11643;p18"/>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4" name="Google Shape;11644;p18"/>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5" name="Google Shape;11645;p18"/>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6" name="Google Shape;11646;p18"/>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7" name="Google Shape;11647;p18"/>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8" name="Google Shape;11648;p18"/>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9" name="Google Shape;11649;p18"/>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0" name="Google Shape;11650;p18"/>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1" name="Google Shape;11651;p18"/>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2" name="Google Shape;11652;p18"/>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3" name="Google Shape;11653;p18"/>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4" name="Google Shape;11654;p18"/>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5" name="Google Shape;11655;p18"/>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6" name="Google Shape;11656;p18"/>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7" name="Google Shape;11657;p18"/>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8" name="Google Shape;11658;p18"/>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9" name="Google Shape;11659;p18"/>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0" name="Google Shape;11660;p18"/>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1" name="Google Shape;11661;p18"/>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2" name="Google Shape;11662;p18"/>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3" name="Google Shape;11663;p18"/>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4" name="Google Shape;11664;p18"/>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5" name="Google Shape;11665;p18"/>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6" name="Google Shape;11666;p18"/>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7" name="Google Shape;11667;p18"/>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8" name="Google Shape;11668;p18"/>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9" name="Google Shape;11669;p18"/>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0" name="Google Shape;11670;p18"/>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1" name="Google Shape;11671;p18"/>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2" name="Google Shape;11672;p18"/>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3" name="Google Shape;11673;p18"/>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4" name="Google Shape;11674;p18"/>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5" name="Google Shape;11675;p18"/>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6" name="Google Shape;11676;p18"/>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7" name="Google Shape;11677;p18"/>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8" name="Google Shape;11678;p18"/>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9" name="Google Shape;11679;p18"/>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0" name="Google Shape;11680;p18"/>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1" name="Google Shape;11681;p18"/>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2" name="Google Shape;11682;p18"/>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3" name="Google Shape;11683;p18"/>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4" name="Google Shape;11684;p18"/>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5" name="Google Shape;11685;p18"/>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6" name="Google Shape;11686;p18"/>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7" name="Google Shape;11687;p18"/>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8" name="Google Shape;11688;p18"/>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9" name="Google Shape;11689;p18"/>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0" name="Google Shape;11690;p18"/>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1" name="Google Shape;11691;p18"/>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2" name="Google Shape;11692;p18"/>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3" name="Google Shape;11693;p18"/>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4" name="Google Shape;11694;p18"/>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5" name="Google Shape;11695;p18"/>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6" name="Google Shape;11696;p18"/>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7" name="Google Shape;11697;p18"/>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8" name="Google Shape;11698;p18"/>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9" name="Google Shape;11699;p18"/>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0" name="Google Shape;11700;p18"/>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1" name="Google Shape;11701;p18"/>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2" name="Google Shape;11702;p18"/>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3" name="Google Shape;11703;p18"/>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4" name="Google Shape;11704;p18"/>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5" name="Google Shape;11705;p18"/>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6" name="Google Shape;11706;p18"/>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7" name="Google Shape;11707;p18"/>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8" name="Google Shape;11708;p18"/>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9" name="Google Shape;11709;p18"/>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0" name="Google Shape;11710;p18"/>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1" name="Google Shape;11711;p18"/>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2" name="Google Shape;11712;p18"/>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3" name="Google Shape;11713;p18"/>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4" name="Google Shape;11714;p18"/>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5" name="Google Shape;11715;p18"/>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6" name="Google Shape;11716;p18"/>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7" name="Google Shape;11717;p18"/>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8" name="Google Shape;11718;p18"/>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9" name="Google Shape;11719;p18"/>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0" name="Google Shape;11720;p18"/>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1" name="Google Shape;11721;p18"/>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2" name="Google Shape;11722;p18"/>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3" name="Google Shape;11723;p18"/>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4" name="Google Shape;11724;p18"/>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5" name="Google Shape;11725;p18"/>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6" name="Google Shape;11726;p18"/>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7" name="Google Shape;11727;p18"/>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8" name="Google Shape;11728;p18"/>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9" name="Google Shape;11729;p18"/>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0" name="Google Shape;11730;p18"/>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1" name="Google Shape;11731;p18"/>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2" name="Google Shape;11732;p18"/>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3" name="Google Shape;11733;p18"/>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4" name="Google Shape;11734;p18"/>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5" name="Google Shape;11735;p18"/>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6" name="Google Shape;11736;p18"/>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7" name="Google Shape;11737;p18"/>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8" name="Google Shape;11738;p18"/>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9" name="Google Shape;11739;p18"/>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0" name="Google Shape;11740;p18"/>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1" name="Google Shape;11741;p18"/>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2" name="Google Shape;11742;p18"/>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3" name="Google Shape;11743;p18"/>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4" name="Google Shape;11744;p18"/>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5" name="Google Shape;11745;p18"/>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6" name="Google Shape;11746;p18"/>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7" name="Google Shape;11747;p18"/>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8" name="Google Shape;11748;p18"/>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9" name="Google Shape;11749;p18"/>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0" name="Google Shape;11750;p18"/>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1" name="Google Shape;11751;p18"/>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2" name="Google Shape;11752;p18"/>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3" name="Google Shape;11753;p18"/>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4" name="Google Shape;11754;p18"/>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5" name="Google Shape;11755;p18"/>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6" name="Google Shape;11756;p18"/>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7" name="Google Shape;11757;p18"/>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8" name="Google Shape;11758;p18"/>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9" name="Google Shape;11759;p18"/>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0" name="Google Shape;11760;p18"/>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1" name="Google Shape;11761;p18"/>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2" name="Google Shape;11762;p18"/>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3" name="Google Shape;11763;p18"/>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4" name="Google Shape;11764;p18"/>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5" name="Google Shape;11765;p18"/>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6" name="Google Shape;11766;p18"/>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7" name="Google Shape;11767;p18"/>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8" name="Google Shape;11768;p18"/>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9" name="Google Shape;11769;p18"/>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0" name="Google Shape;11770;p18"/>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1" name="Google Shape;11771;p18"/>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2" name="Google Shape;11772;p18"/>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3" name="Google Shape;11773;p18"/>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4" name="Google Shape;11774;p18"/>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5" name="Google Shape;11775;p18"/>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6" name="Google Shape;11776;p18"/>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7" name="Google Shape;11777;p18"/>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8" name="Google Shape;11778;p18"/>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9" name="Google Shape;11779;p18"/>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0" name="Google Shape;11780;p18"/>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1" name="Google Shape;11781;p18"/>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2" name="Google Shape;11782;p18"/>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3" name="Google Shape;11783;p18"/>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4" name="Google Shape;11784;p18"/>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5" name="Google Shape;11785;p18"/>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6" name="Google Shape;11786;p18"/>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7" name="Google Shape;11787;p18"/>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8" name="Google Shape;11788;p18"/>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9" name="Google Shape;11789;p18"/>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0" name="Google Shape;11790;p18"/>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1" name="Google Shape;11791;p18"/>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2" name="Google Shape;11792;p18"/>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3" name="Google Shape;11793;p18"/>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4" name="Google Shape;11794;p18"/>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5" name="Google Shape;11795;p18"/>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6" name="Google Shape;11796;p18"/>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7" name="Google Shape;11797;p18"/>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8" name="Google Shape;11798;p18"/>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9" name="Google Shape;11799;p18"/>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0" name="Google Shape;11800;p18"/>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1" name="Google Shape;11801;p18"/>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2" name="Google Shape;11802;p18"/>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3" name="Google Shape;11803;p18"/>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4" name="Google Shape;11804;p18"/>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5" name="Google Shape;11805;p18"/>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6" name="Google Shape;11806;p18"/>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7" name="Google Shape;11807;p18"/>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8" name="Google Shape;11808;p18"/>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9" name="Google Shape;11809;p18"/>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0" name="Google Shape;11810;p18"/>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1" name="Google Shape;11811;p18"/>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2" name="Google Shape;11812;p18"/>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3" name="Google Shape;11813;p18"/>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4" name="Google Shape;11814;p18"/>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5" name="Google Shape;11815;p18"/>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6" name="Google Shape;11816;p18"/>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7" name="Google Shape;11817;p18"/>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8" name="Google Shape;11818;p18"/>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9" name="Google Shape;11819;p18"/>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0" name="Google Shape;11820;p18"/>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1" name="Google Shape;11821;p18"/>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2" name="Google Shape;11822;p18"/>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3" name="Google Shape;11823;p18"/>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4" name="Google Shape;11824;p18"/>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5" name="Google Shape;11825;p18"/>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6" name="Google Shape;11826;p18"/>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7" name="Google Shape;11827;p18"/>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8" name="Google Shape;11828;p18"/>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9" name="Google Shape;11829;p18"/>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0" name="Google Shape;11830;p18"/>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1" name="Google Shape;11831;p18"/>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2" name="Google Shape;11832;p18"/>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3" name="Google Shape;11833;p18"/>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4" name="Google Shape;11834;p18"/>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5" name="Google Shape;11835;p18"/>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6" name="Google Shape;11836;p18"/>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7" name="Google Shape;11837;p18"/>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8" name="Google Shape;11838;p18"/>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9" name="Google Shape;11839;p18"/>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0" name="Google Shape;11840;p18"/>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1" name="Google Shape;11841;p18"/>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2" name="Google Shape;11842;p18"/>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3" name="Google Shape;11843;p18"/>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4" name="Google Shape;11844;p18"/>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5" name="Google Shape;11845;p18"/>
            <p:cNvGrpSpPr/>
            <p:nvPr/>
          </p:nvGrpSpPr>
          <p:grpSpPr>
            <a:xfrm>
              <a:off x="-334300" y="723500"/>
              <a:ext cx="1010475" cy="995525"/>
              <a:chOff x="885350" y="1936275"/>
              <a:chExt cx="1010475" cy="995525"/>
            </a:xfrm>
          </p:grpSpPr>
          <p:sp>
            <p:nvSpPr>
              <p:cNvPr id="11846" name="Google Shape;11846;p18"/>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7" name="Google Shape;11847;p18"/>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8" name="Google Shape;11848;p18"/>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9" name="Google Shape;11849;p18"/>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0" name="Google Shape;11850;p18"/>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1" name="Google Shape;11851;p18"/>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2" name="Google Shape;11852;p18"/>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3" name="Google Shape;11853;p18"/>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4" name="Google Shape;11854;p18"/>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5" name="Google Shape;11855;p18"/>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6" name="Google Shape;11856;p18"/>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7" name="Google Shape;11857;p18"/>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8" name="Google Shape;11858;p18"/>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9" name="Google Shape;11859;p18"/>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0" name="Google Shape;11860;p18"/>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1" name="Google Shape;11861;p18"/>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2" name="Google Shape;11862;p18"/>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3" name="Google Shape;11863;p18"/>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4" name="Google Shape;11864;p18"/>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5" name="Google Shape;11865;p18"/>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6" name="Google Shape;11866;p18"/>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7" name="Google Shape;11867;p18"/>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8" name="Google Shape;11868;p18"/>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9" name="Google Shape;11869;p18"/>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0" name="Google Shape;11870;p18"/>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1" name="Google Shape;11871;p18"/>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2" name="Google Shape;11872;p18"/>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3" name="Google Shape;11873;p18"/>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4" name="Google Shape;11874;p18"/>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5" name="Google Shape;11875;p18"/>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6" name="Google Shape;11876;p18"/>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7" name="Google Shape;11877;p18"/>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8" name="Google Shape;11878;p18"/>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9" name="Google Shape;11879;p18"/>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0" name="Google Shape;11880;p18"/>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1" name="Google Shape;11881;p18"/>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2" name="Google Shape;11882;p18"/>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3" name="Google Shape;11883;p18"/>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4" name="Google Shape;11884;p18"/>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5" name="Google Shape;11885;p18"/>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6" name="Google Shape;11886;p18"/>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7" name="Google Shape;11887;p18"/>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8" name="Google Shape;11888;p18"/>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9" name="Google Shape;11889;p18"/>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0" name="Google Shape;11890;p18"/>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1" name="Google Shape;11891;p18"/>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2" name="Google Shape;11892;p18"/>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3" name="Google Shape;11893;p18"/>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4" name="Google Shape;11894;p18"/>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5" name="Google Shape;11895;p18"/>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6" name="Google Shape;11896;p18"/>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7" name="Google Shape;11897;p18"/>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8" name="Google Shape;11898;p18"/>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9" name="Google Shape;11899;p18"/>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0" name="Google Shape;11900;p18"/>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1" name="Google Shape;11901;p18"/>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2" name="Google Shape;11902;p18"/>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3" name="Google Shape;11903;p18"/>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4" name="Google Shape;11904;p18"/>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5" name="Google Shape;11905;p18"/>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6" name="Google Shape;11906;p18"/>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7" name="Google Shape;11907;p18"/>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8" name="Google Shape;11908;p18"/>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9" name="Google Shape;11909;p18"/>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0" name="Google Shape;11910;p18"/>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1" name="Google Shape;11911;p18"/>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2" name="Google Shape;11912;p18"/>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3" name="Google Shape;11913;p18"/>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4" name="Google Shape;11914;p18"/>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5" name="Google Shape;11915;p18"/>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6" name="Google Shape;11916;p18"/>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7" name="Google Shape;11917;p18"/>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8" name="Google Shape;11918;p18"/>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9" name="Google Shape;11919;p18"/>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0" name="Google Shape;11920;p18"/>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1" name="Google Shape;11921;p18"/>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2" name="Google Shape;11922;p18"/>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3" name="Google Shape;11923;p18"/>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4" name="Google Shape;11924;p18"/>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5" name="Google Shape;11925;p18"/>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6" name="Google Shape;11926;p18"/>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7" name="Google Shape;11927;p18"/>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8" name="Google Shape;11928;p18"/>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9" name="Google Shape;11929;p18"/>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0" name="Google Shape;11930;p18"/>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1" name="Google Shape;11931;p18"/>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2" name="Google Shape;11932;p18"/>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3" name="Google Shape;11933;p18"/>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4" name="Google Shape;11934;p18"/>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5" name="Google Shape;11935;p18"/>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6" name="Google Shape;11936;p18"/>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7" name="Google Shape;11937;p18"/>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8" name="Google Shape;11938;p18"/>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9" name="Google Shape;11939;p18"/>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0" name="Google Shape;11940;p18"/>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1" name="Google Shape;11941;p18"/>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2" name="Google Shape;11942;p18"/>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3" name="Google Shape;11943;p18"/>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4" name="Google Shape;11944;p18"/>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5" name="Google Shape;11945;p18"/>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6" name="Google Shape;11946;p18"/>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7" name="Google Shape;11947;p18"/>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8" name="Google Shape;11948;p18"/>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9" name="Google Shape;11949;p18"/>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0" name="Google Shape;11950;p18"/>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1" name="Google Shape;11951;p18"/>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2" name="Google Shape;11952;p18"/>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3" name="Google Shape;11953;p18"/>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4" name="Google Shape;11954;p18"/>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5" name="Google Shape;11955;p18"/>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6" name="Google Shape;11956;p18"/>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7" name="Google Shape;11957;p18"/>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8" name="Google Shape;11958;p18"/>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9" name="Google Shape;11959;p18"/>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0" name="Google Shape;11960;p18"/>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1" name="Google Shape;11961;p18"/>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2" name="Google Shape;11962;p18"/>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3" name="Google Shape;11963;p18"/>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4" name="Google Shape;11964;p18"/>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5" name="Google Shape;11965;p18"/>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6" name="Google Shape;11966;p18"/>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7" name="Google Shape;11967;p18"/>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8" name="Google Shape;11968;p18"/>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9" name="Google Shape;11969;p18"/>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0" name="Google Shape;11970;p18"/>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1" name="Google Shape;11971;p18"/>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2" name="Google Shape;11972;p18"/>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3" name="Google Shape;11973;p18"/>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4" name="Google Shape;11974;p18"/>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5" name="Google Shape;11975;p18"/>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6" name="Google Shape;11976;p18"/>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7" name="Google Shape;11977;p18"/>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8" name="Google Shape;11978;p18"/>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9" name="Google Shape;11979;p18"/>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0" name="Google Shape;11980;p18"/>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1" name="Google Shape;11981;p18"/>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2" name="Google Shape;11982;p18"/>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3" name="Google Shape;11983;p18"/>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4" name="Google Shape;11984;p18"/>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5" name="Google Shape;11985;p18"/>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6" name="Google Shape;11986;p18"/>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7" name="Google Shape;11987;p18"/>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8" name="Google Shape;11988;p18"/>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9" name="Google Shape;11989;p18"/>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0" name="Google Shape;11990;p18"/>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1" name="Google Shape;11991;p18"/>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2" name="Google Shape;11992;p18"/>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3" name="Google Shape;11993;p18"/>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4" name="Google Shape;11994;p18"/>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5" name="Google Shape;11995;p18"/>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6" name="Google Shape;11996;p18"/>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7" name="Google Shape;11997;p18"/>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8" name="Google Shape;11998;p18"/>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9" name="Google Shape;11999;p18"/>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0" name="Google Shape;12000;p18"/>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1" name="Google Shape;12001;p18"/>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2" name="Google Shape;12002;p18"/>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3" name="Google Shape;12003;p18"/>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4" name="Google Shape;12004;p18"/>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5" name="Google Shape;12005;p18"/>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6" name="Google Shape;12006;p18"/>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7" name="Google Shape;12007;p18"/>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8" name="Google Shape;12008;p18"/>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9" name="Google Shape;12009;p18"/>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0" name="Google Shape;12010;p18"/>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1" name="Google Shape;12011;p18"/>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2" name="Google Shape;12012;p18"/>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3" name="Google Shape;12013;p18"/>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4" name="Google Shape;12014;p18"/>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5" name="Google Shape;12015;p18"/>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6" name="Google Shape;12016;p18"/>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7" name="Google Shape;12017;p18"/>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8" name="Google Shape;12018;p18"/>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9" name="Google Shape;12019;p18"/>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0" name="Google Shape;12020;p18"/>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1" name="Google Shape;12021;p18"/>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2" name="Google Shape;12022;p18"/>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3" name="Google Shape;12023;p18"/>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4" name="Google Shape;12024;p18"/>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5" name="Google Shape;12025;p18"/>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6" name="Google Shape;12026;p18"/>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7" name="Google Shape;12027;p18"/>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8" name="Google Shape;12028;p18"/>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9" name="Google Shape;12029;p18"/>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0" name="Google Shape;12030;p18"/>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1" name="Google Shape;12031;p18"/>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2" name="Google Shape;12032;p18"/>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3" name="Google Shape;12033;p18"/>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4" name="Google Shape;12034;p18"/>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5" name="Google Shape;12035;p18"/>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6" name="Google Shape;12036;p18"/>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7" name="Google Shape;12037;p18"/>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8" name="Google Shape;12038;p18"/>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9" name="Google Shape;12039;p18"/>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0" name="Google Shape;12040;p18"/>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1" name="Google Shape;12041;p18"/>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2" name="Google Shape;12042;p18"/>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3" name="Google Shape;12043;p18"/>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4" name="Google Shape;12044;p18"/>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5" name="Google Shape;12045;p18"/>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6" name="Google Shape;12046;p18"/>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7" name="Google Shape;12047;p18"/>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8" name="Google Shape;12048;p18"/>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9" name="Google Shape;12049;p18"/>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0" name="Google Shape;12050;p18"/>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1" name="Google Shape;12051;p18"/>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2" name="Google Shape;12052;p18"/>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3" name="Google Shape;12053;p18"/>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4" name="Google Shape;12054;p18"/>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5" name="Google Shape;12055;p18"/>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2056" name="Google Shape;12056;p18"/>
          <p:cNvSpPr txBox="1"/>
          <p:nvPr>
            <p:ph type="subTitle" idx="1"/>
          </p:nvPr>
        </p:nvSpPr>
        <p:spPr>
          <a:xfrm flipH="1">
            <a:off x="6790385" y="3921587"/>
            <a:ext cx="4065600" cy="108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2057" name="Google Shape;12057;p18"/>
          <p:cNvSpPr txBox="1"/>
          <p:nvPr>
            <p:ph type="title"/>
          </p:nvPr>
        </p:nvSpPr>
        <p:spPr>
          <a:xfrm flipH="1">
            <a:off x="6790385" y="1852400"/>
            <a:ext cx="4414800" cy="21708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2058" name="Shape 12058"/>
        <p:cNvGrpSpPr/>
        <p:nvPr/>
      </p:nvGrpSpPr>
      <p:grpSpPr>
        <a:xfrm>
          <a:off x="0" y="0"/>
          <a:ext cx="0" cy="0"/>
          <a:chOff x="0" y="0"/>
          <a:chExt cx="0" cy="0"/>
        </a:xfrm>
      </p:grpSpPr>
      <p:pic>
        <p:nvPicPr>
          <p:cNvPr id="12059" name="Google Shape;12059;p19"/>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12060" name="Google Shape;12060;p19"/>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2061" name="Google Shape;12061;p19"/>
          <p:cNvSpPr txBox="1"/>
          <p:nvPr>
            <p:ph type="title" idx="2"/>
          </p:nvPr>
        </p:nvSpPr>
        <p:spPr>
          <a:xfrm>
            <a:off x="960000" y="2012284"/>
            <a:ext cx="3115200" cy="703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2062" name="Google Shape;12062;p19"/>
          <p:cNvSpPr txBox="1"/>
          <p:nvPr>
            <p:ph type="subTitle" idx="1"/>
          </p:nvPr>
        </p:nvSpPr>
        <p:spPr>
          <a:xfrm>
            <a:off x="960000" y="5334404"/>
            <a:ext cx="3115200" cy="8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ct val="42700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2063" name="Google Shape;12063;p19"/>
          <p:cNvSpPr txBox="1"/>
          <p:nvPr>
            <p:ph type="title" idx="3"/>
          </p:nvPr>
        </p:nvSpPr>
        <p:spPr>
          <a:xfrm>
            <a:off x="4538400" y="2012300"/>
            <a:ext cx="3115200" cy="703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2064" name="Google Shape;12064;p19"/>
          <p:cNvSpPr txBox="1"/>
          <p:nvPr>
            <p:ph type="subTitle" idx="4"/>
          </p:nvPr>
        </p:nvSpPr>
        <p:spPr>
          <a:xfrm>
            <a:off x="4538400" y="5334421"/>
            <a:ext cx="3115200" cy="8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2065" name="Google Shape;12065;p19"/>
          <p:cNvSpPr txBox="1"/>
          <p:nvPr>
            <p:ph type="title" idx="5"/>
          </p:nvPr>
        </p:nvSpPr>
        <p:spPr>
          <a:xfrm>
            <a:off x="8116800" y="2012284"/>
            <a:ext cx="3115200" cy="703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2066" name="Google Shape;12066;p19"/>
          <p:cNvSpPr txBox="1"/>
          <p:nvPr>
            <p:ph type="subTitle" idx="6"/>
          </p:nvPr>
        </p:nvSpPr>
        <p:spPr>
          <a:xfrm>
            <a:off x="8116800" y="5334404"/>
            <a:ext cx="3115200" cy="8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2067" name="Google Shape;12067;p19"/>
          <p:cNvSpPr/>
          <p:nvPr/>
        </p:nvSpPr>
        <p:spPr>
          <a:xfrm>
            <a:off x="11807900" y="2980767"/>
            <a:ext cx="184533" cy="2162200"/>
          </a:xfrm>
          <a:custGeom>
            <a:avLst/>
            <a:gdLst/>
            <a:ahLst/>
            <a:cxnLst/>
            <a:rect l="l" t="t" r="r" b="b"/>
            <a:pathLst>
              <a:path w="5536" h="64866" fill="none" extrusionOk="0">
                <a:moveTo>
                  <a:pt x="5536" y="0"/>
                </a:moveTo>
                <a:lnTo>
                  <a:pt x="5536" y="32053"/>
                </a:lnTo>
                <a:lnTo>
                  <a:pt x="0" y="37587"/>
                </a:lnTo>
                <a:lnTo>
                  <a:pt x="0" y="6486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8" name="Google Shape;12068;p19"/>
          <p:cNvSpPr/>
          <p:nvPr/>
        </p:nvSpPr>
        <p:spPr>
          <a:xfrm>
            <a:off x="11992400" y="4253533"/>
            <a:ext cx="33" cy="1210367"/>
          </a:xfrm>
          <a:custGeom>
            <a:avLst/>
            <a:gdLst/>
            <a:ahLst/>
            <a:cxnLst/>
            <a:rect l="l" t="t" r="r" b="b"/>
            <a:pathLst>
              <a:path w="1" h="36311" fill="none" extrusionOk="0">
                <a:moveTo>
                  <a:pt x="1" y="1"/>
                </a:moveTo>
                <a:lnTo>
                  <a:pt x="1" y="3631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9" name="Google Shape;12069;p19"/>
          <p:cNvSpPr/>
          <p:nvPr/>
        </p:nvSpPr>
        <p:spPr>
          <a:xfrm>
            <a:off x="11374200" y="2947800"/>
            <a:ext cx="311033" cy="1386833"/>
          </a:xfrm>
          <a:custGeom>
            <a:avLst/>
            <a:gdLst/>
            <a:ahLst/>
            <a:cxnLst/>
            <a:rect l="l" t="t" r="r" b="b"/>
            <a:pathLst>
              <a:path w="9331" h="41605" fill="none" extrusionOk="0">
                <a:moveTo>
                  <a:pt x="9330" y="1"/>
                </a:moveTo>
                <a:lnTo>
                  <a:pt x="9330" y="32275"/>
                </a:lnTo>
                <a:lnTo>
                  <a:pt x="1" y="416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0" name="Google Shape;12070;p19"/>
          <p:cNvSpPr/>
          <p:nvPr/>
        </p:nvSpPr>
        <p:spPr>
          <a:xfrm>
            <a:off x="11601767" y="4401667"/>
            <a:ext cx="33" cy="1240833"/>
          </a:xfrm>
          <a:custGeom>
            <a:avLst/>
            <a:gdLst/>
            <a:ahLst/>
            <a:cxnLst/>
            <a:rect l="l" t="t" r="r" b="b"/>
            <a:pathLst>
              <a:path w="1" h="37225" fill="none" extrusionOk="0">
                <a:moveTo>
                  <a:pt x="0" y="1"/>
                </a:moveTo>
                <a:lnTo>
                  <a:pt x="0" y="3722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1" name="Google Shape;12071;p19"/>
          <p:cNvSpPr/>
          <p:nvPr/>
        </p:nvSpPr>
        <p:spPr>
          <a:xfrm>
            <a:off x="240467" y="4199300"/>
            <a:ext cx="349767" cy="2658700"/>
          </a:xfrm>
          <a:custGeom>
            <a:avLst/>
            <a:gdLst/>
            <a:ahLst/>
            <a:cxnLst/>
            <a:rect l="l" t="t" r="r" b="b"/>
            <a:pathLst>
              <a:path w="10493" h="79761" fill="none" extrusionOk="0">
                <a:moveTo>
                  <a:pt x="10493" y="1"/>
                </a:moveTo>
                <a:lnTo>
                  <a:pt x="10493" y="24442"/>
                </a:lnTo>
                <a:lnTo>
                  <a:pt x="0" y="34934"/>
                </a:lnTo>
                <a:lnTo>
                  <a:pt x="0" y="797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2" name="Google Shape;12072;p19"/>
          <p:cNvSpPr/>
          <p:nvPr/>
        </p:nvSpPr>
        <p:spPr>
          <a:xfrm>
            <a:off x="415300" y="5562600"/>
            <a:ext cx="33" cy="979933"/>
          </a:xfrm>
          <a:custGeom>
            <a:avLst/>
            <a:gdLst/>
            <a:ahLst/>
            <a:cxnLst/>
            <a:rect l="l" t="t" r="r" b="b"/>
            <a:pathLst>
              <a:path w="1" h="29398" fill="none" extrusionOk="0">
                <a:moveTo>
                  <a:pt x="1" y="1"/>
                </a:moveTo>
                <a:lnTo>
                  <a:pt x="1" y="2939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073" name="Google Shape;12073;p19"/>
          <p:cNvGrpSpPr/>
          <p:nvPr/>
        </p:nvGrpSpPr>
        <p:grpSpPr>
          <a:xfrm>
            <a:off x="9428540" y="-541213"/>
            <a:ext cx="1639193" cy="1542748"/>
            <a:chOff x="1425100" y="3295850"/>
            <a:chExt cx="1004900" cy="945775"/>
          </a:xfrm>
        </p:grpSpPr>
        <p:sp>
          <p:nvSpPr>
            <p:cNvPr id="12074" name="Google Shape;12074;p19"/>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5" name="Google Shape;12075;p19"/>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6" name="Google Shape;12076;p19"/>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7" name="Google Shape;12077;p19"/>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8" name="Google Shape;12078;p19"/>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9" name="Google Shape;12079;p19"/>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0" name="Google Shape;12080;p19"/>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1" name="Google Shape;12081;p19"/>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2" name="Google Shape;12082;p19"/>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3" name="Google Shape;12083;p19"/>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4" name="Google Shape;12084;p19"/>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5" name="Google Shape;12085;p19"/>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6" name="Google Shape;12086;p19"/>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7" name="Google Shape;12087;p19"/>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8" name="Google Shape;12088;p19"/>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9" name="Google Shape;12089;p19"/>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0" name="Google Shape;12090;p19"/>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1" name="Google Shape;12091;p19"/>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2" name="Google Shape;12092;p19"/>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3" name="Google Shape;12093;p19"/>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4" name="Google Shape;12094;p19"/>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5" name="Google Shape;12095;p19"/>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6" name="Google Shape;12096;p19"/>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7" name="Google Shape;12097;p19"/>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8" name="Google Shape;12098;p19"/>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9" name="Google Shape;12099;p19"/>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0" name="Google Shape;12100;p19"/>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1" name="Google Shape;12101;p19"/>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2" name="Google Shape;12102;p19"/>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3" name="Google Shape;12103;p19"/>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4" name="Google Shape;12104;p19"/>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5" name="Google Shape;12105;p19"/>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6" name="Google Shape;12106;p19"/>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7" name="Google Shape;12107;p19"/>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8" name="Google Shape;12108;p19"/>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9" name="Google Shape;12109;p19"/>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0" name="Google Shape;12110;p19"/>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1" name="Google Shape;12111;p19"/>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2" name="Google Shape;12112;p19"/>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3" name="Google Shape;12113;p19"/>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4" name="Google Shape;12114;p19"/>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5" name="Google Shape;12115;p19"/>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6" name="Google Shape;12116;p19"/>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7" name="Google Shape;12117;p19"/>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8" name="Google Shape;12118;p19"/>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9" name="Google Shape;12119;p19"/>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0" name="Google Shape;12120;p19"/>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1" name="Google Shape;12121;p19"/>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2" name="Google Shape;12122;p19"/>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3" name="Google Shape;12123;p19"/>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4" name="Google Shape;12124;p19"/>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5" name="Google Shape;12125;p19"/>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6" name="Google Shape;12126;p19"/>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7" name="Google Shape;12127;p19"/>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8" name="Google Shape;12128;p19"/>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9" name="Google Shape;12129;p19"/>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0" name="Google Shape;12130;p19"/>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1" name="Google Shape;12131;p19"/>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2" name="Google Shape;12132;p19"/>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3" name="Google Shape;12133;p19"/>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4" name="Google Shape;12134;p19"/>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5" name="Google Shape;12135;p19"/>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6" name="Google Shape;12136;p19"/>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7" name="Google Shape;12137;p19"/>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8" name="Google Shape;12138;p19"/>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9" name="Google Shape;12139;p19"/>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0" name="Google Shape;12140;p19"/>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1" name="Google Shape;12141;p19"/>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2" name="Google Shape;12142;p19"/>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3" name="Google Shape;12143;p19"/>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4" name="Google Shape;12144;p19"/>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5" name="Google Shape;12145;p19"/>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6" name="Google Shape;12146;p19"/>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7" name="Google Shape;12147;p19"/>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8" name="Google Shape;12148;p19"/>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9" name="Google Shape;12149;p19"/>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0" name="Google Shape;12150;p19"/>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1" name="Google Shape;12151;p19"/>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2" name="Google Shape;12152;p19"/>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3" name="Google Shape;12153;p19"/>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4" name="Google Shape;12154;p19"/>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5" name="Google Shape;12155;p19"/>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6" name="Google Shape;12156;p19"/>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7" name="Google Shape;12157;p19"/>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8" name="Google Shape;12158;p19"/>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9" name="Google Shape;12159;p19"/>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0" name="Google Shape;12160;p19"/>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1" name="Google Shape;12161;p19"/>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2" name="Google Shape;12162;p19"/>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3" name="Google Shape;12163;p19"/>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4" name="Google Shape;12164;p19"/>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5" name="Google Shape;12165;p19"/>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6" name="Google Shape;12166;p19"/>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7" name="Google Shape;12167;p19"/>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8" name="Google Shape;12168;p19"/>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9" name="Google Shape;12169;p19"/>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0" name="Google Shape;12170;p19"/>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1" name="Google Shape;12171;p19"/>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2" name="Google Shape;12172;p19"/>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3" name="Google Shape;12173;p19"/>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4" name="Google Shape;12174;p19"/>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5" name="Google Shape;12175;p19"/>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6" name="Google Shape;12176;p19"/>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7" name="Google Shape;12177;p19"/>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8" name="Google Shape;12178;p19"/>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9" name="Google Shape;12179;p19"/>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0" name="Google Shape;12180;p19"/>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1" name="Google Shape;12181;p19"/>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2" name="Google Shape;12182;p19"/>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3" name="Google Shape;12183;p19"/>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4" name="Google Shape;12184;p19"/>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5" name="Google Shape;12185;p19"/>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6" name="Google Shape;12186;p19"/>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7" name="Google Shape;12187;p19"/>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8" name="Google Shape;12188;p19"/>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9" name="Google Shape;12189;p19"/>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0" name="Google Shape;12190;p19"/>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1" name="Google Shape;12191;p19"/>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2" name="Google Shape;12192;p19"/>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3" name="Google Shape;12193;p19"/>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4" name="Google Shape;12194;p19"/>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5" name="Google Shape;12195;p19"/>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6" name="Google Shape;12196;p19"/>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7" name="Google Shape;12197;p19"/>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8" name="Google Shape;12198;p19"/>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9" name="Google Shape;12199;p19"/>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0" name="Google Shape;12200;p19"/>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1" name="Google Shape;12201;p19"/>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2" name="Google Shape;12202;p19"/>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3" name="Google Shape;12203;p19"/>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4" name="Google Shape;12204;p19"/>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5" name="Google Shape;12205;p19"/>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6" name="Google Shape;12206;p19"/>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7" name="Google Shape;12207;p19"/>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8" name="Google Shape;12208;p19"/>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9" name="Google Shape;12209;p19"/>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0" name="Google Shape;12210;p19"/>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1" name="Google Shape;12211;p19"/>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2" name="Google Shape;12212;p19"/>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3" name="Google Shape;12213;p19"/>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4" name="Google Shape;12214;p19"/>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5" name="Google Shape;12215;p19"/>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6" name="Google Shape;12216;p19"/>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7" name="Google Shape;12217;p19"/>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8" name="Google Shape;12218;p19"/>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9" name="Google Shape;12219;p19"/>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0" name="Google Shape;12220;p19"/>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1" name="Google Shape;12221;p19"/>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2" name="Google Shape;12222;p19"/>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3" name="Google Shape;12223;p19"/>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4" name="Google Shape;12224;p19"/>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5" name="Google Shape;12225;p19"/>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6" name="Google Shape;12226;p19"/>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7" name="Google Shape;12227;p19"/>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8" name="Google Shape;12228;p19"/>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9" name="Google Shape;12229;p19"/>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0" name="Google Shape;12230;p19"/>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1" name="Google Shape;12231;p19"/>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2" name="Google Shape;12232;p19"/>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3" name="Google Shape;12233;p19"/>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4" name="Google Shape;12234;p19"/>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5" name="Google Shape;12235;p19"/>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6" name="Google Shape;12236;p19"/>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7" name="Google Shape;12237;p19"/>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8" name="Google Shape;12238;p19"/>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9" name="Google Shape;12239;p19"/>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0" name="Google Shape;12240;p19"/>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1" name="Google Shape;12241;p19"/>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2" name="Google Shape;12242;p19"/>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3" name="Google Shape;12243;p19"/>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4" name="Google Shape;12244;p19"/>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5" name="Google Shape;12245;p19"/>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6" name="Google Shape;12246;p19"/>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7" name="Google Shape;12247;p19"/>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8" name="Google Shape;12248;p19"/>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9" name="Google Shape;12249;p19"/>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0" name="Google Shape;12250;p19"/>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1" name="Google Shape;12251;p19"/>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2" name="Google Shape;12252;p19"/>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3" name="Google Shape;12253;p19"/>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4" name="Google Shape;12254;p19"/>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5" name="Google Shape;12255;p19"/>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6" name="Google Shape;12256;p19"/>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7" name="Google Shape;12257;p19"/>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8" name="Google Shape;12258;p19"/>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9" name="Google Shape;12259;p19"/>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0" name="Google Shape;12260;p19"/>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1" name="Google Shape;12261;p19"/>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2" name="Google Shape;12262;p19"/>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3" name="Google Shape;12263;p19"/>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4" name="Google Shape;12264;p19"/>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5" name="Google Shape;12265;p19"/>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6" name="Google Shape;12266;p19"/>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7" name="Google Shape;12267;p19"/>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8" name="Google Shape;12268;p19"/>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9" name="Google Shape;12269;p19"/>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0" name="Google Shape;12270;p19"/>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1" name="Google Shape;12271;p19"/>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2" name="Google Shape;12272;p19"/>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3" name="Google Shape;12273;p19"/>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4" name="Google Shape;12274;p19"/>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5" name="Google Shape;12275;p19"/>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6" name="Google Shape;12276;p19"/>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7" name="Google Shape;12277;p19"/>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8" name="Google Shape;12278;p19"/>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9" name="Google Shape;12279;p19"/>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0" name="Google Shape;12280;p19"/>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1" name="Google Shape;12281;p19"/>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2" name="Google Shape;12282;p19"/>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3" name="Google Shape;12283;p19"/>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4" name="Google Shape;12284;p19"/>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5" name="Google Shape;12285;p19"/>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6" name="Google Shape;12286;p19"/>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7" name="Google Shape;12287;p19"/>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8" name="Google Shape;12288;p19"/>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9" name="Google Shape;12289;p19"/>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0" name="Google Shape;12290;p19"/>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1" name="Google Shape;12291;p19"/>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2" name="Google Shape;12292;p19"/>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3" name="Google Shape;12293;p19"/>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4" name="Google Shape;12294;p19"/>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5" name="Google Shape;12295;p19"/>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6" name="Google Shape;12296;p19"/>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7" name="Google Shape;12297;p19"/>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8" name="Google Shape;12298;p19"/>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9" name="Google Shape;12299;p19"/>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0" name="Google Shape;12300;p19"/>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1" name="Google Shape;12301;p19"/>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2" name="Google Shape;12302;p19"/>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3" name="Google Shape;12303;p19"/>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4" name="Google Shape;12304;p19"/>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5" name="Google Shape;12305;p19"/>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6" name="Google Shape;12306;p19"/>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7" name="Google Shape;12307;p19"/>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8" name="Google Shape;12308;p19"/>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9" name="Google Shape;12309;p19"/>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0" name="Google Shape;12310;p19"/>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1" name="Google Shape;12311;p19"/>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2" name="Google Shape;12312;p19"/>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3" name="Google Shape;12313;p19"/>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4" name="Google Shape;12314;p19"/>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5" name="Google Shape;12315;p19"/>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6" name="Google Shape;12316;p19"/>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7" name="Google Shape;12317;p19"/>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8" name="Google Shape;12318;p19"/>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9" name="Google Shape;12319;p19"/>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0" name="Google Shape;12320;p19"/>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1" name="Google Shape;12321;p19"/>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2" name="Google Shape;12322;p19"/>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3" name="Google Shape;12323;p19"/>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4" name="Google Shape;12324;p19"/>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5" name="Google Shape;12325;p19"/>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6" name="Google Shape;12326;p19"/>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7" name="Google Shape;12327;p19"/>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8" name="Google Shape;12328;p19"/>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9" name="Google Shape;12329;p19"/>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0" name="Google Shape;12330;p19"/>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1" name="Google Shape;12331;p19"/>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2" name="Google Shape;12332;p19"/>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3" name="Google Shape;12333;p19"/>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4" name="Google Shape;12334;p19"/>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5" name="Google Shape;12335;p19"/>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6" name="Google Shape;12336;p19"/>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7" name="Google Shape;12337;p19"/>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8" name="Google Shape;12338;p19"/>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9" name="Google Shape;12339;p19"/>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0" name="Google Shape;12340;p19"/>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1" name="Google Shape;12341;p19"/>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2" name="Google Shape;12342;p19"/>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3" name="Google Shape;12343;p19"/>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4" name="Google Shape;12344;p19"/>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5" name="Google Shape;12345;p19"/>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6" name="Google Shape;12346;p19"/>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7" name="Google Shape;12347;p19"/>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8" name="Google Shape;12348;p19"/>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9" name="Google Shape;12349;p19"/>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0" name="Google Shape;12350;p19"/>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1" name="Google Shape;12351;p19"/>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2" name="Google Shape;12352;p19"/>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3" name="Google Shape;12353;p19"/>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4" name="Google Shape;12354;p19"/>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5" name="Google Shape;12355;p19"/>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6" name="Google Shape;12356;p19"/>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7" name="Google Shape;12357;p19"/>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8" name="Google Shape;12358;p19"/>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9" name="Google Shape;12359;p19"/>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0" name="Google Shape;12360;p19"/>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1" name="Google Shape;12361;p19"/>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2" name="Google Shape;12362;p19"/>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3" name="Google Shape;12363;p19"/>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4" name="Google Shape;12364;p19"/>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5" name="Google Shape;12365;p19"/>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6" name="Google Shape;12366;p19"/>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7" name="Google Shape;12367;p19"/>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8" name="Google Shape;12368;p19"/>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9" name="Google Shape;12369;p19"/>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0" name="Google Shape;12370;p19"/>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1" name="Google Shape;12371;p19"/>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2" name="Google Shape;12372;p19"/>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3" name="Google Shape;12373;p19"/>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4" name="Google Shape;12374;p19"/>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5" name="Google Shape;12375;p19"/>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6" name="Google Shape;12376;p19"/>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7" name="Google Shape;12377;p19"/>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8" name="Google Shape;12378;p19"/>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9" name="Google Shape;12379;p19"/>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0" name="Google Shape;12380;p19"/>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1" name="Google Shape;12381;p19"/>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2" name="Google Shape;12382;p19"/>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3" name="Google Shape;12383;p19"/>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4" name="Google Shape;12384;p19"/>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5" name="Google Shape;12385;p19"/>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86" name="Google Shape;12386;p19"/>
          <p:cNvGrpSpPr/>
          <p:nvPr/>
        </p:nvGrpSpPr>
        <p:grpSpPr>
          <a:xfrm>
            <a:off x="11185800" y="684933"/>
            <a:ext cx="1347300" cy="1327367"/>
            <a:chOff x="885350" y="1936275"/>
            <a:chExt cx="1010475" cy="995525"/>
          </a:xfrm>
        </p:grpSpPr>
        <p:sp>
          <p:nvSpPr>
            <p:cNvPr id="12387" name="Google Shape;12387;p19"/>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8" name="Google Shape;12388;p19"/>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9" name="Google Shape;12389;p19"/>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0" name="Google Shape;12390;p19"/>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1" name="Google Shape;12391;p19"/>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2" name="Google Shape;12392;p19"/>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3" name="Google Shape;12393;p19"/>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4" name="Google Shape;12394;p19"/>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5" name="Google Shape;12395;p19"/>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6" name="Google Shape;12396;p19"/>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7" name="Google Shape;12397;p19"/>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8" name="Google Shape;12398;p19"/>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9" name="Google Shape;12399;p19"/>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0" name="Google Shape;12400;p19"/>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1" name="Google Shape;12401;p19"/>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2" name="Google Shape;12402;p19"/>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3" name="Google Shape;12403;p19"/>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4" name="Google Shape;12404;p19"/>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5" name="Google Shape;12405;p19"/>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6" name="Google Shape;12406;p19"/>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7" name="Google Shape;12407;p19"/>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8" name="Google Shape;12408;p19"/>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9" name="Google Shape;12409;p19"/>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0" name="Google Shape;12410;p19"/>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1" name="Google Shape;12411;p19"/>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2" name="Google Shape;12412;p19"/>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3" name="Google Shape;12413;p19"/>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4" name="Google Shape;12414;p19"/>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5" name="Google Shape;12415;p19"/>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6" name="Google Shape;12416;p19"/>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7" name="Google Shape;12417;p19"/>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8" name="Google Shape;12418;p19"/>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9" name="Google Shape;12419;p19"/>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0" name="Google Shape;12420;p19"/>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1" name="Google Shape;12421;p19"/>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2" name="Google Shape;12422;p19"/>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3" name="Google Shape;12423;p19"/>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4" name="Google Shape;12424;p19"/>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5" name="Google Shape;12425;p19"/>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6" name="Google Shape;12426;p19"/>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7" name="Google Shape;12427;p19"/>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8" name="Google Shape;12428;p19"/>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9" name="Google Shape;12429;p19"/>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0" name="Google Shape;12430;p19"/>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1" name="Google Shape;12431;p19"/>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2" name="Google Shape;12432;p19"/>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3" name="Google Shape;12433;p19"/>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4" name="Google Shape;12434;p19"/>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5" name="Google Shape;12435;p19"/>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6" name="Google Shape;12436;p19"/>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7" name="Google Shape;12437;p19"/>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8" name="Google Shape;12438;p19"/>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9" name="Google Shape;12439;p19"/>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0" name="Google Shape;12440;p19"/>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1" name="Google Shape;12441;p19"/>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2" name="Google Shape;12442;p19"/>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3" name="Google Shape;12443;p19"/>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4" name="Google Shape;12444;p19"/>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5" name="Google Shape;12445;p19"/>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6" name="Google Shape;12446;p19"/>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7" name="Google Shape;12447;p19"/>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8" name="Google Shape;12448;p19"/>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9" name="Google Shape;12449;p19"/>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0" name="Google Shape;12450;p19"/>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1" name="Google Shape;12451;p19"/>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2" name="Google Shape;12452;p19"/>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3" name="Google Shape;12453;p19"/>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4" name="Google Shape;12454;p19"/>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5" name="Google Shape;12455;p19"/>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6" name="Google Shape;12456;p19"/>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7" name="Google Shape;12457;p19"/>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8" name="Google Shape;12458;p19"/>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9" name="Google Shape;12459;p19"/>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0" name="Google Shape;12460;p19"/>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1" name="Google Shape;12461;p19"/>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2" name="Google Shape;12462;p19"/>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3" name="Google Shape;12463;p19"/>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4" name="Google Shape;12464;p19"/>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5" name="Google Shape;12465;p19"/>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6" name="Google Shape;12466;p19"/>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7" name="Google Shape;12467;p19"/>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8" name="Google Shape;12468;p19"/>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9" name="Google Shape;12469;p19"/>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0" name="Google Shape;12470;p19"/>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1" name="Google Shape;12471;p19"/>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2" name="Google Shape;12472;p19"/>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3" name="Google Shape;12473;p19"/>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4" name="Google Shape;12474;p19"/>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5" name="Google Shape;12475;p19"/>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6" name="Google Shape;12476;p19"/>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7" name="Google Shape;12477;p19"/>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8" name="Google Shape;12478;p19"/>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9" name="Google Shape;12479;p19"/>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0" name="Google Shape;12480;p19"/>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1" name="Google Shape;12481;p19"/>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2" name="Google Shape;12482;p19"/>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3" name="Google Shape;12483;p19"/>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4" name="Google Shape;12484;p19"/>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5" name="Google Shape;12485;p19"/>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6" name="Google Shape;12486;p19"/>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7" name="Google Shape;12487;p19"/>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8" name="Google Shape;12488;p19"/>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9" name="Google Shape;12489;p19"/>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0" name="Google Shape;12490;p19"/>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1" name="Google Shape;12491;p19"/>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2" name="Google Shape;12492;p19"/>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3" name="Google Shape;12493;p19"/>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4" name="Google Shape;12494;p19"/>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5" name="Google Shape;12495;p19"/>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6" name="Google Shape;12496;p19"/>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7" name="Google Shape;12497;p19"/>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8" name="Google Shape;12498;p19"/>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9" name="Google Shape;12499;p19"/>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0" name="Google Shape;12500;p19"/>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1" name="Google Shape;12501;p19"/>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2" name="Google Shape;12502;p19"/>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3" name="Google Shape;12503;p19"/>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4" name="Google Shape;12504;p19"/>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5" name="Google Shape;12505;p19"/>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6" name="Google Shape;12506;p19"/>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7" name="Google Shape;12507;p19"/>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8" name="Google Shape;12508;p19"/>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9" name="Google Shape;12509;p19"/>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0" name="Google Shape;12510;p19"/>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1" name="Google Shape;12511;p19"/>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2" name="Google Shape;12512;p19"/>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3" name="Google Shape;12513;p19"/>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4" name="Google Shape;12514;p19"/>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5" name="Google Shape;12515;p19"/>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6" name="Google Shape;12516;p19"/>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7" name="Google Shape;12517;p19"/>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8" name="Google Shape;12518;p19"/>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9" name="Google Shape;12519;p19"/>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0" name="Google Shape;12520;p19"/>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1" name="Google Shape;12521;p19"/>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2" name="Google Shape;12522;p19"/>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3" name="Google Shape;12523;p19"/>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4" name="Google Shape;12524;p19"/>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5" name="Google Shape;12525;p19"/>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6" name="Google Shape;12526;p19"/>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7" name="Google Shape;12527;p19"/>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8" name="Google Shape;12528;p19"/>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9" name="Google Shape;12529;p19"/>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0" name="Google Shape;12530;p19"/>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1" name="Google Shape;12531;p19"/>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2" name="Google Shape;12532;p19"/>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3" name="Google Shape;12533;p19"/>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4" name="Google Shape;12534;p19"/>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5" name="Google Shape;12535;p19"/>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6" name="Google Shape;12536;p19"/>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7" name="Google Shape;12537;p19"/>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8" name="Google Shape;12538;p19"/>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9" name="Google Shape;12539;p19"/>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0" name="Google Shape;12540;p19"/>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1" name="Google Shape;12541;p19"/>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2" name="Google Shape;12542;p19"/>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3" name="Google Shape;12543;p19"/>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4" name="Google Shape;12544;p19"/>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5" name="Google Shape;12545;p19"/>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6" name="Google Shape;12546;p19"/>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7" name="Google Shape;12547;p19"/>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8" name="Google Shape;12548;p19"/>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9" name="Google Shape;12549;p19"/>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0" name="Google Shape;12550;p19"/>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1" name="Google Shape;12551;p19"/>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2" name="Google Shape;12552;p19"/>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3" name="Google Shape;12553;p19"/>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4" name="Google Shape;12554;p19"/>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5" name="Google Shape;12555;p19"/>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6" name="Google Shape;12556;p19"/>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7" name="Google Shape;12557;p19"/>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8" name="Google Shape;12558;p19"/>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9" name="Google Shape;12559;p19"/>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0" name="Google Shape;12560;p19"/>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1" name="Google Shape;12561;p19"/>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2" name="Google Shape;12562;p19"/>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3" name="Google Shape;12563;p19"/>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4" name="Google Shape;12564;p19"/>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5" name="Google Shape;12565;p19"/>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6" name="Google Shape;12566;p19"/>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7" name="Google Shape;12567;p19"/>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8" name="Google Shape;12568;p19"/>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9" name="Google Shape;12569;p19"/>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0" name="Google Shape;12570;p19"/>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1" name="Google Shape;12571;p19"/>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2" name="Google Shape;12572;p19"/>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3" name="Google Shape;12573;p19"/>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4" name="Google Shape;12574;p19"/>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5" name="Google Shape;12575;p19"/>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6" name="Google Shape;12576;p19"/>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7" name="Google Shape;12577;p19"/>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8" name="Google Shape;12578;p19"/>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9" name="Google Shape;12579;p19"/>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0" name="Google Shape;12580;p19"/>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1" name="Google Shape;12581;p19"/>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2" name="Google Shape;12582;p19"/>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3" name="Google Shape;12583;p19"/>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4" name="Google Shape;12584;p19"/>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5" name="Google Shape;12585;p19"/>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6" name="Google Shape;12586;p19"/>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7" name="Google Shape;12587;p19"/>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8" name="Google Shape;12588;p19"/>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9" name="Google Shape;12589;p19"/>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0" name="Google Shape;12590;p19"/>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1" name="Google Shape;12591;p19"/>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2" name="Google Shape;12592;p19"/>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3" name="Google Shape;12593;p19"/>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4" name="Google Shape;12594;p19"/>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5" name="Google Shape;12595;p19"/>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6" name="Google Shape;12596;p19"/>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2597" name="Shape 12597"/>
        <p:cNvGrpSpPr/>
        <p:nvPr/>
      </p:nvGrpSpPr>
      <p:grpSpPr>
        <a:xfrm>
          <a:off x="0" y="0"/>
          <a:ext cx="0" cy="0"/>
          <a:chOff x="0" y="0"/>
          <a:chExt cx="0" cy="0"/>
        </a:xfrm>
      </p:grpSpPr>
      <p:pic>
        <p:nvPicPr>
          <p:cNvPr id="12598" name="Google Shape;12598;p20"/>
          <p:cNvPicPr preferRelativeResize="0"/>
          <p:nvPr/>
        </p:nvPicPr>
        <p:blipFill>
          <a:blip r:embed="rId2">
            <a:alphaModFix amt="17000"/>
          </a:blip>
          <a:stretch>
            <a:fillRect/>
          </a:stretch>
        </p:blipFill>
        <p:spPr>
          <a:xfrm>
            <a:off x="-82833" y="-83200"/>
            <a:ext cx="12357799" cy="7024400"/>
          </a:xfrm>
          <a:prstGeom prst="rect">
            <a:avLst/>
          </a:prstGeom>
          <a:noFill/>
          <a:ln>
            <a:noFill/>
          </a:ln>
        </p:spPr>
      </p:pic>
      <p:grpSp>
        <p:nvGrpSpPr>
          <p:cNvPr id="12599" name="Google Shape;12599;p20"/>
          <p:cNvGrpSpPr/>
          <p:nvPr/>
        </p:nvGrpSpPr>
        <p:grpSpPr>
          <a:xfrm>
            <a:off x="5761967" y="-220883"/>
            <a:ext cx="6912600" cy="5353883"/>
            <a:chOff x="4321475" y="-165662"/>
            <a:chExt cx="5184450" cy="4015412"/>
          </a:xfrm>
        </p:grpSpPr>
        <p:grpSp>
          <p:nvGrpSpPr>
            <p:cNvPr id="12600" name="Google Shape;12600;p20"/>
            <p:cNvGrpSpPr/>
            <p:nvPr/>
          </p:nvGrpSpPr>
          <p:grpSpPr>
            <a:xfrm>
              <a:off x="4321475" y="-67462"/>
              <a:ext cx="4924000" cy="2129800"/>
              <a:chOff x="4321475" y="-67462"/>
              <a:chExt cx="4924000" cy="2129800"/>
            </a:xfrm>
          </p:grpSpPr>
          <p:sp>
            <p:nvSpPr>
              <p:cNvPr id="12601" name="Google Shape;12601;p20"/>
              <p:cNvSpPr/>
              <p:nvPr/>
            </p:nvSpPr>
            <p:spPr>
              <a:xfrm>
                <a:off x="4544700" y="-30437"/>
                <a:ext cx="277775" cy="1693675"/>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2" name="Google Shape;12602;p20"/>
              <p:cNvSpPr/>
              <p:nvPr/>
            </p:nvSpPr>
            <p:spPr>
              <a:xfrm>
                <a:off x="4321475" y="-67462"/>
                <a:ext cx="402200" cy="2129800"/>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3" name="Google Shape;12603;p20"/>
              <p:cNvSpPr/>
              <p:nvPr/>
            </p:nvSpPr>
            <p:spPr>
              <a:xfrm rot="5400000">
                <a:off x="8907100" y="1053075"/>
                <a:ext cx="148050" cy="495800"/>
              </a:xfrm>
              <a:custGeom>
                <a:avLst/>
                <a:gdLst/>
                <a:ahLst/>
                <a:cxnLst/>
                <a:rect l="l" t="t" r="r" b="b"/>
                <a:pathLst>
                  <a:path w="5922" h="19832" fill="none" extrusionOk="0">
                    <a:moveTo>
                      <a:pt x="0" y="1"/>
                    </a:moveTo>
                    <a:lnTo>
                      <a:pt x="0" y="13910"/>
                    </a:lnTo>
                    <a:lnTo>
                      <a:pt x="5921" y="1983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4" name="Google Shape;12604;p20"/>
              <p:cNvSpPr/>
              <p:nvPr/>
            </p:nvSpPr>
            <p:spPr>
              <a:xfrm rot="5400000">
                <a:off x="8794225" y="841200"/>
                <a:ext cx="179675" cy="722825"/>
              </a:xfrm>
              <a:custGeom>
                <a:avLst/>
                <a:gdLst/>
                <a:ahLst/>
                <a:cxnLst/>
                <a:rect l="l" t="t" r="r" b="b"/>
                <a:pathLst>
                  <a:path w="7187" h="28913" fill="none" extrusionOk="0">
                    <a:moveTo>
                      <a:pt x="0" y="0"/>
                    </a:moveTo>
                    <a:lnTo>
                      <a:pt x="0" y="21726"/>
                    </a:lnTo>
                    <a:lnTo>
                      <a:pt x="7187" y="2891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5" name="Google Shape;12605;p20"/>
              <p:cNvSpPr/>
              <p:nvPr/>
            </p:nvSpPr>
            <p:spPr>
              <a:xfrm rot="5400000">
                <a:off x="8324275" y="50700"/>
                <a:ext cx="138400" cy="1621650"/>
              </a:xfrm>
              <a:custGeom>
                <a:avLst/>
                <a:gdLst/>
                <a:ahLst/>
                <a:cxnLst/>
                <a:rect l="l" t="t" r="r" b="b"/>
                <a:pathLst>
                  <a:path w="5536" h="64866" fill="none" extrusionOk="0">
                    <a:moveTo>
                      <a:pt x="5536" y="0"/>
                    </a:moveTo>
                    <a:lnTo>
                      <a:pt x="5536" y="32053"/>
                    </a:lnTo>
                    <a:lnTo>
                      <a:pt x="0" y="37587"/>
                    </a:lnTo>
                    <a:lnTo>
                      <a:pt x="0" y="6486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6" name="Google Shape;12606;p20"/>
              <p:cNvSpPr/>
              <p:nvPr/>
            </p:nvSpPr>
            <p:spPr>
              <a:xfrm rot="5400000">
                <a:off x="8873850" y="480975"/>
                <a:ext cx="25" cy="660875"/>
              </a:xfrm>
              <a:custGeom>
                <a:avLst/>
                <a:gdLst/>
                <a:ahLst/>
                <a:cxnLst/>
                <a:rect l="l" t="t" r="r" b="b"/>
                <a:pathLst>
                  <a:path w="1" h="26435" fill="none" extrusionOk="0">
                    <a:moveTo>
                      <a:pt x="0" y="0"/>
                    </a:moveTo>
                    <a:lnTo>
                      <a:pt x="0" y="2643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7" name="Google Shape;12607;p20"/>
              <p:cNvSpPr/>
              <p:nvPr/>
            </p:nvSpPr>
            <p:spPr>
              <a:xfrm rot="5400000">
                <a:off x="8592325" y="63625"/>
                <a:ext cx="233275" cy="1040125"/>
              </a:xfrm>
              <a:custGeom>
                <a:avLst/>
                <a:gdLst/>
                <a:ahLst/>
                <a:cxnLst/>
                <a:rect l="l" t="t" r="r" b="b"/>
                <a:pathLst>
                  <a:path w="9331" h="41605" fill="none" extrusionOk="0">
                    <a:moveTo>
                      <a:pt x="9330" y="1"/>
                    </a:moveTo>
                    <a:lnTo>
                      <a:pt x="9330" y="32275"/>
                    </a:lnTo>
                    <a:lnTo>
                      <a:pt x="1" y="416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08" name="Google Shape;12608;p20"/>
            <p:cNvGrpSpPr/>
            <p:nvPr/>
          </p:nvGrpSpPr>
          <p:grpSpPr>
            <a:xfrm>
              <a:off x="8477375" y="2842775"/>
              <a:ext cx="1028550" cy="1006975"/>
              <a:chOff x="367000" y="3270000"/>
              <a:chExt cx="1028550" cy="1006975"/>
            </a:xfrm>
          </p:grpSpPr>
          <p:sp>
            <p:nvSpPr>
              <p:cNvPr id="12609" name="Google Shape;12609;p20"/>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0" name="Google Shape;12610;p20"/>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1" name="Google Shape;12611;p20"/>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2" name="Google Shape;12612;p20"/>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3" name="Google Shape;12613;p20"/>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4" name="Google Shape;12614;p20"/>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5" name="Google Shape;12615;p20"/>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6" name="Google Shape;12616;p20"/>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7" name="Google Shape;12617;p20"/>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8" name="Google Shape;12618;p20"/>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9" name="Google Shape;12619;p20"/>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0" name="Google Shape;12620;p20"/>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1" name="Google Shape;12621;p20"/>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2" name="Google Shape;12622;p20"/>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3" name="Google Shape;12623;p20"/>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4" name="Google Shape;12624;p20"/>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5" name="Google Shape;12625;p20"/>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6" name="Google Shape;12626;p20"/>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7" name="Google Shape;12627;p20"/>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8" name="Google Shape;12628;p20"/>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9" name="Google Shape;12629;p20"/>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0" name="Google Shape;12630;p20"/>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1" name="Google Shape;12631;p20"/>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2" name="Google Shape;12632;p20"/>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3" name="Google Shape;12633;p20"/>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4" name="Google Shape;12634;p20"/>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5" name="Google Shape;12635;p20"/>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6" name="Google Shape;12636;p20"/>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7" name="Google Shape;12637;p20"/>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8" name="Google Shape;12638;p20"/>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9" name="Google Shape;12639;p20"/>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0" name="Google Shape;12640;p20"/>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1" name="Google Shape;12641;p20"/>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2" name="Google Shape;12642;p20"/>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3" name="Google Shape;12643;p20"/>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4" name="Google Shape;12644;p20"/>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5" name="Google Shape;12645;p20"/>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6" name="Google Shape;12646;p20"/>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7" name="Google Shape;12647;p20"/>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8" name="Google Shape;12648;p20"/>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9" name="Google Shape;12649;p20"/>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0" name="Google Shape;12650;p20"/>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1" name="Google Shape;12651;p20"/>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2" name="Google Shape;12652;p20"/>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3" name="Google Shape;12653;p20"/>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4" name="Google Shape;12654;p20"/>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5" name="Google Shape;12655;p20"/>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6" name="Google Shape;12656;p20"/>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7" name="Google Shape;12657;p20"/>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8" name="Google Shape;12658;p20"/>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9" name="Google Shape;12659;p20"/>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0" name="Google Shape;12660;p20"/>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1" name="Google Shape;12661;p20"/>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2" name="Google Shape;12662;p20"/>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3" name="Google Shape;12663;p20"/>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4" name="Google Shape;12664;p20"/>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5" name="Google Shape;12665;p20"/>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6" name="Google Shape;12666;p20"/>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7" name="Google Shape;12667;p20"/>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8" name="Google Shape;12668;p20"/>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9" name="Google Shape;12669;p20"/>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0" name="Google Shape;12670;p20"/>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1" name="Google Shape;12671;p20"/>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2" name="Google Shape;12672;p20"/>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3" name="Google Shape;12673;p20"/>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4" name="Google Shape;12674;p20"/>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5" name="Google Shape;12675;p20"/>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6" name="Google Shape;12676;p20"/>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7" name="Google Shape;12677;p20"/>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8" name="Google Shape;12678;p20"/>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9" name="Google Shape;12679;p20"/>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0" name="Google Shape;12680;p20"/>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1" name="Google Shape;12681;p20"/>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2" name="Google Shape;12682;p20"/>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3" name="Google Shape;12683;p20"/>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4" name="Google Shape;12684;p20"/>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5" name="Google Shape;12685;p20"/>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6" name="Google Shape;12686;p20"/>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7" name="Google Shape;12687;p20"/>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8" name="Google Shape;12688;p20"/>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9" name="Google Shape;12689;p20"/>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0" name="Google Shape;12690;p20"/>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1" name="Google Shape;12691;p20"/>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2" name="Google Shape;12692;p20"/>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3" name="Google Shape;12693;p20"/>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4" name="Google Shape;12694;p20"/>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5" name="Google Shape;12695;p20"/>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6" name="Google Shape;12696;p20"/>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7" name="Google Shape;12697;p20"/>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8" name="Google Shape;12698;p20"/>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9" name="Google Shape;12699;p20"/>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0" name="Google Shape;12700;p20"/>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1" name="Google Shape;12701;p20"/>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2" name="Google Shape;12702;p20"/>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3" name="Google Shape;12703;p20"/>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4" name="Google Shape;12704;p20"/>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5" name="Google Shape;12705;p20"/>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6" name="Google Shape;12706;p20"/>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7" name="Google Shape;12707;p20"/>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8" name="Google Shape;12708;p20"/>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9" name="Google Shape;12709;p20"/>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0" name="Google Shape;12710;p20"/>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1" name="Google Shape;12711;p20"/>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2" name="Google Shape;12712;p20"/>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3" name="Google Shape;12713;p20"/>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4" name="Google Shape;12714;p20"/>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5" name="Google Shape;12715;p20"/>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6" name="Google Shape;12716;p20"/>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7" name="Google Shape;12717;p20"/>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8" name="Google Shape;12718;p20"/>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9" name="Google Shape;12719;p20"/>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0" name="Google Shape;12720;p20"/>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1" name="Google Shape;12721;p20"/>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2" name="Google Shape;12722;p20"/>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3" name="Google Shape;12723;p20"/>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4" name="Google Shape;12724;p20"/>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5" name="Google Shape;12725;p20"/>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6" name="Google Shape;12726;p20"/>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7" name="Google Shape;12727;p20"/>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8" name="Google Shape;12728;p20"/>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9" name="Google Shape;12729;p20"/>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0" name="Google Shape;12730;p20"/>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1" name="Google Shape;12731;p20"/>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2" name="Google Shape;12732;p20"/>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3" name="Google Shape;12733;p20"/>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4" name="Google Shape;12734;p20"/>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5" name="Google Shape;12735;p20"/>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6" name="Google Shape;12736;p20"/>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7" name="Google Shape;12737;p20"/>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8" name="Google Shape;12738;p20"/>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9" name="Google Shape;12739;p20"/>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0" name="Google Shape;12740;p20"/>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1" name="Google Shape;12741;p20"/>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2" name="Google Shape;12742;p20"/>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3" name="Google Shape;12743;p20"/>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4" name="Google Shape;12744;p20"/>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5" name="Google Shape;12745;p20"/>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6" name="Google Shape;12746;p20"/>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7" name="Google Shape;12747;p20"/>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8" name="Google Shape;12748;p20"/>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9" name="Google Shape;12749;p20"/>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0" name="Google Shape;12750;p20"/>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1" name="Google Shape;12751;p20"/>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2" name="Google Shape;12752;p20"/>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3" name="Google Shape;12753;p20"/>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4" name="Google Shape;12754;p20"/>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5" name="Google Shape;12755;p20"/>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6" name="Google Shape;12756;p20"/>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7" name="Google Shape;12757;p20"/>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8" name="Google Shape;12758;p20"/>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9" name="Google Shape;12759;p20"/>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0" name="Google Shape;12760;p20"/>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1" name="Google Shape;12761;p20"/>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2" name="Google Shape;12762;p20"/>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3" name="Google Shape;12763;p20"/>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4" name="Google Shape;12764;p20"/>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5" name="Google Shape;12765;p20"/>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6" name="Google Shape;12766;p20"/>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7" name="Google Shape;12767;p20"/>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8" name="Google Shape;12768;p20"/>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9" name="Google Shape;12769;p20"/>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0" name="Google Shape;12770;p20"/>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1" name="Google Shape;12771;p20"/>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2" name="Google Shape;12772;p20"/>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3" name="Google Shape;12773;p20"/>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4" name="Google Shape;12774;p20"/>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5" name="Google Shape;12775;p20"/>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6" name="Google Shape;12776;p20"/>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7" name="Google Shape;12777;p20"/>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8" name="Google Shape;12778;p20"/>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9" name="Google Shape;12779;p20"/>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0" name="Google Shape;12780;p20"/>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1" name="Google Shape;12781;p20"/>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2" name="Google Shape;12782;p20"/>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3" name="Google Shape;12783;p20"/>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4" name="Google Shape;12784;p20"/>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5" name="Google Shape;12785;p20"/>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6" name="Google Shape;12786;p20"/>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7" name="Google Shape;12787;p20"/>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8" name="Google Shape;12788;p20"/>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9" name="Google Shape;12789;p20"/>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0" name="Google Shape;12790;p20"/>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1" name="Google Shape;12791;p20"/>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2" name="Google Shape;12792;p20"/>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3" name="Google Shape;12793;p20"/>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4" name="Google Shape;12794;p20"/>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5" name="Google Shape;12795;p20"/>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6" name="Google Shape;12796;p20"/>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7" name="Google Shape;12797;p20"/>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8" name="Google Shape;12798;p20"/>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9" name="Google Shape;12799;p20"/>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0" name="Google Shape;12800;p20"/>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1" name="Google Shape;12801;p20"/>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2" name="Google Shape;12802;p20"/>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3" name="Google Shape;12803;p20"/>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4" name="Google Shape;12804;p20"/>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5" name="Google Shape;12805;p20"/>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6" name="Google Shape;12806;p20"/>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7" name="Google Shape;12807;p20"/>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8" name="Google Shape;12808;p20"/>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9" name="Google Shape;12809;p20"/>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0" name="Google Shape;12810;p20"/>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1" name="Google Shape;12811;p20"/>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2" name="Google Shape;12812;p20"/>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3" name="Google Shape;12813;p20"/>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4" name="Google Shape;12814;p20"/>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5" name="Google Shape;12815;p20"/>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6" name="Google Shape;12816;p20"/>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7" name="Google Shape;12817;p20"/>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8" name="Google Shape;12818;p20"/>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9" name="Google Shape;12819;p20"/>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0" name="Google Shape;12820;p20"/>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1" name="Google Shape;12821;p20"/>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2" name="Google Shape;12822;p20"/>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3" name="Google Shape;12823;p20"/>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4" name="Google Shape;12824;p20"/>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5" name="Google Shape;12825;p20"/>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6" name="Google Shape;12826;p20"/>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7" name="Google Shape;12827;p20"/>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8" name="Google Shape;12828;p20"/>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9" name="Google Shape;12829;p20"/>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0" name="Google Shape;12830;p20"/>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1" name="Google Shape;12831;p20"/>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2" name="Google Shape;12832;p20"/>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3" name="Google Shape;12833;p20"/>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4" name="Google Shape;12834;p20"/>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5" name="Google Shape;12835;p20"/>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6" name="Google Shape;12836;p20"/>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7" name="Google Shape;12837;p20"/>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8" name="Google Shape;12838;p20"/>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9" name="Google Shape;12839;p20"/>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0" name="Google Shape;12840;p20"/>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1" name="Google Shape;12841;p20"/>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2" name="Google Shape;12842;p20"/>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3" name="Google Shape;12843;p20"/>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4" name="Google Shape;12844;p20"/>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5" name="Google Shape;12845;p20"/>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6" name="Google Shape;12846;p20"/>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7" name="Google Shape;12847;p20"/>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8" name="Google Shape;12848;p20"/>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9" name="Google Shape;12849;p20"/>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0" name="Google Shape;12850;p20"/>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1" name="Google Shape;12851;p20"/>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2" name="Google Shape;12852;p20"/>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3" name="Google Shape;12853;p20"/>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4" name="Google Shape;12854;p20"/>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5" name="Google Shape;12855;p20"/>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6" name="Google Shape;12856;p20"/>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7" name="Google Shape;12857;p20"/>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8" name="Google Shape;12858;p20"/>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9" name="Google Shape;12859;p20"/>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0" name="Google Shape;12860;p20"/>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1" name="Google Shape;12861;p20"/>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2" name="Google Shape;12862;p20"/>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3" name="Google Shape;12863;p20"/>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4" name="Google Shape;12864;p20"/>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5" name="Google Shape;12865;p20"/>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6" name="Google Shape;12866;p20"/>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7" name="Google Shape;12867;p20"/>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8" name="Google Shape;12868;p20"/>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9" name="Google Shape;12869;p20"/>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0" name="Google Shape;12870;p20"/>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1" name="Google Shape;12871;p20"/>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2" name="Google Shape;12872;p20"/>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3" name="Google Shape;12873;p20"/>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4" name="Google Shape;12874;p20"/>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5" name="Google Shape;12875;p20"/>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6" name="Google Shape;12876;p20"/>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7" name="Google Shape;12877;p20"/>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8" name="Google Shape;12878;p20"/>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9" name="Google Shape;12879;p20"/>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0" name="Google Shape;12880;p20"/>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1" name="Google Shape;12881;p20"/>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2" name="Google Shape;12882;p20"/>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3" name="Google Shape;12883;p20"/>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4" name="Google Shape;12884;p20"/>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5" name="Google Shape;12885;p20"/>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6" name="Google Shape;12886;p20"/>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7" name="Google Shape;12887;p20"/>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8" name="Google Shape;12888;p20"/>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9" name="Google Shape;12889;p20"/>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0" name="Google Shape;12890;p20"/>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1" name="Google Shape;12891;p20"/>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2" name="Google Shape;12892;p20"/>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3" name="Google Shape;12893;p20"/>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4" name="Google Shape;12894;p20"/>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5" name="Google Shape;12895;p20"/>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6" name="Google Shape;12896;p20"/>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7" name="Google Shape;12897;p20"/>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8" name="Google Shape;12898;p20"/>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9" name="Google Shape;12899;p20"/>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0" name="Google Shape;12900;p20"/>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1" name="Google Shape;12901;p20"/>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2" name="Google Shape;12902;p20"/>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3" name="Google Shape;12903;p20"/>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4" name="Google Shape;12904;p20"/>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5" name="Google Shape;12905;p20"/>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6" name="Google Shape;12906;p20"/>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7" name="Google Shape;12907;p20"/>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8" name="Google Shape;12908;p20"/>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9" name="Google Shape;12909;p20"/>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0" name="Google Shape;12910;p20"/>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1" name="Google Shape;12911;p20"/>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12" name="Google Shape;12912;p20"/>
            <p:cNvGrpSpPr/>
            <p:nvPr/>
          </p:nvGrpSpPr>
          <p:grpSpPr>
            <a:xfrm>
              <a:off x="5077210" y="-165662"/>
              <a:ext cx="1630350" cy="1534425"/>
              <a:chOff x="1425100" y="3295850"/>
              <a:chExt cx="1004900" cy="945775"/>
            </a:xfrm>
          </p:grpSpPr>
          <p:sp>
            <p:nvSpPr>
              <p:cNvPr id="12913" name="Google Shape;12913;p20"/>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4" name="Google Shape;12914;p20"/>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5" name="Google Shape;12915;p20"/>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6" name="Google Shape;12916;p20"/>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7" name="Google Shape;12917;p20"/>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8" name="Google Shape;12918;p20"/>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9" name="Google Shape;12919;p20"/>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0" name="Google Shape;12920;p20"/>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1" name="Google Shape;12921;p20"/>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2" name="Google Shape;12922;p20"/>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3" name="Google Shape;12923;p20"/>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4" name="Google Shape;12924;p20"/>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5" name="Google Shape;12925;p20"/>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6" name="Google Shape;12926;p20"/>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7" name="Google Shape;12927;p20"/>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8" name="Google Shape;12928;p20"/>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9" name="Google Shape;12929;p20"/>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0" name="Google Shape;12930;p20"/>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1" name="Google Shape;12931;p20"/>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2" name="Google Shape;12932;p20"/>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3" name="Google Shape;12933;p20"/>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4" name="Google Shape;12934;p20"/>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5" name="Google Shape;12935;p20"/>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6" name="Google Shape;12936;p20"/>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7" name="Google Shape;12937;p20"/>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8" name="Google Shape;12938;p20"/>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9" name="Google Shape;12939;p20"/>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0" name="Google Shape;12940;p20"/>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1" name="Google Shape;12941;p20"/>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2" name="Google Shape;12942;p20"/>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3" name="Google Shape;12943;p20"/>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4" name="Google Shape;12944;p20"/>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5" name="Google Shape;12945;p20"/>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6" name="Google Shape;12946;p20"/>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7" name="Google Shape;12947;p20"/>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8" name="Google Shape;12948;p20"/>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9" name="Google Shape;12949;p20"/>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0" name="Google Shape;12950;p20"/>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1" name="Google Shape;12951;p20"/>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2" name="Google Shape;12952;p20"/>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3" name="Google Shape;12953;p20"/>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4" name="Google Shape;12954;p20"/>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5" name="Google Shape;12955;p20"/>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6" name="Google Shape;12956;p20"/>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7" name="Google Shape;12957;p20"/>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8" name="Google Shape;12958;p20"/>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9" name="Google Shape;12959;p20"/>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0" name="Google Shape;12960;p20"/>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1" name="Google Shape;12961;p20"/>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2" name="Google Shape;12962;p20"/>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3" name="Google Shape;12963;p20"/>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4" name="Google Shape;12964;p20"/>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5" name="Google Shape;12965;p20"/>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6" name="Google Shape;12966;p20"/>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7" name="Google Shape;12967;p20"/>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8" name="Google Shape;12968;p20"/>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9" name="Google Shape;12969;p20"/>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0" name="Google Shape;12970;p20"/>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1" name="Google Shape;12971;p20"/>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2" name="Google Shape;12972;p20"/>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3" name="Google Shape;12973;p20"/>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4" name="Google Shape;12974;p20"/>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5" name="Google Shape;12975;p20"/>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6" name="Google Shape;12976;p20"/>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7" name="Google Shape;12977;p20"/>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8" name="Google Shape;12978;p20"/>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9" name="Google Shape;12979;p20"/>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0" name="Google Shape;12980;p20"/>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1" name="Google Shape;12981;p20"/>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2" name="Google Shape;12982;p20"/>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3" name="Google Shape;12983;p20"/>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4" name="Google Shape;12984;p20"/>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5" name="Google Shape;12985;p20"/>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6" name="Google Shape;12986;p20"/>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7" name="Google Shape;12987;p20"/>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8" name="Google Shape;12988;p20"/>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9" name="Google Shape;12989;p20"/>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0" name="Google Shape;12990;p20"/>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1" name="Google Shape;12991;p20"/>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2" name="Google Shape;12992;p20"/>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3" name="Google Shape;12993;p20"/>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4" name="Google Shape;12994;p20"/>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5" name="Google Shape;12995;p20"/>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6" name="Google Shape;12996;p20"/>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7" name="Google Shape;12997;p20"/>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8" name="Google Shape;12998;p20"/>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9" name="Google Shape;12999;p20"/>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0" name="Google Shape;13000;p20"/>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1" name="Google Shape;13001;p20"/>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2" name="Google Shape;13002;p20"/>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3" name="Google Shape;13003;p20"/>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4" name="Google Shape;13004;p20"/>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5" name="Google Shape;13005;p20"/>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6" name="Google Shape;13006;p20"/>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7" name="Google Shape;13007;p20"/>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8" name="Google Shape;13008;p20"/>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9" name="Google Shape;13009;p20"/>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0" name="Google Shape;13010;p20"/>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1" name="Google Shape;13011;p20"/>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2" name="Google Shape;13012;p20"/>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3" name="Google Shape;13013;p20"/>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4" name="Google Shape;13014;p20"/>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5" name="Google Shape;13015;p20"/>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6" name="Google Shape;13016;p20"/>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7" name="Google Shape;13017;p20"/>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8" name="Google Shape;13018;p20"/>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9" name="Google Shape;13019;p20"/>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0" name="Google Shape;13020;p20"/>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1" name="Google Shape;13021;p20"/>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2" name="Google Shape;13022;p20"/>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3" name="Google Shape;13023;p20"/>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4" name="Google Shape;13024;p20"/>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5" name="Google Shape;13025;p20"/>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6" name="Google Shape;13026;p20"/>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7" name="Google Shape;13027;p20"/>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8" name="Google Shape;13028;p20"/>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9" name="Google Shape;13029;p20"/>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0" name="Google Shape;13030;p20"/>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1" name="Google Shape;13031;p20"/>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2" name="Google Shape;13032;p20"/>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3" name="Google Shape;13033;p20"/>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4" name="Google Shape;13034;p20"/>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5" name="Google Shape;13035;p20"/>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6" name="Google Shape;13036;p20"/>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7" name="Google Shape;13037;p20"/>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8" name="Google Shape;13038;p20"/>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9" name="Google Shape;13039;p20"/>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0" name="Google Shape;13040;p20"/>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1" name="Google Shape;13041;p20"/>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2" name="Google Shape;13042;p20"/>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3" name="Google Shape;13043;p20"/>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4" name="Google Shape;13044;p20"/>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5" name="Google Shape;13045;p20"/>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6" name="Google Shape;13046;p20"/>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7" name="Google Shape;13047;p20"/>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8" name="Google Shape;13048;p20"/>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9" name="Google Shape;13049;p20"/>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0" name="Google Shape;13050;p20"/>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1" name="Google Shape;13051;p20"/>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2" name="Google Shape;13052;p20"/>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3" name="Google Shape;13053;p20"/>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4" name="Google Shape;13054;p20"/>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5" name="Google Shape;13055;p20"/>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6" name="Google Shape;13056;p20"/>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7" name="Google Shape;13057;p20"/>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8" name="Google Shape;13058;p20"/>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9" name="Google Shape;13059;p20"/>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0" name="Google Shape;13060;p20"/>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1" name="Google Shape;13061;p20"/>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2" name="Google Shape;13062;p20"/>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3" name="Google Shape;13063;p20"/>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4" name="Google Shape;13064;p20"/>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5" name="Google Shape;13065;p20"/>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6" name="Google Shape;13066;p20"/>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7" name="Google Shape;13067;p20"/>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8" name="Google Shape;13068;p20"/>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9" name="Google Shape;13069;p20"/>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0" name="Google Shape;13070;p20"/>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1" name="Google Shape;13071;p20"/>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2" name="Google Shape;13072;p20"/>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3" name="Google Shape;13073;p20"/>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4" name="Google Shape;13074;p20"/>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5" name="Google Shape;13075;p20"/>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6" name="Google Shape;13076;p20"/>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7" name="Google Shape;13077;p20"/>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8" name="Google Shape;13078;p20"/>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9" name="Google Shape;13079;p20"/>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0" name="Google Shape;13080;p20"/>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1" name="Google Shape;13081;p20"/>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2" name="Google Shape;13082;p20"/>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3" name="Google Shape;13083;p20"/>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4" name="Google Shape;13084;p20"/>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5" name="Google Shape;13085;p20"/>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6" name="Google Shape;13086;p20"/>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7" name="Google Shape;13087;p20"/>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8" name="Google Shape;13088;p20"/>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9" name="Google Shape;13089;p20"/>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0" name="Google Shape;13090;p20"/>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1" name="Google Shape;13091;p20"/>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2" name="Google Shape;13092;p20"/>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3" name="Google Shape;13093;p20"/>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4" name="Google Shape;13094;p20"/>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5" name="Google Shape;13095;p20"/>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6" name="Google Shape;13096;p20"/>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7" name="Google Shape;13097;p20"/>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8" name="Google Shape;13098;p20"/>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9" name="Google Shape;13099;p20"/>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0" name="Google Shape;13100;p20"/>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1" name="Google Shape;13101;p20"/>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2" name="Google Shape;13102;p20"/>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3" name="Google Shape;13103;p20"/>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4" name="Google Shape;13104;p20"/>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5" name="Google Shape;13105;p20"/>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6" name="Google Shape;13106;p20"/>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7" name="Google Shape;13107;p20"/>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8" name="Google Shape;13108;p20"/>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9" name="Google Shape;13109;p20"/>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0" name="Google Shape;13110;p20"/>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1" name="Google Shape;13111;p20"/>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2" name="Google Shape;13112;p20"/>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3" name="Google Shape;13113;p20"/>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4" name="Google Shape;13114;p20"/>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5" name="Google Shape;13115;p20"/>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6" name="Google Shape;13116;p20"/>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7" name="Google Shape;13117;p20"/>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8" name="Google Shape;13118;p20"/>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9" name="Google Shape;13119;p20"/>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0" name="Google Shape;13120;p20"/>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1" name="Google Shape;13121;p20"/>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2" name="Google Shape;13122;p20"/>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3" name="Google Shape;13123;p20"/>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4" name="Google Shape;13124;p20"/>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5" name="Google Shape;13125;p20"/>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6" name="Google Shape;13126;p20"/>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7" name="Google Shape;13127;p20"/>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8" name="Google Shape;13128;p20"/>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9" name="Google Shape;13129;p20"/>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0" name="Google Shape;13130;p20"/>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1" name="Google Shape;13131;p20"/>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2" name="Google Shape;13132;p20"/>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3" name="Google Shape;13133;p20"/>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4" name="Google Shape;13134;p20"/>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5" name="Google Shape;13135;p20"/>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6" name="Google Shape;13136;p20"/>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7" name="Google Shape;13137;p20"/>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8" name="Google Shape;13138;p20"/>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9" name="Google Shape;13139;p20"/>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0" name="Google Shape;13140;p20"/>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1" name="Google Shape;13141;p20"/>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2" name="Google Shape;13142;p20"/>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3" name="Google Shape;13143;p20"/>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4" name="Google Shape;13144;p20"/>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5" name="Google Shape;13145;p20"/>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6" name="Google Shape;13146;p20"/>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7" name="Google Shape;13147;p20"/>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8" name="Google Shape;13148;p20"/>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9" name="Google Shape;13149;p20"/>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0" name="Google Shape;13150;p20"/>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1" name="Google Shape;13151;p20"/>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2" name="Google Shape;13152;p20"/>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3" name="Google Shape;13153;p20"/>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4" name="Google Shape;13154;p20"/>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5" name="Google Shape;13155;p20"/>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6" name="Google Shape;13156;p20"/>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7" name="Google Shape;13157;p20"/>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8" name="Google Shape;13158;p20"/>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9" name="Google Shape;13159;p20"/>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0" name="Google Shape;13160;p20"/>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1" name="Google Shape;13161;p20"/>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2" name="Google Shape;13162;p20"/>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3" name="Google Shape;13163;p20"/>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4" name="Google Shape;13164;p20"/>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5" name="Google Shape;13165;p20"/>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6" name="Google Shape;13166;p20"/>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7" name="Google Shape;13167;p20"/>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8" name="Google Shape;13168;p20"/>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9" name="Google Shape;13169;p20"/>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0" name="Google Shape;13170;p20"/>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1" name="Google Shape;13171;p20"/>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2" name="Google Shape;13172;p20"/>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3" name="Google Shape;13173;p20"/>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4" name="Google Shape;13174;p20"/>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5" name="Google Shape;13175;p20"/>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6" name="Google Shape;13176;p20"/>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7" name="Google Shape;13177;p20"/>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8" name="Google Shape;13178;p20"/>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9" name="Google Shape;13179;p20"/>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0" name="Google Shape;13180;p20"/>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1" name="Google Shape;13181;p20"/>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2" name="Google Shape;13182;p20"/>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3" name="Google Shape;13183;p20"/>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4" name="Google Shape;13184;p20"/>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5" name="Google Shape;13185;p20"/>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6" name="Google Shape;13186;p20"/>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7" name="Google Shape;13187;p20"/>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8" name="Google Shape;13188;p20"/>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9" name="Google Shape;13189;p20"/>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0" name="Google Shape;13190;p20"/>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1" name="Google Shape;13191;p20"/>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2" name="Google Shape;13192;p20"/>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3" name="Google Shape;13193;p20"/>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4" name="Google Shape;13194;p20"/>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5" name="Google Shape;13195;p20"/>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6" name="Google Shape;13196;p20"/>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7" name="Google Shape;13197;p20"/>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8" name="Google Shape;13198;p20"/>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9" name="Google Shape;13199;p20"/>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0" name="Google Shape;13200;p20"/>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1" name="Google Shape;13201;p20"/>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2" name="Google Shape;13202;p20"/>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3" name="Google Shape;13203;p20"/>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4" name="Google Shape;13204;p20"/>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5" name="Google Shape;13205;p20"/>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6" name="Google Shape;13206;p20"/>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7" name="Google Shape;13207;p20"/>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8" name="Google Shape;13208;p20"/>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9" name="Google Shape;13209;p20"/>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0" name="Google Shape;13210;p20"/>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1" name="Google Shape;13211;p20"/>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2" name="Google Shape;13212;p20"/>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3" name="Google Shape;13213;p20"/>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4" name="Google Shape;13214;p20"/>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5" name="Google Shape;13215;p20"/>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6" name="Google Shape;13216;p20"/>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7" name="Google Shape;13217;p20"/>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8" name="Google Shape;13218;p20"/>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9" name="Google Shape;13219;p20"/>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0" name="Google Shape;13220;p20"/>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1" name="Google Shape;13221;p20"/>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2" name="Google Shape;13222;p20"/>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3" name="Google Shape;13223;p20"/>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4" name="Google Shape;13224;p20"/>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3225" name="Google Shape;13225;p20"/>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3226" name="Google Shape;13226;p20"/>
          <p:cNvSpPr txBox="1"/>
          <p:nvPr>
            <p:ph type="title" idx="2"/>
          </p:nvPr>
        </p:nvSpPr>
        <p:spPr>
          <a:xfrm>
            <a:off x="2640000" y="2476784"/>
            <a:ext cx="3044000" cy="64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227" name="Google Shape;13227;p20"/>
          <p:cNvSpPr txBox="1"/>
          <p:nvPr>
            <p:ph type="subTitle" idx="1"/>
          </p:nvPr>
        </p:nvSpPr>
        <p:spPr>
          <a:xfrm>
            <a:off x="2640027" y="2997884"/>
            <a:ext cx="3044000" cy="75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3228" name="Google Shape;13228;p20"/>
          <p:cNvSpPr txBox="1"/>
          <p:nvPr>
            <p:ph type="title" idx="3"/>
          </p:nvPr>
        </p:nvSpPr>
        <p:spPr>
          <a:xfrm>
            <a:off x="8187967" y="2476784"/>
            <a:ext cx="3044000" cy="64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229" name="Google Shape;13229;p20"/>
          <p:cNvSpPr txBox="1"/>
          <p:nvPr>
            <p:ph type="subTitle" idx="4"/>
          </p:nvPr>
        </p:nvSpPr>
        <p:spPr>
          <a:xfrm>
            <a:off x="8187991" y="2997884"/>
            <a:ext cx="3044000" cy="75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3230" name="Google Shape;13230;p20"/>
          <p:cNvSpPr txBox="1"/>
          <p:nvPr>
            <p:ph type="title" idx="5"/>
          </p:nvPr>
        </p:nvSpPr>
        <p:spPr>
          <a:xfrm>
            <a:off x="2640000" y="4864351"/>
            <a:ext cx="3044000" cy="64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231" name="Google Shape;13231;p20"/>
          <p:cNvSpPr txBox="1"/>
          <p:nvPr>
            <p:ph type="subTitle" idx="6"/>
          </p:nvPr>
        </p:nvSpPr>
        <p:spPr>
          <a:xfrm>
            <a:off x="2640013" y="5385584"/>
            <a:ext cx="3044000" cy="75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3232" name="Google Shape;13232;p20"/>
          <p:cNvSpPr txBox="1"/>
          <p:nvPr>
            <p:ph type="title" idx="7"/>
          </p:nvPr>
        </p:nvSpPr>
        <p:spPr>
          <a:xfrm>
            <a:off x="8187967" y="4864351"/>
            <a:ext cx="3044000" cy="64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233" name="Google Shape;13233;p20"/>
          <p:cNvSpPr txBox="1"/>
          <p:nvPr>
            <p:ph type="subTitle" idx="8"/>
          </p:nvPr>
        </p:nvSpPr>
        <p:spPr>
          <a:xfrm>
            <a:off x="8187977" y="5385584"/>
            <a:ext cx="3044000" cy="75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grpSp>
        <p:nvGrpSpPr>
          <p:cNvPr id="13234" name="Google Shape;13234;p20"/>
          <p:cNvGrpSpPr/>
          <p:nvPr/>
        </p:nvGrpSpPr>
        <p:grpSpPr>
          <a:xfrm>
            <a:off x="-3444288" y="932424"/>
            <a:ext cx="5068139" cy="4993155"/>
            <a:chOff x="885350" y="1936275"/>
            <a:chExt cx="1010475" cy="995525"/>
          </a:xfrm>
        </p:grpSpPr>
        <p:sp>
          <p:nvSpPr>
            <p:cNvPr id="13235" name="Google Shape;13235;p20"/>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6" name="Google Shape;13236;p20"/>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7" name="Google Shape;13237;p20"/>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8" name="Google Shape;13238;p20"/>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9" name="Google Shape;13239;p20"/>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0" name="Google Shape;13240;p20"/>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1" name="Google Shape;13241;p20"/>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2" name="Google Shape;13242;p20"/>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3" name="Google Shape;13243;p20"/>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4" name="Google Shape;13244;p20"/>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5" name="Google Shape;13245;p20"/>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6" name="Google Shape;13246;p20"/>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7" name="Google Shape;13247;p20"/>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8" name="Google Shape;13248;p20"/>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9" name="Google Shape;13249;p20"/>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0" name="Google Shape;13250;p20"/>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1" name="Google Shape;13251;p20"/>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2" name="Google Shape;13252;p20"/>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3" name="Google Shape;13253;p20"/>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4" name="Google Shape;13254;p20"/>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5" name="Google Shape;13255;p20"/>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6" name="Google Shape;13256;p20"/>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7" name="Google Shape;13257;p20"/>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8" name="Google Shape;13258;p20"/>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9" name="Google Shape;13259;p20"/>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0" name="Google Shape;13260;p20"/>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1" name="Google Shape;13261;p20"/>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2" name="Google Shape;13262;p20"/>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3" name="Google Shape;13263;p20"/>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4" name="Google Shape;13264;p20"/>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5" name="Google Shape;13265;p20"/>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6" name="Google Shape;13266;p20"/>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7" name="Google Shape;13267;p20"/>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8" name="Google Shape;13268;p20"/>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9" name="Google Shape;13269;p20"/>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0" name="Google Shape;13270;p20"/>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1" name="Google Shape;13271;p20"/>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2" name="Google Shape;13272;p20"/>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3" name="Google Shape;13273;p20"/>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4" name="Google Shape;13274;p20"/>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5" name="Google Shape;13275;p20"/>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6" name="Google Shape;13276;p20"/>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7" name="Google Shape;13277;p20"/>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8" name="Google Shape;13278;p20"/>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9" name="Google Shape;13279;p20"/>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0" name="Google Shape;13280;p20"/>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1" name="Google Shape;13281;p20"/>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2" name="Google Shape;13282;p20"/>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3" name="Google Shape;13283;p20"/>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4" name="Google Shape;13284;p20"/>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5" name="Google Shape;13285;p20"/>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6" name="Google Shape;13286;p20"/>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7" name="Google Shape;13287;p20"/>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8" name="Google Shape;13288;p20"/>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9" name="Google Shape;13289;p20"/>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0" name="Google Shape;13290;p20"/>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1" name="Google Shape;13291;p20"/>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2" name="Google Shape;13292;p20"/>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3" name="Google Shape;13293;p20"/>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4" name="Google Shape;13294;p20"/>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5" name="Google Shape;13295;p20"/>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6" name="Google Shape;13296;p20"/>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7" name="Google Shape;13297;p20"/>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8" name="Google Shape;13298;p20"/>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9" name="Google Shape;13299;p20"/>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0" name="Google Shape;13300;p20"/>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1" name="Google Shape;13301;p20"/>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2" name="Google Shape;13302;p20"/>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3" name="Google Shape;13303;p20"/>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4" name="Google Shape;13304;p20"/>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5" name="Google Shape;13305;p20"/>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6" name="Google Shape;13306;p20"/>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7" name="Google Shape;13307;p20"/>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8" name="Google Shape;13308;p20"/>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9" name="Google Shape;13309;p20"/>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0" name="Google Shape;13310;p20"/>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1" name="Google Shape;13311;p20"/>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2" name="Google Shape;13312;p20"/>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3" name="Google Shape;13313;p20"/>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4" name="Google Shape;13314;p20"/>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5" name="Google Shape;13315;p20"/>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6" name="Google Shape;13316;p20"/>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7" name="Google Shape;13317;p20"/>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8" name="Google Shape;13318;p20"/>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9" name="Google Shape;13319;p20"/>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0" name="Google Shape;13320;p20"/>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1" name="Google Shape;13321;p20"/>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2" name="Google Shape;13322;p20"/>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3" name="Google Shape;13323;p20"/>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4" name="Google Shape;13324;p20"/>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5" name="Google Shape;13325;p20"/>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6" name="Google Shape;13326;p20"/>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7" name="Google Shape;13327;p20"/>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8" name="Google Shape;13328;p20"/>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9" name="Google Shape;13329;p20"/>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0" name="Google Shape;13330;p20"/>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1" name="Google Shape;13331;p20"/>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2" name="Google Shape;13332;p20"/>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3" name="Google Shape;13333;p20"/>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4" name="Google Shape;13334;p20"/>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5" name="Google Shape;13335;p20"/>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6" name="Google Shape;13336;p20"/>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7" name="Google Shape;13337;p20"/>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8" name="Google Shape;13338;p20"/>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9" name="Google Shape;13339;p20"/>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0" name="Google Shape;13340;p20"/>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1" name="Google Shape;13341;p20"/>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2" name="Google Shape;13342;p20"/>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3" name="Google Shape;13343;p20"/>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4" name="Google Shape;13344;p20"/>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5" name="Google Shape;13345;p20"/>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6" name="Google Shape;13346;p20"/>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7" name="Google Shape;13347;p20"/>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8" name="Google Shape;13348;p20"/>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9" name="Google Shape;13349;p20"/>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0" name="Google Shape;13350;p20"/>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1" name="Google Shape;13351;p20"/>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2" name="Google Shape;13352;p20"/>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3" name="Google Shape;13353;p20"/>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4" name="Google Shape;13354;p20"/>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5" name="Google Shape;13355;p20"/>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6" name="Google Shape;13356;p20"/>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7" name="Google Shape;13357;p20"/>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8" name="Google Shape;13358;p20"/>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9" name="Google Shape;13359;p20"/>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0" name="Google Shape;13360;p20"/>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1" name="Google Shape;13361;p20"/>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2" name="Google Shape;13362;p20"/>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3" name="Google Shape;13363;p20"/>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4" name="Google Shape;13364;p20"/>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5" name="Google Shape;13365;p20"/>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6" name="Google Shape;13366;p20"/>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7" name="Google Shape;13367;p20"/>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8" name="Google Shape;13368;p20"/>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9" name="Google Shape;13369;p20"/>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0" name="Google Shape;13370;p20"/>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1" name="Google Shape;13371;p20"/>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2" name="Google Shape;13372;p20"/>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3" name="Google Shape;13373;p20"/>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4" name="Google Shape;13374;p20"/>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5" name="Google Shape;13375;p20"/>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6" name="Google Shape;13376;p20"/>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7" name="Google Shape;13377;p20"/>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8" name="Google Shape;13378;p20"/>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9" name="Google Shape;13379;p20"/>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0" name="Google Shape;13380;p20"/>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1" name="Google Shape;13381;p20"/>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2" name="Google Shape;13382;p20"/>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3" name="Google Shape;13383;p20"/>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4" name="Google Shape;13384;p20"/>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5" name="Google Shape;13385;p20"/>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6" name="Google Shape;13386;p20"/>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7" name="Google Shape;13387;p20"/>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8" name="Google Shape;13388;p20"/>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9" name="Google Shape;13389;p20"/>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0" name="Google Shape;13390;p20"/>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1" name="Google Shape;13391;p20"/>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2" name="Google Shape;13392;p20"/>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3" name="Google Shape;13393;p20"/>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4" name="Google Shape;13394;p20"/>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5" name="Google Shape;13395;p20"/>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6" name="Google Shape;13396;p20"/>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7" name="Google Shape;13397;p20"/>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8" name="Google Shape;13398;p20"/>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9" name="Google Shape;13399;p20"/>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0" name="Google Shape;13400;p20"/>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1" name="Google Shape;13401;p20"/>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2" name="Google Shape;13402;p20"/>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3" name="Google Shape;13403;p20"/>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4" name="Google Shape;13404;p20"/>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5" name="Google Shape;13405;p20"/>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6" name="Google Shape;13406;p20"/>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7" name="Google Shape;13407;p20"/>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8" name="Google Shape;13408;p20"/>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9" name="Google Shape;13409;p20"/>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0" name="Google Shape;13410;p20"/>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1" name="Google Shape;13411;p20"/>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2" name="Google Shape;13412;p20"/>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3" name="Google Shape;13413;p20"/>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4" name="Google Shape;13414;p20"/>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5" name="Google Shape;13415;p20"/>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6" name="Google Shape;13416;p20"/>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7" name="Google Shape;13417;p20"/>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8" name="Google Shape;13418;p20"/>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9" name="Google Shape;13419;p20"/>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0" name="Google Shape;13420;p20"/>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1" name="Google Shape;13421;p20"/>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2" name="Google Shape;13422;p20"/>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3" name="Google Shape;13423;p20"/>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4" name="Google Shape;13424;p20"/>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5" name="Google Shape;13425;p20"/>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6" name="Google Shape;13426;p20"/>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7" name="Google Shape;13427;p20"/>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8" name="Google Shape;13428;p20"/>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9" name="Google Shape;13429;p20"/>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0" name="Google Shape;13430;p20"/>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1" name="Google Shape;13431;p20"/>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2" name="Google Shape;13432;p20"/>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3" name="Google Shape;13433;p20"/>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4" name="Google Shape;13434;p20"/>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5" name="Google Shape;13435;p20"/>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6" name="Google Shape;13436;p20"/>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7" name="Google Shape;13437;p20"/>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8" name="Google Shape;13438;p20"/>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9" name="Google Shape;13439;p20"/>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0" name="Google Shape;13440;p20"/>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1" name="Google Shape;13441;p20"/>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2" name="Google Shape;13442;p20"/>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3" name="Google Shape;13443;p20"/>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4" name="Google Shape;13444;p20"/>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855" name="Shape 855"/>
        <p:cNvGrpSpPr/>
        <p:nvPr/>
      </p:nvGrpSpPr>
      <p:grpSpPr>
        <a:xfrm>
          <a:off x="0" y="0"/>
          <a:ext cx="0" cy="0"/>
          <a:chOff x="0" y="0"/>
          <a:chExt cx="0" cy="0"/>
        </a:xfrm>
      </p:grpSpPr>
      <p:pic>
        <p:nvPicPr>
          <p:cNvPr id="856" name="Google Shape;856;p3"/>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857" name="Google Shape;857;p3"/>
          <p:cNvSpPr txBox="1"/>
          <p:nvPr>
            <p:ph type="title"/>
          </p:nvPr>
        </p:nvSpPr>
        <p:spPr>
          <a:xfrm>
            <a:off x="1414867" y="3954800"/>
            <a:ext cx="9362400" cy="11224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5735"/>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p:txBody>
      </p:sp>
      <p:sp>
        <p:nvSpPr>
          <p:cNvPr id="858" name="Google Shape;858;p3"/>
          <p:cNvSpPr txBox="1"/>
          <p:nvPr>
            <p:ph type="title" idx="2" hasCustomPrompt="1"/>
          </p:nvPr>
        </p:nvSpPr>
        <p:spPr>
          <a:xfrm>
            <a:off x="5107833" y="864300"/>
            <a:ext cx="1976000" cy="2709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16000">
                <a:solidFill>
                  <a:schemeClr val="accent1"/>
                </a:solidFill>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
        <p:nvSpPr>
          <p:cNvPr id="859" name="Google Shape;859;p3"/>
          <p:cNvSpPr txBox="1"/>
          <p:nvPr>
            <p:ph type="subTitle" idx="1"/>
          </p:nvPr>
        </p:nvSpPr>
        <p:spPr>
          <a:xfrm rot="537">
            <a:off x="3537400" y="5458900"/>
            <a:ext cx="5117200" cy="534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ct val="42700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grpSp>
        <p:nvGrpSpPr>
          <p:cNvPr id="860" name="Google Shape;860;p3"/>
          <p:cNvGrpSpPr/>
          <p:nvPr/>
        </p:nvGrpSpPr>
        <p:grpSpPr>
          <a:xfrm>
            <a:off x="-736636" y="-582933"/>
            <a:ext cx="13444484" cy="7796364"/>
            <a:chOff x="-552477" y="-437200"/>
            <a:chExt cx="10083363" cy="5847273"/>
          </a:xfrm>
        </p:grpSpPr>
        <p:sp>
          <p:nvSpPr>
            <p:cNvPr id="861" name="Google Shape;861;p3"/>
            <p:cNvSpPr/>
            <p:nvPr/>
          </p:nvSpPr>
          <p:spPr>
            <a:xfrm rot="5400000">
              <a:off x="7980600" y="2856788"/>
              <a:ext cx="145100" cy="23376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3"/>
            <p:cNvSpPr/>
            <p:nvPr/>
          </p:nvSpPr>
          <p:spPr>
            <a:xfrm rot="5400000">
              <a:off x="7608750" y="3598963"/>
              <a:ext cx="163575" cy="1063075"/>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3"/>
            <p:cNvSpPr/>
            <p:nvPr/>
          </p:nvSpPr>
          <p:spPr>
            <a:xfrm>
              <a:off x="6243650" y="-158750"/>
              <a:ext cx="277775" cy="1693675"/>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3"/>
            <p:cNvSpPr/>
            <p:nvPr/>
          </p:nvSpPr>
          <p:spPr>
            <a:xfrm>
              <a:off x="2726700" y="-23625"/>
              <a:ext cx="402200" cy="2129800"/>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3"/>
            <p:cNvSpPr/>
            <p:nvPr/>
          </p:nvSpPr>
          <p:spPr>
            <a:xfrm>
              <a:off x="2787400" y="1042050"/>
              <a:ext cx="25" cy="582725"/>
            </a:xfrm>
            <a:custGeom>
              <a:avLst/>
              <a:gdLst/>
              <a:ahLst/>
              <a:cxnLst/>
              <a:rect l="l" t="t" r="r" b="b"/>
              <a:pathLst>
                <a:path w="1" h="23309" fill="none" extrusionOk="0">
                  <a:moveTo>
                    <a:pt x="1" y="1"/>
                  </a:moveTo>
                  <a:lnTo>
                    <a:pt x="1" y="2330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3"/>
            <p:cNvSpPr/>
            <p:nvPr/>
          </p:nvSpPr>
          <p:spPr>
            <a:xfrm>
              <a:off x="6388675" y="664175"/>
              <a:ext cx="164600" cy="1179350"/>
            </a:xfrm>
            <a:custGeom>
              <a:avLst/>
              <a:gdLst/>
              <a:ahLst/>
              <a:cxnLst/>
              <a:rect l="l" t="t" r="r" b="b"/>
              <a:pathLst>
                <a:path w="6584" h="47174" fill="none" extrusionOk="0">
                  <a:moveTo>
                    <a:pt x="6583" y="0"/>
                  </a:moveTo>
                  <a:lnTo>
                    <a:pt x="1" y="6583"/>
                  </a:lnTo>
                  <a:lnTo>
                    <a:pt x="1" y="4717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3"/>
            <p:cNvSpPr/>
            <p:nvPr/>
          </p:nvSpPr>
          <p:spPr>
            <a:xfrm>
              <a:off x="2840875" y="-48350"/>
              <a:ext cx="148050" cy="495800"/>
            </a:xfrm>
            <a:custGeom>
              <a:avLst/>
              <a:gdLst/>
              <a:ahLst/>
              <a:cxnLst/>
              <a:rect l="l" t="t" r="r" b="b"/>
              <a:pathLst>
                <a:path w="5922" h="19832" fill="none" extrusionOk="0">
                  <a:moveTo>
                    <a:pt x="0" y="1"/>
                  </a:moveTo>
                  <a:lnTo>
                    <a:pt x="0" y="13910"/>
                  </a:lnTo>
                  <a:lnTo>
                    <a:pt x="5921" y="1983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3"/>
            <p:cNvSpPr/>
            <p:nvPr/>
          </p:nvSpPr>
          <p:spPr>
            <a:xfrm rot="5400000">
              <a:off x="8212538" y="3327075"/>
              <a:ext cx="208925" cy="1686500"/>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3"/>
            <p:cNvSpPr/>
            <p:nvPr/>
          </p:nvSpPr>
          <p:spPr>
            <a:xfrm rot="5400000">
              <a:off x="8354663" y="3530925"/>
              <a:ext cx="208925" cy="1440650"/>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70" name="Google Shape;870;p3"/>
            <p:cNvGrpSpPr/>
            <p:nvPr/>
          </p:nvGrpSpPr>
          <p:grpSpPr>
            <a:xfrm>
              <a:off x="601275" y="-437200"/>
              <a:ext cx="1028550" cy="1006975"/>
              <a:chOff x="367000" y="3270000"/>
              <a:chExt cx="1028550" cy="1006975"/>
            </a:xfrm>
          </p:grpSpPr>
          <p:sp>
            <p:nvSpPr>
              <p:cNvPr id="871" name="Google Shape;871;p3"/>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3"/>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3"/>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3"/>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3"/>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3"/>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3"/>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3"/>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3"/>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3"/>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3"/>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3"/>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3"/>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3"/>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3"/>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3"/>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3"/>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3"/>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3"/>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3"/>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 name="Google Shape;891;p3"/>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3"/>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3"/>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3"/>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3"/>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3"/>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3"/>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3"/>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3"/>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3"/>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3"/>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3"/>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3"/>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3"/>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3"/>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3"/>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3"/>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3"/>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3"/>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3"/>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3"/>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3"/>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3"/>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3"/>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3"/>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3"/>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3"/>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3"/>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3"/>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3"/>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3"/>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3"/>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3"/>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3"/>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3"/>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3"/>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3"/>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3"/>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3"/>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3"/>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3"/>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3"/>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3"/>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3"/>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3"/>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3"/>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3"/>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3"/>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3"/>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3"/>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3"/>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3"/>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3"/>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3"/>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3"/>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3"/>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3"/>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3"/>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3"/>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3"/>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3"/>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3"/>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3"/>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3"/>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3"/>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3"/>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3"/>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3"/>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3"/>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3"/>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 name="Google Shape;961;p3"/>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3"/>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3"/>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3"/>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3"/>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3"/>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3"/>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3"/>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3"/>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3"/>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3"/>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3"/>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3"/>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3"/>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3"/>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3"/>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3"/>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3"/>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3"/>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3"/>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3"/>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3"/>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3"/>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3"/>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3"/>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3"/>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3"/>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3"/>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3"/>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3"/>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3"/>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3"/>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3"/>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3"/>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3"/>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3"/>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3"/>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3"/>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3"/>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3"/>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3"/>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3"/>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3"/>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3"/>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3"/>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3"/>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3"/>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3"/>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3"/>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3"/>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3"/>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3"/>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3"/>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3"/>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3"/>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3"/>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3"/>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3"/>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3"/>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3"/>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3"/>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3"/>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3"/>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3"/>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3"/>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3"/>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3"/>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3"/>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3"/>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3"/>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3"/>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3"/>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3"/>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3"/>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3"/>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3"/>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3"/>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3"/>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3"/>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3"/>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3"/>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3"/>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3"/>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3"/>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3"/>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3"/>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3"/>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3"/>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3"/>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3"/>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3"/>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3"/>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3"/>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3"/>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3"/>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3"/>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3"/>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3"/>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3"/>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3"/>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3"/>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3"/>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3"/>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3"/>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3"/>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3"/>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3"/>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3"/>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3"/>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3"/>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3"/>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3"/>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3"/>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3"/>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3"/>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3"/>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3"/>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3"/>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3"/>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3"/>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3"/>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3"/>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3"/>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3"/>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3"/>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3"/>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3"/>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3"/>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3"/>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3"/>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3"/>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 name="Google Shape;1092;p3"/>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 name="Google Shape;1093;p3"/>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3"/>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3"/>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3"/>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3"/>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3"/>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3"/>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 name="Google Shape;1100;p3"/>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 name="Google Shape;1101;p3"/>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3"/>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3"/>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3"/>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 name="Google Shape;1105;p3"/>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 name="Google Shape;1106;p3"/>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3"/>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3"/>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3"/>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3"/>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 name="Google Shape;1111;p3"/>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3"/>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3"/>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3"/>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3"/>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 name="Google Shape;1116;p3"/>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3"/>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3"/>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3"/>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 name="Google Shape;1120;p3"/>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 name="Google Shape;1121;p3"/>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3"/>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3"/>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3"/>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3"/>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3"/>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 name="Google Shape;1127;p3"/>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 name="Google Shape;1128;p3"/>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3"/>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3"/>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3"/>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3"/>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3"/>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3"/>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 name="Google Shape;1135;p3"/>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 name="Google Shape;1136;p3"/>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3"/>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3"/>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3"/>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3"/>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3"/>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3"/>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3"/>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3"/>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3"/>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3"/>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3"/>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 name="Google Shape;1148;p3"/>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3"/>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3"/>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3"/>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3"/>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3"/>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3"/>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3"/>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3"/>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3"/>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3"/>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3"/>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3"/>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3"/>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3"/>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3"/>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3"/>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3"/>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3"/>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3"/>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3"/>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3"/>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3"/>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3"/>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3"/>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3"/>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4" name="Google Shape;1174;p3"/>
            <p:cNvGrpSpPr/>
            <p:nvPr/>
          </p:nvGrpSpPr>
          <p:grpSpPr>
            <a:xfrm>
              <a:off x="-552477" y="3179085"/>
              <a:ext cx="2370459" cy="2230989"/>
              <a:chOff x="1425100" y="3295850"/>
              <a:chExt cx="1004900" cy="945775"/>
            </a:xfrm>
          </p:grpSpPr>
          <p:sp>
            <p:nvSpPr>
              <p:cNvPr id="1175" name="Google Shape;1175;p3"/>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3"/>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3"/>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3"/>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3"/>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3"/>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3"/>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3"/>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3"/>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3"/>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3"/>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3"/>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3"/>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3"/>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3"/>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3"/>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3"/>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3"/>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3"/>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3"/>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3"/>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3"/>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3"/>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3"/>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3"/>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3"/>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3"/>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3"/>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3"/>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3"/>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3"/>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3"/>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3"/>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3"/>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3"/>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3"/>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3"/>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3"/>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3"/>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3"/>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3"/>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3"/>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3"/>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3"/>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3"/>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3"/>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3"/>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3"/>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3"/>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3"/>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3"/>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3"/>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3"/>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3"/>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3"/>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3"/>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3"/>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3"/>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3"/>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3"/>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3"/>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3"/>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3"/>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3"/>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3"/>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3"/>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3"/>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3"/>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3"/>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3"/>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3"/>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3"/>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3"/>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3"/>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3"/>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3"/>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3"/>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3"/>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3"/>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3"/>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3"/>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3"/>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3"/>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3"/>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3"/>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3"/>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3"/>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3"/>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3"/>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3"/>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3"/>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3"/>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3"/>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3"/>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3"/>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3"/>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3"/>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3"/>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3"/>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3"/>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3"/>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3"/>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3"/>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3"/>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3"/>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3"/>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3"/>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3"/>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3"/>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3"/>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3"/>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3"/>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3"/>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3"/>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3"/>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3"/>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3"/>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3"/>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3"/>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3"/>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3"/>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3"/>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3"/>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3"/>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3"/>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3"/>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3"/>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3"/>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3"/>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3"/>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3"/>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3"/>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3"/>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3"/>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3"/>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3"/>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3"/>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3"/>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3"/>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3"/>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3"/>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3"/>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3"/>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3"/>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3"/>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3"/>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3"/>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3"/>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3"/>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3"/>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3"/>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3"/>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3"/>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3"/>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3"/>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3"/>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3"/>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3"/>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3"/>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3"/>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3"/>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3"/>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3"/>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3"/>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3"/>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3"/>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3"/>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3"/>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3"/>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3"/>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3"/>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3"/>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3"/>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3"/>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3"/>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3"/>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3"/>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3"/>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3"/>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3"/>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3"/>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3"/>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3"/>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3"/>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3"/>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3"/>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3"/>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3"/>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3"/>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3"/>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3"/>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3"/>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3"/>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3"/>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3"/>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3"/>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3"/>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3"/>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3"/>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3"/>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3"/>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3"/>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3"/>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3"/>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3"/>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3"/>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3"/>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3"/>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3"/>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3"/>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3"/>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3"/>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3"/>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3"/>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3"/>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3"/>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3"/>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3"/>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3"/>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3"/>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3"/>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3"/>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3"/>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3"/>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3"/>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3"/>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3"/>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3"/>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3"/>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3"/>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3"/>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3"/>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3"/>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3"/>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3"/>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3"/>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3"/>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3"/>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3"/>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3"/>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3"/>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3"/>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3"/>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3"/>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3"/>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3"/>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3"/>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3"/>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3"/>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3"/>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3"/>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3"/>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3"/>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3"/>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3"/>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3"/>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3"/>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3"/>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3"/>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3"/>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3"/>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3"/>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3"/>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3"/>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3"/>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3"/>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3"/>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3"/>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3"/>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3"/>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3"/>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3"/>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3"/>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3"/>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3"/>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3"/>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3"/>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3"/>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3"/>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3"/>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3"/>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3"/>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3"/>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3"/>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3"/>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3"/>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3"/>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3"/>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3"/>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3"/>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3"/>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3"/>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3"/>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3"/>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3"/>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3"/>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3"/>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3"/>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3"/>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3"/>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3"/>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3"/>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3"/>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3"/>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3"/>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3"/>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3"/>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3"/>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3"/>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3"/>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3"/>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3"/>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7" name="Google Shape;1487;p3"/>
            <p:cNvGrpSpPr/>
            <p:nvPr/>
          </p:nvGrpSpPr>
          <p:grpSpPr>
            <a:xfrm>
              <a:off x="7103118" y="-238556"/>
              <a:ext cx="2427767" cy="2391848"/>
              <a:chOff x="885350" y="1936275"/>
              <a:chExt cx="1010475" cy="995525"/>
            </a:xfrm>
          </p:grpSpPr>
          <p:sp>
            <p:nvSpPr>
              <p:cNvPr id="1488" name="Google Shape;1488;p3"/>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3"/>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3"/>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3"/>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3"/>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3"/>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3"/>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3"/>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3"/>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3"/>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3"/>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3"/>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3"/>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3"/>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3"/>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3"/>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3"/>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3"/>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3"/>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3"/>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3"/>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3"/>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3"/>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3"/>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3"/>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3"/>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3"/>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3"/>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3"/>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3"/>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3"/>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3"/>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3"/>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3"/>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3"/>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3"/>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3"/>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3"/>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3"/>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3"/>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3"/>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3"/>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3"/>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3"/>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3"/>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3"/>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3"/>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3"/>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3"/>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3"/>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3"/>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3"/>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3"/>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3"/>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3"/>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3"/>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3"/>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3"/>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3"/>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3"/>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3"/>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3"/>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3"/>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3"/>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3"/>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3"/>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3"/>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3"/>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3"/>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3"/>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3"/>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3"/>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3"/>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3"/>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3"/>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3"/>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3"/>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3"/>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3"/>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3"/>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3"/>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3"/>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3"/>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3"/>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3"/>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3"/>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3"/>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3"/>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3"/>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3"/>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3"/>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3"/>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3"/>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3"/>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3"/>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3"/>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3"/>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3"/>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3"/>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3"/>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3"/>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3"/>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3"/>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3"/>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3"/>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3"/>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3"/>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3"/>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3"/>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3"/>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3"/>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3"/>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3"/>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3"/>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3"/>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3"/>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3"/>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3"/>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3"/>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3"/>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3"/>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3"/>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3"/>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3"/>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3"/>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3"/>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3"/>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3"/>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3"/>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3"/>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3"/>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3"/>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3"/>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3"/>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3"/>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3"/>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3"/>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3"/>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3"/>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3"/>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3"/>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3"/>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3"/>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3"/>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3"/>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3"/>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3"/>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3"/>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3"/>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3"/>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3"/>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3"/>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3"/>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3"/>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3"/>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3"/>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3"/>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3"/>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3"/>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3"/>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3"/>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3"/>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3"/>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3"/>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3"/>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3"/>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3"/>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3"/>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3"/>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3"/>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3"/>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3"/>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3"/>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3"/>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3"/>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3"/>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3"/>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3"/>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3"/>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3"/>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3"/>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3"/>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3"/>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3"/>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3"/>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3"/>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3"/>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3"/>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3"/>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3"/>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3"/>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3"/>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3"/>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3"/>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3"/>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3"/>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3"/>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3"/>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3"/>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3"/>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3"/>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3"/>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3"/>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3"/>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3"/>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3"/>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3"/>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3"/>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3"/>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3"/>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98" name="Google Shape;1698;p3"/>
            <p:cNvSpPr/>
            <p:nvPr/>
          </p:nvSpPr>
          <p:spPr>
            <a:xfrm rot="-5400000">
              <a:off x="2140875" y="1188075"/>
              <a:ext cx="3400" cy="3425"/>
            </a:xfrm>
            <a:custGeom>
              <a:avLst/>
              <a:gdLst/>
              <a:ahLst/>
              <a:cxnLst/>
              <a:rect l="l" t="t" r="r" b="b"/>
              <a:pathLst>
                <a:path w="136" h="137" extrusionOk="0">
                  <a:moveTo>
                    <a:pt x="69" y="1"/>
                  </a:moveTo>
                  <a:cubicBezTo>
                    <a:pt x="32" y="1"/>
                    <a:pt x="0" y="31"/>
                    <a:pt x="0" y="69"/>
                  </a:cubicBezTo>
                  <a:cubicBezTo>
                    <a:pt x="0" y="106"/>
                    <a:pt x="32" y="136"/>
                    <a:pt x="69" y="136"/>
                  </a:cubicBezTo>
                  <a:cubicBezTo>
                    <a:pt x="106" y="136"/>
                    <a:pt x="136" y="106"/>
                    <a:pt x="136" y="69"/>
                  </a:cubicBezTo>
                  <a:cubicBezTo>
                    <a:pt x="136" y="31"/>
                    <a:pt x="106"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3"/>
            <p:cNvSpPr/>
            <p:nvPr/>
          </p:nvSpPr>
          <p:spPr>
            <a:xfrm rot="-5400000">
              <a:off x="661138" y="495363"/>
              <a:ext cx="257175" cy="1796525"/>
            </a:xfrm>
            <a:custGeom>
              <a:avLst/>
              <a:gdLst/>
              <a:ahLst/>
              <a:cxnLst/>
              <a:rect l="l" t="t" r="r" b="b"/>
              <a:pathLst>
                <a:path w="10287" h="71861" fill="none" extrusionOk="0">
                  <a:moveTo>
                    <a:pt x="10287" y="0"/>
                  </a:moveTo>
                  <a:lnTo>
                    <a:pt x="10287" y="33081"/>
                  </a:lnTo>
                  <a:lnTo>
                    <a:pt x="0" y="43369"/>
                  </a:lnTo>
                  <a:lnTo>
                    <a:pt x="0" y="7186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3"/>
            <p:cNvSpPr/>
            <p:nvPr/>
          </p:nvSpPr>
          <p:spPr>
            <a:xfrm rot="-5400000">
              <a:off x="1631650" y="812700"/>
              <a:ext cx="110125" cy="1311000"/>
            </a:xfrm>
            <a:custGeom>
              <a:avLst/>
              <a:gdLst/>
              <a:ahLst/>
              <a:cxnLst/>
              <a:rect l="l" t="t" r="r" b="b"/>
              <a:pathLst>
                <a:path w="4405" h="52440" fill="none" extrusionOk="0">
                  <a:moveTo>
                    <a:pt x="4405" y="1"/>
                  </a:moveTo>
                  <a:lnTo>
                    <a:pt x="4405" y="36044"/>
                  </a:lnTo>
                  <a:lnTo>
                    <a:pt x="1" y="40448"/>
                  </a:lnTo>
                  <a:lnTo>
                    <a:pt x="1" y="52439"/>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3"/>
            <p:cNvSpPr/>
            <p:nvPr/>
          </p:nvSpPr>
          <p:spPr>
            <a:xfrm rot="-5400000">
              <a:off x="1614275" y="661375"/>
              <a:ext cx="89350" cy="967475"/>
            </a:xfrm>
            <a:custGeom>
              <a:avLst/>
              <a:gdLst/>
              <a:ahLst/>
              <a:cxnLst/>
              <a:rect l="l" t="t" r="r" b="b"/>
              <a:pathLst>
                <a:path w="3574" h="38699" fill="none" extrusionOk="0">
                  <a:moveTo>
                    <a:pt x="3574" y="0"/>
                  </a:moveTo>
                  <a:lnTo>
                    <a:pt x="3574" y="24196"/>
                  </a:lnTo>
                  <a:lnTo>
                    <a:pt x="1" y="27769"/>
                  </a:lnTo>
                  <a:lnTo>
                    <a:pt x="1" y="3869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3"/>
            <p:cNvSpPr/>
            <p:nvPr/>
          </p:nvSpPr>
          <p:spPr>
            <a:xfrm rot="-5400000">
              <a:off x="726950" y="283450"/>
              <a:ext cx="141975" cy="1775950"/>
            </a:xfrm>
            <a:custGeom>
              <a:avLst/>
              <a:gdLst/>
              <a:ahLst/>
              <a:cxnLst/>
              <a:rect l="l" t="t" r="r" b="b"/>
              <a:pathLst>
                <a:path w="5679" h="71038" fill="none" extrusionOk="0">
                  <a:moveTo>
                    <a:pt x="5679" y="0"/>
                  </a:moveTo>
                  <a:lnTo>
                    <a:pt x="5679" y="41888"/>
                  </a:lnTo>
                  <a:lnTo>
                    <a:pt x="0" y="47566"/>
                  </a:lnTo>
                  <a:lnTo>
                    <a:pt x="0" y="7103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3445" name="Shape 13445"/>
        <p:cNvGrpSpPr/>
        <p:nvPr/>
      </p:nvGrpSpPr>
      <p:grpSpPr>
        <a:xfrm>
          <a:off x="0" y="0"/>
          <a:ext cx="0" cy="0"/>
          <a:chOff x="0" y="0"/>
          <a:chExt cx="0" cy="0"/>
        </a:xfrm>
      </p:grpSpPr>
      <p:pic>
        <p:nvPicPr>
          <p:cNvPr id="13446" name="Google Shape;13446;p21"/>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13447" name="Google Shape;13447;p21"/>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3448" name="Google Shape;13448;p21"/>
          <p:cNvSpPr txBox="1"/>
          <p:nvPr>
            <p:ph type="title" idx="2"/>
          </p:nvPr>
        </p:nvSpPr>
        <p:spPr>
          <a:xfrm>
            <a:off x="1282300" y="2570800"/>
            <a:ext cx="2429600" cy="63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449" name="Google Shape;13449;p21"/>
          <p:cNvSpPr txBox="1"/>
          <p:nvPr>
            <p:ph type="subTitle" idx="1"/>
          </p:nvPr>
        </p:nvSpPr>
        <p:spPr>
          <a:xfrm>
            <a:off x="960000" y="3057184"/>
            <a:ext cx="3074000" cy="7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3450" name="Google Shape;13450;p21"/>
          <p:cNvSpPr txBox="1"/>
          <p:nvPr>
            <p:ph type="title" idx="3"/>
          </p:nvPr>
        </p:nvSpPr>
        <p:spPr>
          <a:xfrm>
            <a:off x="4881233" y="2570800"/>
            <a:ext cx="2429600" cy="63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451" name="Google Shape;13451;p21"/>
          <p:cNvSpPr txBox="1"/>
          <p:nvPr>
            <p:ph type="subTitle" idx="4"/>
          </p:nvPr>
        </p:nvSpPr>
        <p:spPr>
          <a:xfrm>
            <a:off x="4559028" y="3057184"/>
            <a:ext cx="3074000" cy="7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3452" name="Google Shape;13452;p21"/>
          <p:cNvSpPr txBox="1"/>
          <p:nvPr>
            <p:ph type="title" idx="5"/>
          </p:nvPr>
        </p:nvSpPr>
        <p:spPr>
          <a:xfrm>
            <a:off x="1282300" y="4856767"/>
            <a:ext cx="2429600" cy="63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453" name="Google Shape;13453;p21"/>
          <p:cNvSpPr txBox="1"/>
          <p:nvPr>
            <p:ph type="subTitle" idx="6"/>
          </p:nvPr>
        </p:nvSpPr>
        <p:spPr>
          <a:xfrm>
            <a:off x="960000" y="5343200"/>
            <a:ext cx="3074000" cy="7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3454" name="Google Shape;13454;p21"/>
          <p:cNvSpPr txBox="1"/>
          <p:nvPr>
            <p:ph type="title" idx="7"/>
          </p:nvPr>
        </p:nvSpPr>
        <p:spPr>
          <a:xfrm>
            <a:off x="4881233" y="4856768"/>
            <a:ext cx="2429600" cy="63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455" name="Google Shape;13455;p21"/>
          <p:cNvSpPr txBox="1"/>
          <p:nvPr>
            <p:ph type="subTitle" idx="8"/>
          </p:nvPr>
        </p:nvSpPr>
        <p:spPr>
          <a:xfrm>
            <a:off x="4559028" y="5343200"/>
            <a:ext cx="3074000" cy="7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3456" name="Google Shape;13456;p21"/>
          <p:cNvSpPr txBox="1"/>
          <p:nvPr>
            <p:ph type="title" idx="9"/>
          </p:nvPr>
        </p:nvSpPr>
        <p:spPr>
          <a:xfrm>
            <a:off x="8480267" y="2570800"/>
            <a:ext cx="2429600" cy="63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457" name="Google Shape;13457;p21"/>
          <p:cNvSpPr txBox="1"/>
          <p:nvPr>
            <p:ph type="subTitle" idx="13"/>
          </p:nvPr>
        </p:nvSpPr>
        <p:spPr>
          <a:xfrm>
            <a:off x="8158067" y="3057184"/>
            <a:ext cx="3074000" cy="7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3458" name="Google Shape;13458;p21"/>
          <p:cNvSpPr txBox="1"/>
          <p:nvPr>
            <p:ph type="title" idx="14"/>
          </p:nvPr>
        </p:nvSpPr>
        <p:spPr>
          <a:xfrm>
            <a:off x="8480267" y="4856768"/>
            <a:ext cx="2429600" cy="636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2400"/>
              <a:buNone/>
              <a:defRPr sz="2665"/>
            </a:lvl1pPr>
            <a:lvl2pPr lvl="1" algn="ctr" rtl="0">
              <a:spcBef>
                <a:spcPts val="0"/>
              </a:spcBef>
              <a:spcAft>
                <a:spcPts val="0"/>
              </a:spcAft>
              <a:buSzPts val="2400"/>
              <a:buNone/>
              <a:defRPr sz="3200"/>
            </a:lvl2pPr>
            <a:lvl3pPr lvl="2" algn="ctr" rtl="0">
              <a:spcBef>
                <a:spcPts val="0"/>
              </a:spcBef>
              <a:spcAft>
                <a:spcPts val="0"/>
              </a:spcAft>
              <a:buSzPts val="2400"/>
              <a:buNone/>
              <a:defRPr sz="3200"/>
            </a:lvl3pPr>
            <a:lvl4pPr lvl="3" algn="ctr" rtl="0">
              <a:spcBef>
                <a:spcPts val="0"/>
              </a:spcBef>
              <a:spcAft>
                <a:spcPts val="0"/>
              </a:spcAft>
              <a:buSzPts val="2400"/>
              <a:buNone/>
              <a:defRPr sz="3200"/>
            </a:lvl4pPr>
            <a:lvl5pPr lvl="4" algn="ctr" rtl="0">
              <a:spcBef>
                <a:spcPts val="0"/>
              </a:spcBef>
              <a:spcAft>
                <a:spcPts val="0"/>
              </a:spcAft>
              <a:buSzPts val="2400"/>
              <a:buNone/>
              <a:defRPr sz="3200"/>
            </a:lvl5pPr>
            <a:lvl6pPr lvl="5" algn="ctr" rtl="0">
              <a:spcBef>
                <a:spcPts val="0"/>
              </a:spcBef>
              <a:spcAft>
                <a:spcPts val="0"/>
              </a:spcAft>
              <a:buSzPts val="2400"/>
              <a:buNone/>
              <a:defRPr sz="3200"/>
            </a:lvl6pPr>
            <a:lvl7pPr lvl="6" algn="ctr" rtl="0">
              <a:spcBef>
                <a:spcPts val="0"/>
              </a:spcBef>
              <a:spcAft>
                <a:spcPts val="0"/>
              </a:spcAft>
              <a:buSzPts val="2400"/>
              <a:buNone/>
              <a:defRPr sz="3200"/>
            </a:lvl7pPr>
            <a:lvl8pPr lvl="7" algn="ctr" rtl="0">
              <a:spcBef>
                <a:spcPts val="0"/>
              </a:spcBef>
              <a:spcAft>
                <a:spcPts val="0"/>
              </a:spcAft>
              <a:buSzPts val="2400"/>
              <a:buNone/>
              <a:defRPr sz="3200"/>
            </a:lvl8pPr>
            <a:lvl9pPr lvl="8" algn="ctr" rtl="0">
              <a:spcBef>
                <a:spcPts val="0"/>
              </a:spcBef>
              <a:spcAft>
                <a:spcPts val="0"/>
              </a:spcAft>
              <a:buSzPts val="2400"/>
              <a:buNone/>
              <a:defRPr sz="3200"/>
            </a:lvl9pPr>
          </a:lstStyle>
          <a:p/>
        </p:txBody>
      </p:sp>
      <p:sp>
        <p:nvSpPr>
          <p:cNvPr id="13459" name="Google Shape;13459;p21"/>
          <p:cNvSpPr txBox="1"/>
          <p:nvPr>
            <p:ph type="subTitle" idx="15"/>
          </p:nvPr>
        </p:nvSpPr>
        <p:spPr>
          <a:xfrm>
            <a:off x="8158067" y="5343200"/>
            <a:ext cx="3074000" cy="79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grpSp>
        <p:nvGrpSpPr>
          <p:cNvPr id="13460" name="Google Shape;13460;p21"/>
          <p:cNvGrpSpPr/>
          <p:nvPr/>
        </p:nvGrpSpPr>
        <p:grpSpPr>
          <a:xfrm>
            <a:off x="-43545" y="-421000"/>
            <a:ext cx="12099945" cy="7904833"/>
            <a:chOff x="-32659" y="-315750"/>
            <a:chExt cx="9074959" cy="5928625"/>
          </a:xfrm>
        </p:grpSpPr>
        <p:grpSp>
          <p:nvGrpSpPr>
            <p:cNvPr id="13461" name="Google Shape;13461;p21"/>
            <p:cNvGrpSpPr/>
            <p:nvPr/>
          </p:nvGrpSpPr>
          <p:grpSpPr>
            <a:xfrm>
              <a:off x="8573400" y="-101225"/>
              <a:ext cx="468900" cy="1833575"/>
              <a:chOff x="8752150" y="-536550"/>
              <a:chExt cx="468900" cy="1833575"/>
            </a:xfrm>
          </p:grpSpPr>
          <p:sp>
            <p:nvSpPr>
              <p:cNvPr id="13462" name="Google Shape;13462;p21"/>
              <p:cNvSpPr/>
              <p:nvPr/>
            </p:nvSpPr>
            <p:spPr>
              <a:xfrm>
                <a:off x="8752150" y="-536550"/>
                <a:ext cx="25" cy="1465300"/>
              </a:xfrm>
              <a:custGeom>
                <a:avLst/>
                <a:gdLst/>
                <a:ahLst/>
                <a:cxnLst/>
                <a:rect l="l" t="t" r="r" b="b"/>
                <a:pathLst>
                  <a:path w="1" h="58612" fill="none" extrusionOk="0">
                    <a:moveTo>
                      <a:pt x="1" y="1"/>
                    </a:moveTo>
                    <a:lnTo>
                      <a:pt x="1" y="5861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3" name="Google Shape;13463;p21"/>
              <p:cNvSpPr/>
              <p:nvPr/>
            </p:nvSpPr>
            <p:spPr>
              <a:xfrm>
                <a:off x="8875625" y="-487150"/>
                <a:ext cx="166150" cy="1609275"/>
              </a:xfrm>
              <a:custGeom>
                <a:avLst/>
                <a:gdLst/>
                <a:ahLst/>
                <a:cxnLst/>
                <a:rect l="l" t="t" r="r" b="b"/>
                <a:pathLst>
                  <a:path w="6646" h="64371" fill="none" extrusionOk="0">
                    <a:moveTo>
                      <a:pt x="0" y="0"/>
                    </a:moveTo>
                    <a:lnTo>
                      <a:pt x="0" y="16952"/>
                    </a:lnTo>
                    <a:lnTo>
                      <a:pt x="6646" y="23596"/>
                    </a:lnTo>
                    <a:lnTo>
                      <a:pt x="6646" y="6437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4" name="Google Shape;13464;p21"/>
              <p:cNvSpPr/>
              <p:nvPr/>
            </p:nvSpPr>
            <p:spPr>
              <a:xfrm>
                <a:off x="8931175" y="282250"/>
                <a:ext cx="25" cy="1014775"/>
              </a:xfrm>
              <a:custGeom>
                <a:avLst/>
                <a:gdLst/>
                <a:ahLst/>
                <a:cxnLst/>
                <a:rect l="l" t="t" r="r" b="b"/>
                <a:pathLst>
                  <a:path w="1" h="40591" fill="none" extrusionOk="0">
                    <a:moveTo>
                      <a:pt x="1" y="1"/>
                    </a:moveTo>
                    <a:lnTo>
                      <a:pt x="1" y="4059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5" name="Google Shape;13465;p21"/>
              <p:cNvSpPr/>
              <p:nvPr/>
            </p:nvSpPr>
            <p:spPr>
              <a:xfrm>
                <a:off x="9041750" y="-487150"/>
                <a:ext cx="179300" cy="1171100"/>
              </a:xfrm>
              <a:custGeom>
                <a:avLst/>
                <a:gdLst/>
                <a:ahLst/>
                <a:cxnLst/>
                <a:rect l="l" t="t" r="r" b="b"/>
                <a:pathLst>
                  <a:path w="7172" h="46844" fill="none" extrusionOk="0">
                    <a:moveTo>
                      <a:pt x="1" y="0"/>
                    </a:moveTo>
                    <a:lnTo>
                      <a:pt x="1" y="10775"/>
                    </a:lnTo>
                    <a:lnTo>
                      <a:pt x="7172" y="17949"/>
                    </a:lnTo>
                    <a:lnTo>
                      <a:pt x="7172" y="4684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66" name="Google Shape;13466;p21"/>
            <p:cNvGrpSpPr/>
            <p:nvPr/>
          </p:nvGrpSpPr>
          <p:grpSpPr>
            <a:xfrm>
              <a:off x="-32659" y="3334825"/>
              <a:ext cx="463675" cy="2021025"/>
              <a:chOff x="-32659" y="3334825"/>
              <a:chExt cx="463675" cy="2021025"/>
            </a:xfrm>
          </p:grpSpPr>
          <p:sp>
            <p:nvSpPr>
              <p:cNvPr id="13467" name="Google Shape;13467;p21"/>
              <p:cNvSpPr/>
              <p:nvPr/>
            </p:nvSpPr>
            <p:spPr>
              <a:xfrm>
                <a:off x="292616" y="3359550"/>
                <a:ext cx="138400" cy="1621650"/>
              </a:xfrm>
              <a:custGeom>
                <a:avLst/>
                <a:gdLst/>
                <a:ahLst/>
                <a:cxnLst/>
                <a:rect l="l" t="t" r="r" b="b"/>
                <a:pathLst>
                  <a:path w="5536" h="64866" fill="none" extrusionOk="0">
                    <a:moveTo>
                      <a:pt x="5536" y="0"/>
                    </a:moveTo>
                    <a:lnTo>
                      <a:pt x="5536" y="32053"/>
                    </a:lnTo>
                    <a:lnTo>
                      <a:pt x="0" y="37587"/>
                    </a:lnTo>
                    <a:lnTo>
                      <a:pt x="0" y="6486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8" name="Google Shape;13468;p21"/>
              <p:cNvSpPr/>
              <p:nvPr/>
            </p:nvSpPr>
            <p:spPr>
              <a:xfrm>
                <a:off x="430991" y="4314125"/>
                <a:ext cx="25" cy="907775"/>
              </a:xfrm>
              <a:custGeom>
                <a:avLst/>
                <a:gdLst/>
                <a:ahLst/>
                <a:cxnLst/>
                <a:rect l="l" t="t" r="r" b="b"/>
                <a:pathLst>
                  <a:path w="1" h="36311" fill="none" extrusionOk="0">
                    <a:moveTo>
                      <a:pt x="1" y="1"/>
                    </a:moveTo>
                    <a:lnTo>
                      <a:pt x="1" y="3631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9" name="Google Shape;13469;p21"/>
              <p:cNvSpPr/>
              <p:nvPr/>
            </p:nvSpPr>
            <p:spPr>
              <a:xfrm>
                <a:off x="311691" y="3359550"/>
                <a:ext cx="25" cy="660875"/>
              </a:xfrm>
              <a:custGeom>
                <a:avLst/>
                <a:gdLst/>
                <a:ahLst/>
                <a:cxnLst/>
                <a:rect l="l" t="t" r="r" b="b"/>
                <a:pathLst>
                  <a:path w="1" h="26435" fill="none" extrusionOk="0">
                    <a:moveTo>
                      <a:pt x="0" y="0"/>
                    </a:moveTo>
                    <a:lnTo>
                      <a:pt x="0" y="2643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0" name="Google Shape;13470;p21"/>
              <p:cNvSpPr/>
              <p:nvPr/>
            </p:nvSpPr>
            <p:spPr>
              <a:xfrm>
                <a:off x="-32659" y="3334825"/>
                <a:ext cx="233275" cy="1040125"/>
              </a:xfrm>
              <a:custGeom>
                <a:avLst/>
                <a:gdLst/>
                <a:ahLst/>
                <a:cxnLst/>
                <a:rect l="l" t="t" r="r" b="b"/>
                <a:pathLst>
                  <a:path w="9331" h="41605" fill="none" extrusionOk="0">
                    <a:moveTo>
                      <a:pt x="9330" y="1"/>
                    </a:moveTo>
                    <a:lnTo>
                      <a:pt x="9330" y="32275"/>
                    </a:lnTo>
                    <a:lnTo>
                      <a:pt x="1" y="416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1" name="Google Shape;13471;p21"/>
              <p:cNvSpPr/>
              <p:nvPr/>
            </p:nvSpPr>
            <p:spPr>
              <a:xfrm>
                <a:off x="138016" y="4425225"/>
                <a:ext cx="25" cy="930625"/>
              </a:xfrm>
              <a:custGeom>
                <a:avLst/>
                <a:gdLst/>
                <a:ahLst/>
                <a:cxnLst/>
                <a:rect l="l" t="t" r="r" b="b"/>
                <a:pathLst>
                  <a:path w="1" h="37225" fill="none" extrusionOk="0">
                    <a:moveTo>
                      <a:pt x="0" y="1"/>
                    </a:moveTo>
                    <a:lnTo>
                      <a:pt x="0" y="3722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72" name="Google Shape;13472;p21"/>
            <p:cNvGrpSpPr/>
            <p:nvPr/>
          </p:nvGrpSpPr>
          <p:grpSpPr>
            <a:xfrm>
              <a:off x="5865800" y="-315750"/>
              <a:ext cx="1028550" cy="1006975"/>
              <a:chOff x="367000" y="3270000"/>
              <a:chExt cx="1028550" cy="1006975"/>
            </a:xfrm>
          </p:grpSpPr>
          <p:sp>
            <p:nvSpPr>
              <p:cNvPr id="13473" name="Google Shape;13473;p21"/>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4" name="Google Shape;13474;p21"/>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5" name="Google Shape;13475;p21"/>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6" name="Google Shape;13476;p21"/>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7" name="Google Shape;13477;p21"/>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8" name="Google Shape;13478;p21"/>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9" name="Google Shape;13479;p21"/>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0" name="Google Shape;13480;p21"/>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1" name="Google Shape;13481;p21"/>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2" name="Google Shape;13482;p21"/>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3" name="Google Shape;13483;p21"/>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4" name="Google Shape;13484;p21"/>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5" name="Google Shape;13485;p21"/>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6" name="Google Shape;13486;p21"/>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7" name="Google Shape;13487;p21"/>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8" name="Google Shape;13488;p21"/>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9" name="Google Shape;13489;p21"/>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0" name="Google Shape;13490;p21"/>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1" name="Google Shape;13491;p21"/>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2" name="Google Shape;13492;p21"/>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3" name="Google Shape;13493;p21"/>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4" name="Google Shape;13494;p21"/>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5" name="Google Shape;13495;p21"/>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6" name="Google Shape;13496;p21"/>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7" name="Google Shape;13497;p21"/>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8" name="Google Shape;13498;p21"/>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9" name="Google Shape;13499;p21"/>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0" name="Google Shape;13500;p21"/>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1" name="Google Shape;13501;p21"/>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2" name="Google Shape;13502;p21"/>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3" name="Google Shape;13503;p21"/>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4" name="Google Shape;13504;p21"/>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5" name="Google Shape;13505;p21"/>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6" name="Google Shape;13506;p21"/>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7" name="Google Shape;13507;p21"/>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8" name="Google Shape;13508;p21"/>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9" name="Google Shape;13509;p21"/>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0" name="Google Shape;13510;p21"/>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1" name="Google Shape;13511;p21"/>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2" name="Google Shape;13512;p21"/>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3" name="Google Shape;13513;p21"/>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4" name="Google Shape;13514;p21"/>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5" name="Google Shape;13515;p21"/>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6" name="Google Shape;13516;p21"/>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7" name="Google Shape;13517;p21"/>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8" name="Google Shape;13518;p21"/>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9" name="Google Shape;13519;p21"/>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0" name="Google Shape;13520;p21"/>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1" name="Google Shape;13521;p21"/>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2" name="Google Shape;13522;p21"/>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3" name="Google Shape;13523;p21"/>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4" name="Google Shape;13524;p21"/>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5" name="Google Shape;13525;p21"/>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6" name="Google Shape;13526;p21"/>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7" name="Google Shape;13527;p21"/>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8" name="Google Shape;13528;p21"/>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9" name="Google Shape;13529;p21"/>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0" name="Google Shape;13530;p21"/>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1" name="Google Shape;13531;p21"/>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2" name="Google Shape;13532;p21"/>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3" name="Google Shape;13533;p21"/>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4" name="Google Shape;13534;p21"/>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5" name="Google Shape;13535;p21"/>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6" name="Google Shape;13536;p21"/>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7" name="Google Shape;13537;p21"/>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8" name="Google Shape;13538;p21"/>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9" name="Google Shape;13539;p21"/>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0" name="Google Shape;13540;p21"/>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1" name="Google Shape;13541;p21"/>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2" name="Google Shape;13542;p21"/>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3" name="Google Shape;13543;p21"/>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4" name="Google Shape;13544;p21"/>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5" name="Google Shape;13545;p21"/>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6" name="Google Shape;13546;p21"/>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7" name="Google Shape;13547;p21"/>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8" name="Google Shape;13548;p21"/>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9" name="Google Shape;13549;p21"/>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0" name="Google Shape;13550;p21"/>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1" name="Google Shape;13551;p21"/>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2" name="Google Shape;13552;p21"/>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3" name="Google Shape;13553;p21"/>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4" name="Google Shape;13554;p21"/>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5" name="Google Shape;13555;p21"/>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6" name="Google Shape;13556;p21"/>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7" name="Google Shape;13557;p21"/>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8" name="Google Shape;13558;p21"/>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9" name="Google Shape;13559;p21"/>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0" name="Google Shape;13560;p21"/>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1" name="Google Shape;13561;p21"/>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2" name="Google Shape;13562;p21"/>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3" name="Google Shape;13563;p21"/>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4" name="Google Shape;13564;p21"/>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5" name="Google Shape;13565;p21"/>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6" name="Google Shape;13566;p21"/>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7" name="Google Shape;13567;p21"/>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8" name="Google Shape;13568;p21"/>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9" name="Google Shape;13569;p21"/>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0" name="Google Shape;13570;p21"/>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1" name="Google Shape;13571;p21"/>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2" name="Google Shape;13572;p21"/>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3" name="Google Shape;13573;p21"/>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4" name="Google Shape;13574;p21"/>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5" name="Google Shape;13575;p21"/>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6" name="Google Shape;13576;p21"/>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7" name="Google Shape;13577;p21"/>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8" name="Google Shape;13578;p21"/>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9" name="Google Shape;13579;p21"/>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0" name="Google Shape;13580;p21"/>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1" name="Google Shape;13581;p21"/>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2" name="Google Shape;13582;p21"/>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3" name="Google Shape;13583;p21"/>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4" name="Google Shape;13584;p21"/>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5" name="Google Shape;13585;p21"/>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6" name="Google Shape;13586;p21"/>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7" name="Google Shape;13587;p21"/>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8" name="Google Shape;13588;p21"/>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9" name="Google Shape;13589;p21"/>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0" name="Google Shape;13590;p21"/>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1" name="Google Shape;13591;p21"/>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2" name="Google Shape;13592;p21"/>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3" name="Google Shape;13593;p21"/>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4" name="Google Shape;13594;p21"/>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5" name="Google Shape;13595;p21"/>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6" name="Google Shape;13596;p21"/>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7" name="Google Shape;13597;p21"/>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8" name="Google Shape;13598;p21"/>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9" name="Google Shape;13599;p21"/>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0" name="Google Shape;13600;p21"/>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1" name="Google Shape;13601;p21"/>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2" name="Google Shape;13602;p21"/>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3" name="Google Shape;13603;p21"/>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4" name="Google Shape;13604;p21"/>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5" name="Google Shape;13605;p21"/>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6" name="Google Shape;13606;p21"/>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7" name="Google Shape;13607;p21"/>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8" name="Google Shape;13608;p21"/>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9" name="Google Shape;13609;p21"/>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0" name="Google Shape;13610;p21"/>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1" name="Google Shape;13611;p21"/>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2" name="Google Shape;13612;p21"/>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3" name="Google Shape;13613;p21"/>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4" name="Google Shape;13614;p21"/>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5" name="Google Shape;13615;p21"/>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6" name="Google Shape;13616;p21"/>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7" name="Google Shape;13617;p21"/>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8" name="Google Shape;13618;p21"/>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9" name="Google Shape;13619;p21"/>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0" name="Google Shape;13620;p21"/>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1" name="Google Shape;13621;p21"/>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2" name="Google Shape;13622;p21"/>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3" name="Google Shape;13623;p21"/>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4" name="Google Shape;13624;p21"/>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5" name="Google Shape;13625;p21"/>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6" name="Google Shape;13626;p21"/>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7" name="Google Shape;13627;p21"/>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8" name="Google Shape;13628;p21"/>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9" name="Google Shape;13629;p21"/>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0" name="Google Shape;13630;p21"/>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1" name="Google Shape;13631;p21"/>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2" name="Google Shape;13632;p21"/>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3" name="Google Shape;13633;p21"/>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4" name="Google Shape;13634;p21"/>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5" name="Google Shape;13635;p21"/>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6" name="Google Shape;13636;p21"/>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7" name="Google Shape;13637;p21"/>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8" name="Google Shape;13638;p21"/>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9" name="Google Shape;13639;p21"/>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0" name="Google Shape;13640;p21"/>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1" name="Google Shape;13641;p21"/>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2" name="Google Shape;13642;p21"/>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3" name="Google Shape;13643;p21"/>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4" name="Google Shape;13644;p21"/>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5" name="Google Shape;13645;p21"/>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6" name="Google Shape;13646;p21"/>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7" name="Google Shape;13647;p21"/>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8" name="Google Shape;13648;p21"/>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9" name="Google Shape;13649;p21"/>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0" name="Google Shape;13650;p21"/>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1" name="Google Shape;13651;p21"/>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2" name="Google Shape;13652;p21"/>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3" name="Google Shape;13653;p21"/>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4" name="Google Shape;13654;p21"/>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5" name="Google Shape;13655;p21"/>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6" name="Google Shape;13656;p21"/>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7" name="Google Shape;13657;p21"/>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8" name="Google Shape;13658;p21"/>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9" name="Google Shape;13659;p21"/>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0" name="Google Shape;13660;p21"/>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1" name="Google Shape;13661;p21"/>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2" name="Google Shape;13662;p21"/>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3" name="Google Shape;13663;p21"/>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4" name="Google Shape;13664;p21"/>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5" name="Google Shape;13665;p21"/>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6" name="Google Shape;13666;p21"/>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7" name="Google Shape;13667;p21"/>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8" name="Google Shape;13668;p21"/>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9" name="Google Shape;13669;p21"/>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0" name="Google Shape;13670;p21"/>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1" name="Google Shape;13671;p21"/>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2" name="Google Shape;13672;p21"/>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3" name="Google Shape;13673;p21"/>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4" name="Google Shape;13674;p21"/>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5" name="Google Shape;13675;p21"/>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6" name="Google Shape;13676;p21"/>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7" name="Google Shape;13677;p21"/>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8" name="Google Shape;13678;p21"/>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9" name="Google Shape;13679;p21"/>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0" name="Google Shape;13680;p21"/>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1" name="Google Shape;13681;p21"/>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2" name="Google Shape;13682;p21"/>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3" name="Google Shape;13683;p21"/>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4" name="Google Shape;13684;p21"/>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5" name="Google Shape;13685;p21"/>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6" name="Google Shape;13686;p21"/>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7" name="Google Shape;13687;p21"/>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8" name="Google Shape;13688;p21"/>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9" name="Google Shape;13689;p21"/>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0" name="Google Shape;13690;p21"/>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1" name="Google Shape;13691;p21"/>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2" name="Google Shape;13692;p21"/>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3" name="Google Shape;13693;p21"/>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4" name="Google Shape;13694;p21"/>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5" name="Google Shape;13695;p21"/>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6" name="Google Shape;13696;p21"/>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7" name="Google Shape;13697;p21"/>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8" name="Google Shape;13698;p21"/>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9" name="Google Shape;13699;p21"/>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0" name="Google Shape;13700;p21"/>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1" name="Google Shape;13701;p21"/>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2" name="Google Shape;13702;p21"/>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3" name="Google Shape;13703;p21"/>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4" name="Google Shape;13704;p21"/>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5" name="Google Shape;13705;p21"/>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6" name="Google Shape;13706;p21"/>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7" name="Google Shape;13707;p21"/>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8" name="Google Shape;13708;p21"/>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9" name="Google Shape;13709;p21"/>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0" name="Google Shape;13710;p21"/>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1" name="Google Shape;13711;p21"/>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2" name="Google Shape;13712;p21"/>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3" name="Google Shape;13713;p21"/>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4" name="Google Shape;13714;p21"/>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5" name="Google Shape;13715;p21"/>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6" name="Google Shape;13716;p21"/>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7" name="Google Shape;13717;p21"/>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8" name="Google Shape;13718;p21"/>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9" name="Google Shape;13719;p21"/>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0" name="Google Shape;13720;p21"/>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1" name="Google Shape;13721;p21"/>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2" name="Google Shape;13722;p21"/>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3" name="Google Shape;13723;p21"/>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4" name="Google Shape;13724;p21"/>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5" name="Google Shape;13725;p21"/>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6" name="Google Shape;13726;p21"/>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7" name="Google Shape;13727;p21"/>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8" name="Google Shape;13728;p21"/>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9" name="Google Shape;13729;p21"/>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0" name="Google Shape;13730;p21"/>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1" name="Google Shape;13731;p21"/>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2" name="Google Shape;13732;p21"/>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3" name="Google Shape;13733;p21"/>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4" name="Google Shape;13734;p21"/>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5" name="Google Shape;13735;p21"/>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6" name="Google Shape;13736;p21"/>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7" name="Google Shape;13737;p21"/>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8" name="Google Shape;13738;p21"/>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9" name="Google Shape;13739;p21"/>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0" name="Google Shape;13740;p21"/>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1" name="Google Shape;13741;p21"/>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2" name="Google Shape;13742;p21"/>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3" name="Google Shape;13743;p21"/>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4" name="Google Shape;13744;p21"/>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5" name="Google Shape;13745;p21"/>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6" name="Google Shape;13746;p21"/>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7" name="Google Shape;13747;p21"/>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8" name="Google Shape;13748;p21"/>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9" name="Google Shape;13749;p21"/>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0" name="Google Shape;13750;p21"/>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1" name="Google Shape;13751;p21"/>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2" name="Google Shape;13752;p21"/>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3" name="Google Shape;13753;p21"/>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4" name="Google Shape;13754;p21"/>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5" name="Google Shape;13755;p21"/>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6" name="Google Shape;13756;p21"/>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7" name="Google Shape;13757;p21"/>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8" name="Google Shape;13758;p21"/>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9" name="Google Shape;13759;p21"/>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0" name="Google Shape;13760;p21"/>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1" name="Google Shape;13761;p21"/>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2" name="Google Shape;13762;p21"/>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3" name="Google Shape;13763;p21"/>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4" name="Google Shape;13764;p21"/>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5" name="Google Shape;13765;p21"/>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6" name="Google Shape;13766;p21"/>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7" name="Google Shape;13767;p21"/>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8" name="Google Shape;13768;p21"/>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9" name="Google Shape;13769;p21"/>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0" name="Google Shape;13770;p21"/>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1" name="Google Shape;13771;p21"/>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2" name="Google Shape;13772;p21"/>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3" name="Google Shape;13773;p21"/>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4" name="Google Shape;13774;p21"/>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5" name="Google Shape;13775;p21"/>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76" name="Google Shape;13776;p21"/>
            <p:cNvGrpSpPr/>
            <p:nvPr/>
          </p:nvGrpSpPr>
          <p:grpSpPr>
            <a:xfrm>
              <a:off x="2968625" y="4667100"/>
              <a:ext cx="1004900" cy="945775"/>
              <a:chOff x="1425100" y="3295850"/>
              <a:chExt cx="1004900" cy="945775"/>
            </a:xfrm>
          </p:grpSpPr>
          <p:sp>
            <p:nvSpPr>
              <p:cNvPr id="13777" name="Google Shape;13777;p21"/>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8" name="Google Shape;13778;p21"/>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9" name="Google Shape;13779;p21"/>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0" name="Google Shape;13780;p21"/>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1" name="Google Shape;13781;p21"/>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2" name="Google Shape;13782;p21"/>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3" name="Google Shape;13783;p21"/>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4" name="Google Shape;13784;p21"/>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5" name="Google Shape;13785;p21"/>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6" name="Google Shape;13786;p21"/>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7" name="Google Shape;13787;p21"/>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8" name="Google Shape;13788;p21"/>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9" name="Google Shape;13789;p21"/>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0" name="Google Shape;13790;p21"/>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1" name="Google Shape;13791;p21"/>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2" name="Google Shape;13792;p21"/>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3" name="Google Shape;13793;p21"/>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4" name="Google Shape;13794;p21"/>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5" name="Google Shape;13795;p21"/>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6" name="Google Shape;13796;p21"/>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7" name="Google Shape;13797;p21"/>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8" name="Google Shape;13798;p21"/>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9" name="Google Shape;13799;p21"/>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0" name="Google Shape;13800;p21"/>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1" name="Google Shape;13801;p21"/>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2" name="Google Shape;13802;p21"/>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3" name="Google Shape;13803;p21"/>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4" name="Google Shape;13804;p21"/>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5" name="Google Shape;13805;p21"/>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6" name="Google Shape;13806;p21"/>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7" name="Google Shape;13807;p21"/>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8" name="Google Shape;13808;p21"/>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9" name="Google Shape;13809;p21"/>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0" name="Google Shape;13810;p21"/>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1" name="Google Shape;13811;p21"/>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2" name="Google Shape;13812;p21"/>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3" name="Google Shape;13813;p21"/>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4" name="Google Shape;13814;p21"/>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5" name="Google Shape;13815;p21"/>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6" name="Google Shape;13816;p21"/>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7" name="Google Shape;13817;p21"/>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8" name="Google Shape;13818;p21"/>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9" name="Google Shape;13819;p21"/>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0" name="Google Shape;13820;p21"/>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1" name="Google Shape;13821;p21"/>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2" name="Google Shape;13822;p21"/>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3" name="Google Shape;13823;p21"/>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4" name="Google Shape;13824;p21"/>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5" name="Google Shape;13825;p21"/>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6" name="Google Shape;13826;p21"/>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7" name="Google Shape;13827;p21"/>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8" name="Google Shape;13828;p21"/>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9" name="Google Shape;13829;p21"/>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0" name="Google Shape;13830;p21"/>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1" name="Google Shape;13831;p21"/>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2" name="Google Shape;13832;p21"/>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3" name="Google Shape;13833;p21"/>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4" name="Google Shape;13834;p21"/>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5" name="Google Shape;13835;p21"/>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6" name="Google Shape;13836;p21"/>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7" name="Google Shape;13837;p21"/>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8" name="Google Shape;13838;p21"/>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9" name="Google Shape;13839;p21"/>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0" name="Google Shape;13840;p21"/>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1" name="Google Shape;13841;p21"/>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2" name="Google Shape;13842;p21"/>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3" name="Google Shape;13843;p21"/>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4" name="Google Shape;13844;p21"/>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5" name="Google Shape;13845;p21"/>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6" name="Google Shape;13846;p21"/>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7" name="Google Shape;13847;p21"/>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8" name="Google Shape;13848;p21"/>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9" name="Google Shape;13849;p21"/>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0" name="Google Shape;13850;p21"/>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1" name="Google Shape;13851;p21"/>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2" name="Google Shape;13852;p21"/>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3" name="Google Shape;13853;p21"/>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4" name="Google Shape;13854;p21"/>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5" name="Google Shape;13855;p21"/>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6" name="Google Shape;13856;p21"/>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7" name="Google Shape;13857;p21"/>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8" name="Google Shape;13858;p21"/>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9" name="Google Shape;13859;p21"/>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0" name="Google Shape;13860;p21"/>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1" name="Google Shape;13861;p21"/>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2" name="Google Shape;13862;p21"/>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3" name="Google Shape;13863;p21"/>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4" name="Google Shape;13864;p21"/>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5" name="Google Shape;13865;p21"/>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6" name="Google Shape;13866;p21"/>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7" name="Google Shape;13867;p21"/>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8" name="Google Shape;13868;p21"/>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9" name="Google Shape;13869;p21"/>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0" name="Google Shape;13870;p21"/>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1" name="Google Shape;13871;p21"/>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2" name="Google Shape;13872;p21"/>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3" name="Google Shape;13873;p21"/>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4" name="Google Shape;13874;p21"/>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5" name="Google Shape;13875;p21"/>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6" name="Google Shape;13876;p21"/>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7" name="Google Shape;13877;p21"/>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8" name="Google Shape;13878;p21"/>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9" name="Google Shape;13879;p21"/>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0" name="Google Shape;13880;p21"/>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1" name="Google Shape;13881;p21"/>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2" name="Google Shape;13882;p21"/>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3" name="Google Shape;13883;p21"/>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4" name="Google Shape;13884;p21"/>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5" name="Google Shape;13885;p21"/>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6" name="Google Shape;13886;p21"/>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7" name="Google Shape;13887;p21"/>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8" name="Google Shape;13888;p21"/>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9" name="Google Shape;13889;p21"/>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0" name="Google Shape;13890;p21"/>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1" name="Google Shape;13891;p21"/>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2" name="Google Shape;13892;p21"/>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3" name="Google Shape;13893;p21"/>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4" name="Google Shape;13894;p21"/>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5" name="Google Shape;13895;p21"/>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6" name="Google Shape;13896;p21"/>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7" name="Google Shape;13897;p21"/>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8" name="Google Shape;13898;p21"/>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9" name="Google Shape;13899;p21"/>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0" name="Google Shape;13900;p21"/>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1" name="Google Shape;13901;p21"/>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2" name="Google Shape;13902;p21"/>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3" name="Google Shape;13903;p21"/>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4" name="Google Shape;13904;p21"/>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5" name="Google Shape;13905;p21"/>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6" name="Google Shape;13906;p21"/>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7" name="Google Shape;13907;p21"/>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8" name="Google Shape;13908;p21"/>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9" name="Google Shape;13909;p21"/>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0" name="Google Shape;13910;p21"/>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1" name="Google Shape;13911;p21"/>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2" name="Google Shape;13912;p21"/>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3" name="Google Shape;13913;p21"/>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4" name="Google Shape;13914;p21"/>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5" name="Google Shape;13915;p21"/>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6" name="Google Shape;13916;p21"/>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7" name="Google Shape;13917;p21"/>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8" name="Google Shape;13918;p21"/>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9" name="Google Shape;13919;p21"/>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0" name="Google Shape;13920;p21"/>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1" name="Google Shape;13921;p21"/>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2" name="Google Shape;13922;p21"/>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3" name="Google Shape;13923;p21"/>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4" name="Google Shape;13924;p21"/>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5" name="Google Shape;13925;p21"/>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6" name="Google Shape;13926;p21"/>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7" name="Google Shape;13927;p21"/>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8" name="Google Shape;13928;p21"/>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9" name="Google Shape;13929;p21"/>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0" name="Google Shape;13930;p21"/>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1" name="Google Shape;13931;p21"/>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2" name="Google Shape;13932;p21"/>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3" name="Google Shape;13933;p21"/>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4" name="Google Shape;13934;p21"/>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5" name="Google Shape;13935;p21"/>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6" name="Google Shape;13936;p21"/>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7" name="Google Shape;13937;p21"/>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8" name="Google Shape;13938;p21"/>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9" name="Google Shape;13939;p21"/>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0" name="Google Shape;13940;p21"/>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1" name="Google Shape;13941;p21"/>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2" name="Google Shape;13942;p21"/>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3" name="Google Shape;13943;p21"/>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4" name="Google Shape;13944;p21"/>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5" name="Google Shape;13945;p21"/>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6" name="Google Shape;13946;p21"/>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7" name="Google Shape;13947;p21"/>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8" name="Google Shape;13948;p21"/>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9" name="Google Shape;13949;p21"/>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0" name="Google Shape;13950;p21"/>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1" name="Google Shape;13951;p21"/>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2" name="Google Shape;13952;p21"/>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3" name="Google Shape;13953;p21"/>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4" name="Google Shape;13954;p21"/>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5" name="Google Shape;13955;p21"/>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6" name="Google Shape;13956;p21"/>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7" name="Google Shape;13957;p21"/>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8" name="Google Shape;13958;p21"/>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9" name="Google Shape;13959;p21"/>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0" name="Google Shape;13960;p21"/>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1" name="Google Shape;13961;p21"/>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2" name="Google Shape;13962;p21"/>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3" name="Google Shape;13963;p21"/>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4" name="Google Shape;13964;p21"/>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5" name="Google Shape;13965;p21"/>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6" name="Google Shape;13966;p21"/>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7" name="Google Shape;13967;p21"/>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8" name="Google Shape;13968;p21"/>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9" name="Google Shape;13969;p21"/>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0" name="Google Shape;13970;p21"/>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1" name="Google Shape;13971;p21"/>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2" name="Google Shape;13972;p21"/>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3" name="Google Shape;13973;p21"/>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4" name="Google Shape;13974;p21"/>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5" name="Google Shape;13975;p21"/>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6" name="Google Shape;13976;p21"/>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7" name="Google Shape;13977;p21"/>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8" name="Google Shape;13978;p21"/>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9" name="Google Shape;13979;p21"/>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0" name="Google Shape;13980;p21"/>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1" name="Google Shape;13981;p21"/>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2" name="Google Shape;13982;p21"/>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3" name="Google Shape;13983;p21"/>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4" name="Google Shape;13984;p21"/>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5" name="Google Shape;13985;p21"/>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6" name="Google Shape;13986;p21"/>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7" name="Google Shape;13987;p21"/>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8" name="Google Shape;13988;p21"/>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9" name="Google Shape;13989;p21"/>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0" name="Google Shape;13990;p21"/>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1" name="Google Shape;13991;p21"/>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2" name="Google Shape;13992;p21"/>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3" name="Google Shape;13993;p21"/>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4" name="Google Shape;13994;p21"/>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5" name="Google Shape;13995;p21"/>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6" name="Google Shape;13996;p21"/>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7" name="Google Shape;13997;p21"/>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8" name="Google Shape;13998;p21"/>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9" name="Google Shape;13999;p21"/>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0" name="Google Shape;14000;p21"/>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1" name="Google Shape;14001;p21"/>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2" name="Google Shape;14002;p21"/>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3" name="Google Shape;14003;p21"/>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4" name="Google Shape;14004;p21"/>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5" name="Google Shape;14005;p21"/>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6" name="Google Shape;14006;p21"/>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7" name="Google Shape;14007;p21"/>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8" name="Google Shape;14008;p21"/>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9" name="Google Shape;14009;p21"/>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0" name="Google Shape;14010;p21"/>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1" name="Google Shape;14011;p21"/>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2" name="Google Shape;14012;p21"/>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3" name="Google Shape;14013;p21"/>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4" name="Google Shape;14014;p21"/>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5" name="Google Shape;14015;p21"/>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6" name="Google Shape;14016;p21"/>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7" name="Google Shape;14017;p21"/>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8" name="Google Shape;14018;p21"/>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9" name="Google Shape;14019;p21"/>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0" name="Google Shape;14020;p21"/>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1" name="Google Shape;14021;p21"/>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2" name="Google Shape;14022;p21"/>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3" name="Google Shape;14023;p21"/>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4" name="Google Shape;14024;p21"/>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5" name="Google Shape;14025;p21"/>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6" name="Google Shape;14026;p21"/>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7" name="Google Shape;14027;p21"/>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8" name="Google Shape;14028;p21"/>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9" name="Google Shape;14029;p21"/>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0" name="Google Shape;14030;p21"/>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1" name="Google Shape;14031;p21"/>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2" name="Google Shape;14032;p21"/>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3" name="Google Shape;14033;p21"/>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4" name="Google Shape;14034;p21"/>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5" name="Google Shape;14035;p21"/>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6" name="Google Shape;14036;p21"/>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7" name="Google Shape;14037;p21"/>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8" name="Google Shape;14038;p21"/>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9" name="Google Shape;14039;p21"/>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0" name="Google Shape;14040;p21"/>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1" name="Google Shape;14041;p21"/>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2" name="Google Shape;14042;p21"/>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3" name="Google Shape;14043;p21"/>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4" name="Google Shape;14044;p21"/>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5" name="Google Shape;14045;p21"/>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6" name="Google Shape;14046;p21"/>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7" name="Google Shape;14047;p21"/>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8" name="Google Shape;14048;p21"/>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9" name="Google Shape;14049;p21"/>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0" name="Google Shape;14050;p21"/>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1" name="Google Shape;14051;p21"/>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2" name="Google Shape;14052;p21"/>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3" name="Google Shape;14053;p21"/>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4" name="Google Shape;14054;p21"/>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5" name="Google Shape;14055;p21"/>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6" name="Google Shape;14056;p21"/>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7" name="Google Shape;14057;p21"/>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8" name="Google Shape;14058;p21"/>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9" name="Google Shape;14059;p21"/>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0" name="Google Shape;14060;p21"/>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1" name="Google Shape;14061;p21"/>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2" name="Google Shape;14062;p21"/>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3" name="Google Shape;14063;p21"/>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4" name="Google Shape;14064;p21"/>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5" name="Google Shape;14065;p21"/>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6" name="Google Shape;14066;p21"/>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7" name="Google Shape;14067;p21"/>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8" name="Google Shape;14068;p21"/>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9" name="Google Shape;14069;p21"/>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0" name="Google Shape;14070;p21"/>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1" name="Google Shape;14071;p21"/>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2" name="Google Shape;14072;p21"/>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3" name="Google Shape;14073;p21"/>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4" name="Google Shape;14074;p21"/>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5" name="Google Shape;14075;p21"/>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6" name="Google Shape;14076;p21"/>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7" name="Google Shape;14077;p21"/>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8" name="Google Shape;14078;p21"/>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9" name="Google Shape;14079;p21"/>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0" name="Google Shape;14080;p21"/>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1" name="Google Shape;14081;p21"/>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2" name="Google Shape;14082;p21"/>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3" name="Google Shape;14083;p21"/>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4" name="Google Shape;14084;p21"/>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5" name="Google Shape;14085;p21"/>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6" name="Google Shape;14086;p21"/>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7" name="Google Shape;14087;p21"/>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8" name="Google Shape;14088;p21"/>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4089" name="Shape 14089"/>
        <p:cNvGrpSpPr/>
        <p:nvPr/>
      </p:nvGrpSpPr>
      <p:grpSpPr>
        <a:xfrm>
          <a:off x="0" y="0"/>
          <a:ext cx="0" cy="0"/>
          <a:chOff x="0" y="0"/>
          <a:chExt cx="0" cy="0"/>
        </a:xfrm>
      </p:grpSpPr>
      <p:pic>
        <p:nvPicPr>
          <p:cNvPr id="14090" name="Google Shape;14090;p22"/>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14091" name="Google Shape;14091;p22"/>
          <p:cNvSpPr txBox="1"/>
          <p:nvPr>
            <p:ph type="title" hasCustomPrompt="1"/>
          </p:nvPr>
        </p:nvSpPr>
        <p:spPr>
          <a:xfrm rot="-577">
            <a:off x="960000" y="4481297"/>
            <a:ext cx="2382400" cy="1266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6665"/>
            </a:lvl1pPr>
            <a:lvl2pPr lvl="1" algn="ctr" rtl="0">
              <a:spcBef>
                <a:spcPts val="0"/>
              </a:spcBef>
              <a:spcAft>
                <a:spcPts val="0"/>
              </a:spcAft>
              <a:buSzPts val="6200"/>
              <a:buNone/>
              <a:defRPr sz="8265"/>
            </a:lvl2pPr>
            <a:lvl3pPr lvl="2" algn="ctr" rtl="0">
              <a:spcBef>
                <a:spcPts val="0"/>
              </a:spcBef>
              <a:spcAft>
                <a:spcPts val="0"/>
              </a:spcAft>
              <a:buSzPts val="6200"/>
              <a:buNone/>
              <a:defRPr sz="8265"/>
            </a:lvl3pPr>
            <a:lvl4pPr lvl="3" algn="ctr" rtl="0">
              <a:spcBef>
                <a:spcPts val="0"/>
              </a:spcBef>
              <a:spcAft>
                <a:spcPts val="0"/>
              </a:spcAft>
              <a:buSzPts val="6200"/>
              <a:buNone/>
              <a:defRPr sz="8265"/>
            </a:lvl4pPr>
            <a:lvl5pPr lvl="4" algn="ctr" rtl="0">
              <a:spcBef>
                <a:spcPts val="0"/>
              </a:spcBef>
              <a:spcAft>
                <a:spcPts val="0"/>
              </a:spcAft>
              <a:buSzPts val="6200"/>
              <a:buNone/>
              <a:defRPr sz="8265"/>
            </a:lvl5pPr>
            <a:lvl6pPr lvl="5" algn="ctr" rtl="0">
              <a:spcBef>
                <a:spcPts val="0"/>
              </a:spcBef>
              <a:spcAft>
                <a:spcPts val="0"/>
              </a:spcAft>
              <a:buSzPts val="6200"/>
              <a:buNone/>
              <a:defRPr sz="8265"/>
            </a:lvl6pPr>
            <a:lvl7pPr lvl="6" algn="ctr" rtl="0">
              <a:spcBef>
                <a:spcPts val="0"/>
              </a:spcBef>
              <a:spcAft>
                <a:spcPts val="0"/>
              </a:spcAft>
              <a:buSzPts val="6200"/>
              <a:buNone/>
              <a:defRPr sz="8265"/>
            </a:lvl7pPr>
            <a:lvl8pPr lvl="7" algn="ctr" rtl="0">
              <a:spcBef>
                <a:spcPts val="0"/>
              </a:spcBef>
              <a:spcAft>
                <a:spcPts val="0"/>
              </a:spcAft>
              <a:buSzPts val="6200"/>
              <a:buNone/>
              <a:defRPr sz="8265"/>
            </a:lvl8pPr>
            <a:lvl9pPr lvl="8" algn="ctr" rtl="0">
              <a:spcBef>
                <a:spcPts val="0"/>
              </a:spcBef>
              <a:spcAft>
                <a:spcPts val="0"/>
              </a:spcAft>
              <a:buSzPts val="6200"/>
              <a:buNone/>
              <a:defRPr sz="8265"/>
            </a:lvl9pPr>
          </a:lstStyle>
          <a:p>
            <a:r>
              <a:t>xx%</a:t>
            </a:r>
          </a:p>
        </p:txBody>
      </p:sp>
      <p:sp>
        <p:nvSpPr>
          <p:cNvPr id="14092" name="Google Shape;14092;p22"/>
          <p:cNvSpPr txBox="1"/>
          <p:nvPr>
            <p:ph type="subTitle" idx="1"/>
          </p:nvPr>
        </p:nvSpPr>
        <p:spPr>
          <a:xfrm>
            <a:off x="960020" y="5544400"/>
            <a:ext cx="2382400" cy="5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ct val="42700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4093" name="Google Shape;14093;p22"/>
          <p:cNvSpPr txBox="1"/>
          <p:nvPr>
            <p:ph type="title" idx="2" hasCustomPrompt="1"/>
          </p:nvPr>
        </p:nvSpPr>
        <p:spPr>
          <a:xfrm rot="-577">
            <a:off x="3589856" y="4481297"/>
            <a:ext cx="2382400" cy="1266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6665"/>
            </a:lvl1pPr>
            <a:lvl2pPr lvl="1" algn="ctr" rtl="0">
              <a:spcBef>
                <a:spcPts val="0"/>
              </a:spcBef>
              <a:spcAft>
                <a:spcPts val="0"/>
              </a:spcAft>
              <a:buSzPts val="6200"/>
              <a:buNone/>
              <a:defRPr sz="8265"/>
            </a:lvl2pPr>
            <a:lvl3pPr lvl="2" algn="ctr" rtl="0">
              <a:spcBef>
                <a:spcPts val="0"/>
              </a:spcBef>
              <a:spcAft>
                <a:spcPts val="0"/>
              </a:spcAft>
              <a:buSzPts val="6200"/>
              <a:buNone/>
              <a:defRPr sz="8265"/>
            </a:lvl3pPr>
            <a:lvl4pPr lvl="3" algn="ctr" rtl="0">
              <a:spcBef>
                <a:spcPts val="0"/>
              </a:spcBef>
              <a:spcAft>
                <a:spcPts val="0"/>
              </a:spcAft>
              <a:buSzPts val="6200"/>
              <a:buNone/>
              <a:defRPr sz="8265"/>
            </a:lvl4pPr>
            <a:lvl5pPr lvl="4" algn="ctr" rtl="0">
              <a:spcBef>
                <a:spcPts val="0"/>
              </a:spcBef>
              <a:spcAft>
                <a:spcPts val="0"/>
              </a:spcAft>
              <a:buSzPts val="6200"/>
              <a:buNone/>
              <a:defRPr sz="8265"/>
            </a:lvl5pPr>
            <a:lvl6pPr lvl="5" algn="ctr" rtl="0">
              <a:spcBef>
                <a:spcPts val="0"/>
              </a:spcBef>
              <a:spcAft>
                <a:spcPts val="0"/>
              </a:spcAft>
              <a:buSzPts val="6200"/>
              <a:buNone/>
              <a:defRPr sz="8265"/>
            </a:lvl6pPr>
            <a:lvl7pPr lvl="6" algn="ctr" rtl="0">
              <a:spcBef>
                <a:spcPts val="0"/>
              </a:spcBef>
              <a:spcAft>
                <a:spcPts val="0"/>
              </a:spcAft>
              <a:buSzPts val="6200"/>
              <a:buNone/>
              <a:defRPr sz="8265"/>
            </a:lvl7pPr>
            <a:lvl8pPr lvl="7" algn="ctr" rtl="0">
              <a:spcBef>
                <a:spcPts val="0"/>
              </a:spcBef>
              <a:spcAft>
                <a:spcPts val="0"/>
              </a:spcAft>
              <a:buSzPts val="6200"/>
              <a:buNone/>
              <a:defRPr sz="8265"/>
            </a:lvl8pPr>
            <a:lvl9pPr lvl="8" algn="ctr" rtl="0">
              <a:spcBef>
                <a:spcPts val="0"/>
              </a:spcBef>
              <a:spcAft>
                <a:spcPts val="0"/>
              </a:spcAft>
              <a:buSzPts val="6200"/>
              <a:buNone/>
              <a:defRPr sz="8265"/>
            </a:lvl9pPr>
          </a:lstStyle>
          <a:p>
            <a:r>
              <a:t>xx%</a:t>
            </a:r>
          </a:p>
        </p:txBody>
      </p:sp>
      <p:sp>
        <p:nvSpPr>
          <p:cNvPr id="14094" name="Google Shape;14094;p22"/>
          <p:cNvSpPr txBox="1"/>
          <p:nvPr>
            <p:ph type="subTitle" idx="3"/>
          </p:nvPr>
        </p:nvSpPr>
        <p:spPr>
          <a:xfrm>
            <a:off x="3589875" y="5544400"/>
            <a:ext cx="2382400" cy="5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ct val="42700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4095" name="Google Shape;14095;p22"/>
          <p:cNvSpPr txBox="1"/>
          <p:nvPr>
            <p:ph type="title" idx="4" hasCustomPrompt="1"/>
          </p:nvPr>
        </p:nvSpPr>
        <p:spPr>
          <a:xfrm rot="-577">
            <a:off x="6219711" y="4481297"/>
            <a:ext cx="2382400" cy="1266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6665"/>
            </a:lvl1pPr>
            <a:lvl2pPr lvl="1" algn="ctr" rtl="0">
              <a:spcBef>
                <a:spcPts val="0"/>
              </a:spcBef>
              <a:spcAft>
                <a:spcPts val="0"/>
              </a:spcAft>
              <a:buSzPts val="6200"/>
              <a:buNone/>
              <a:defRPr sz="8265"/>
            </a:lvl2pPr>
            <a:lvl3pPr lvl="2" algn="ctr" rtl="0">
              <a:spcBef>
                <a:spcPts val="0"/>
              </a:spcBef>
              <a:spcAft>
                <a:spcPts val="0"/>
              </a:spcAft>
              <a:buSzPts val="6200"/>
              <a:buNone/>
              <a:defRPr sz="8265"/>
            </a:lvl3pPr>
            <a:lvl4pPr lvl="3" algn="ctr" rtl="0">
              <a:spcBef>
                <a:spcPts val="0"/>
              </a:spcBef>
              <a:spcAft>
                <a:spcPts val="0"/>
              </a:spcAft>
              <a:buSzPts val="6200"/>
              <a:buNone/>
              <a:defRPr sz="8265"/>
            </a:lvl4pPr>
            <a:lvl5pPr lvl="4" algn="ctr" rtl="0">
              <a:spcBef>
                <a:spcPts val="0"/>
              </a:spcBef>
              <a:spcAft>
                <a:spcPts val="0"/>
              </a:spcAft>
              <a:buSzPts val="6200"/>
              <a:buNone/>
              <a:defRPr sz="8265"/>
            </a:lvl5pPr>
            <a:lvl6pPr lvl="5" algn="ctr" rtl="0">
              <a:spcBef>
                <a:spcPts val="0"/>
              </a:spcBef>
              <a:spcAft>
                <a:spcPts val="0"/>
              </a:spcAft>
              <a:buSzPts val="6200"/>
              <a:buNone/>
              <a:defRPr sz="8265"/>
            </a:lvl6pPr>
            <a:lvl7pPr lvl="6" algn="ctr" rtl="0">
              <a:spcBef>
                <a:spcPts val="0"/>
              </a:spcBef>
              <a:spcAft>
                <a:spcPts val="0"/>
              </a:spcAft>
              <a:buSzPts val="6200"/>
              <a:buNone/>
              <a:defRPr sz="8265"/>
            </a:lvl7pPr>
            <a:lvl8pPr lvl="7" algn="ctr" rtl="0">
              <a:spcBef>
                <a:spcPts val="0"/>
              </a:spcBef>
              <a:spcAft>
                <a:spcPts val="0"/>
              </a:spcAft>
              <a:buSzPts val="6200"/>
              <a:buNone/>
              <a:defRPr sz="8265"/>
            </a:lvl8pPr>
            <a:lvl9pPr lvl="8" algn="ctr" rtl="0">
              <a:spcBef>
                <a:spcPts val="0"/>
              </a:spcBef>
              <a:spcAft>
                <a:spcPts val="0"/>
              </a:spcAft>
              <a:buSzPts val="6200"/>
              <a:buNone/>
              <a:defRPr sz="8265"/>
            </a:lvl9pPr>
          </a:lstStyle>
          <a:p>
            <a:r>
              <a:t>xx%</a:t>
            </a:r>
          </a:p>
        </p:txBody>
      </p:sp>
      <p:sp>
        <p:nvSpPr>
          <p:cNvPr id="14096" name="Google Shape;14096;p22"/>
          <p:cNvSpPr txBox="1"/>
          <p:nvPr>
            <p:ph type="subTitle" idx="5"/>
          </p:nvPr>
        </p:nvSpPr>
        <p:spPr>
          <a:xfrm>
            <a:off x="6219731" y="5544400"/>
            <a:ext cx="2382400" cy="5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ct val="42700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4097" name="Google Shape;14097;p22"/>
          <p:cNvSpPr txBox="1"/>
          <p:nvPr>
            <p:ph type="title" idx="6" hasCustomPrompt="1"/>
          </p:nvPr>
        </p:nvSpPr>
        <p:spPr>
          <a:xfrm rot="-577">
            <a:off x="8849567" y="4481297"/>
            <a:ext cx="2382400" cy="1266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6665"/>
            </a:lvl1pPr>
            <a:lvl2pPr lvl="1" algn="ctr" rtl="0">
              <a:spcBef>
                <a:spcPts val="0"/>
              </a:spcBef>
              <a:spcAft>
                <a:spcPts val="0"/>
              </a:spcAft>
              <a:buSzPts val="6200"/>
              <a:buNone/>
              <a:defRPr sz="8265"/>
            </a:lvl2pPr>
            <a:lvl3pPr lvl="2" algn="ctr" rtl="0">
              <a:spcBef>
                <a:spcPts val="0"/>
              </a:spcBef>
              <a:spcAft>
                <a:spcPts val="0"/>
              </a:spcAft>
              <a:buSzPts val="6200"/>
              <a:buNone/>
              <a:defRPr sz="8265"/>
            </a:lvl3pPr>
            <a:lvl4pPr lvl="3" algn="ctr" rtl="0">
              <a:spcBef>
                <a:spcPts val="0"/>
              </a:spcBef>
              <a:spcAft>
                <a:spcPts val="0"/>
              </a:spcAft>
              <a:buSzPts val="6200"/>
              <a:buNone/>
              <a:defRPr sz="8265"/>
            </a:lvl4pPr>
            <a:lvl5pPr lvl="4" algn="ctr" rtl="0">
              <a:spcBef>
                <a:spcPts val="0"/>
              </a:spcBef>
              <a:spcAft>
                <a:spcPts val="0"/>
              </a:spcAft>
              <a:buSzPts val="6200"/>
              <a:buNone/>
              <a:defRPr sz="8265"/>
            </a:lvl5pPr>
            <a:lvl6pPr lvl="5" algn="ctr" rtl="0">
              <a:spcBef>
                <a:spcPts val="0"/>
              </a:spcBef>
              <a:spcAft>
                <a:spcPts val="0"/>
              </a:spcAft>
              <a:buSzPts val="6200"/>
              <a:buNone/>
              <a:defRPr sz="8265"/>
            </a:lvl6pPr>
            <a:lvl7pPr lvl="6" algn="ctr" rtl="0">
              <a:spcBef>
                <a:spcPts val="0"/>
              </a:spcBef>
              <a:spcAft>
                <a:spcPts val="0"/>
              </a:spcAft>
              <a:buSzPts val="6200"/>
              <a:buNone/>
              <a:defRPr sz="8265"/>
            </a:lvl7pPr>
            <a:lvl8pPr lvl="7" algn="ctr" rtl="0">
              <a:spcBef>
                <a:spcPts val="0"/>
              </a:spcBef>
              <a:spcAft>
                <a:spcPts val="0"/>
              </a:spcAft>
              <a:buSzPts val="6200"/>
              <a:buNone/>
              <a:defRPr sz="8265"/>
            </a:lvl8pPr>
            <a:lvl9pPr lvl="8" algn="ctr" rtl="0">
              <a:spcBef>
                <a:spcPts val="0"/>
              </a:spcBef>
              <a:spcAft>
                <a:spcPts val="0"/>
              </a:spcAft>
              <a:buSzPts val="6200"/>
              <a:buNone/>
              <a:defRPr sz="8265"/>
            </a:lvl9pPr>
          </a:lstStyle>
          <a:p>
            <a:r>
              <a:t>xx%</a:t>
            </a:r>
          </a:p>
        </p:txBody>
      </p:sp>
      <p:sp>
        <p:nvSpPr>
          <p:cNvPr id="14098" name="Google Shape;14098;p22"/>
          <p:cNvSpPr txBox="1"/>
          <p:nvPr>
            <p:ph type="subTitle" idx="7"/>
          </p:nvPr>
        </p:nvSpPr>
        <p:spPr>
          <a:xfrm>
            <a:off x="8849587" y="5544400"/>
            <a:ext cx="2382400" cy="59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65"/>
            </a:lvl1pPr>
            <a:lvl2pPr lvl="1" algn="ctr" rtl="0">
              <a:lnSpc>
                <a:spcPct val="100000"/>
              </a:lnSpc>
              <a:spcBef>
                <a:spcPct val="42700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4099" name="Google Shape;14099;p22"/>
          <p:cNvSpPr txBox="1"/>
          <p:nvPr>
            <p:ph type="title" idx="8"/>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14100" name="Google Shape;14100;p22"/>
          <p:cNvGrpSpPr/>
          <p:nvPr/>
        </p:nvGrpSpPr>
        <p:grpSpPr>
          <a:xfrm>
            <a:off x="-699444" y="-375912"/>
            <a:ext cx="13462244" cy="7025112"/>
            <a:chOff x="-524583" y="-281934"/>
            <a:chExt cx="10096683" cy="5268834"/>
          </a:xfrm>
        </p:grpSpPr>
        <p:sp>
          <p:nvSpPr>
            <p:cNvPr id="14101" name="Google Shape;14101;p22"/>
            <p:cNvSpPr/>
            <p:nvPr/>
          </p:nvSpPr>
          <p:spPr>
            <a:xfrm rot="-5400000">
              <a:off x="734913" y="3855863"/>
              <a:ext cx="329725" cy="1932350"/>
            </a:xfrm>
            <a:custGeom>
              <a:avLst/>
              <a:gdLst/>
              <a:ahLst/>
              <a:cxnLst/>
              <a:rect l="l" t="t" r="r" b="b"/>
              <a:pathLst>
                <a:path w="13189" h="77294" fill="none" extrusionOk="0">
                  <a:moveTo>
                    <a:pt x="1" y="1"/>
                  </a:moveTo>
                  <a:lnTo>
                    <a:pt x="1" y="22714"/>
                  </a:lnTo>
                  <a:lnTo>
                    <a:pt x="13188" y="35903"/>
                  </a:lnTo>
                  <a:lnTo>
                    <a:pt x="13188" y="7729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2" name="Google Shape;14102;p22"/>
            <p:cNvSpPr/>
            <p:nvPr/>
          </p:nvSpPr>
          <p:spPr>
            <a:xfrm rot="-5400000">
              <a:off x="121238" y="4371338"/>
              <a:ext cx="195075" cy="570350"/>
            </a:xfrm>
            <a:custGeom>
              <a:avLst/>
              <a:gdLst/>
              <a:ahLst/>
              <a:cxnLst/>
              <a:rect l="l" t="t" r="r" b="b"/>
              <a:pathLst>
                <a:path w="7803" h="22814" fill="none" extrusionOk="0">
                  <a:moveTo>
                    <a:pt x="7803" y="1"/>
                  </a:moveTo>
                  <a:lnTo>
                    <a:pt x="7803" y="9712"/>
                  </a:lnTo>
                  <a:lnTo>
                    <a:pt x="0" y="17514"/>
                  </a:lnTo>
                  <a:lnTo>
                    <a:pt x="0" y="2281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3" name="Google Shape;14103;p22"/>
            <p:cNvSpPr/>
            <p:nvPr/>
          </p:nvSpPr>
          <p:spPr>
            <a:xfrm>
              <a:off x="8506400" y="-244712"/>
              <a:ext cx="308575" cy="2240950"/>
            </a:xfrm>
            <a:custGeom>
              <a:avLst/>
              <a:gdLst/>
              <a:ahLst/>
              <a:cxnLst/>
              <a:rect l="l" t="t" r="r" b="b"/>
              <a:pathLst>
                <a:path w="12343" h="89638" fill="none" extrusionOk="0">
                  <a:moveTo>
                    <a:pt x="12342" y="1"/>
                  </a:moveTo>
                  <a:lnTo>
                    <a:pt x="12342" y="22878"/>
                  </a:lnTo>
                  <a:lnTo>
                    <a:pt x="1643" y="33083"/>
                  </a:lnTo>
                  <a:lnTo>
                    <a:pt x="0" y="8963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4" name="Google Shape;14104;p22"/>
            <p:cNvSpPr/>
            <p:nvPr/>
          </p:nvSpPr>
          <p:spPr>
            <a:xfrm rot="-5400000">
              <a:off x="311125" y="3872850"/>
              <a:ext cx="289550" cy="1118650"/>
            </a:xfrm>
            <a:custGeom>
              <a:avLst/>
              <a:gdLst/>
              <a:ahLst/>
              <a:cxnLst/>
              <a:rect l="l" t="t" r="r" b="b"/>
              <a:pathLst>
                <a:path w="11582" h="44746" fill="none" extrusionOk="0">
                  <a:moveTo>
                    <a:pt x="11581" y="0"/>
                  </a:moveTo>
                  <a:lnTo>
                    <a:pt x="11581" y="19751"/>
                  </a:lnTo>
                  <a:lnTo>
                    <a:pt x="0" y="31334"/>
                  </a:lnTo>
                  <a:lnTo>
                    <a:pt x="0" y="4474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5" name="Google Shape;14105;p22"/>
            <p:cNvSpPr/>
            <p:nvPr/>
          </p:nvSpPr>
          <p:spPr>
            <a:xfrm>
              <a:off x="8685325" y="-281737"/>
              <a:ext cx="257175" cy="1796525"/>
            </a:xfrm>
            <a:custGeom>
              <a:avLst/>
              <a:gdLst/>
              <a:ahLst/>
              <a:cxnLst/>
              <a:rect l="l" t="t" r="r" b="b"/>
              <a:pathLst>
                <a:path w="10287" h="71861" fill="none" extrusionOk="0">
                  <a:moveTo>
                    <a:pt x="10287" y="0"/>
                  </a:moveTo>
                  <a:lnTo>
                    <a:pt x="10287" y="33081"/>
                  </a:lnTo>
                  <a:lnTo>
                    <a:pt x="0" y="43369"/>
                  </a:lnTo>
                  <a:lnTo>
                    <a:pt x="0" y="7186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6" name="Google Shape;14106;p22"/>
            <p:cNvSpPr/>
            <p:nvPr/>
          </p:nvSpPr>
          <p:spPr>
            <a:xfrm rot="-5400000">
              <a:off x="138288" y="4181438"/>
              <a:ext cx="240150" cy="666025"/>
            </a:xfrm>
            <a:custGeom>
              <a:avLst/>
              <a:gdLst/>
              <a:ahLst/>
              <a:cxnLst/>
              <a:rect l="l" t="t" r="r" b="b"/>
              <a:pathLst>
                <a:path w="9606" h="26641" fill="none" extrusionOk="0">
                  <a:moveTo>
                    <a:pt x="9606" y="1"/>
                  </a:moveTo>
                  <a:lnTo>
                    <a:pt x="9606" y="17036"/>
                  </a:lnTo>
                  <a:lnTo>
                    <a:pt x="1" y="2664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107" name="Google Shape;14107;p22"/>
            <p:cNvGrpSpPr/>
            <p:nvPr/>
          </p:nvGrpSpPr>
          <p:grpSpPr>
            <a:xfrm>
              <a:off x="-524583" y="2420863"/>
              <a:ext cx="1244648" cy="1218540"/>
              <a:chOff x="367000" y="3270000"/>
              <a:chExt cx="1028550" cy="1006975"/>
            </a:xfrm>
          </p:grpSpPr>
          <p:sp>
            <p:nvSpPr>
              <p:cNvPr id="14108" name="Google Shape;14108;p22"/>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9" name="Google Shape;14109;p22"/>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0" name="Google Shape;14110;p22"/>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1" name="Google Shape;14111;p22"/>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2" name="Google Shape;14112;p22"/>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3" name="Google Shape;14113;p22"/>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4" name="Google Shape;14114;p22"/>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5" name="Google Shape;14115;p22"/>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6" name="Google Shape;14116;p22"/>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7" name="Google Shape;14117;p22"/>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8" name="Google Shape;14118;p22"/>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9" name="Google Shape;14119;p22"/>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0" name="Google Shape;14120;p22"/>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1" name="Google Shape;14121;p22"/>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2" name="Google Shape;14122;p22"/>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3" name="Google Shape;14123;p22"/>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4" name="Google Shape;14124;p22"/>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5" name="Google Shape;14125;p22"/>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6" name="Google Shape;14126;p22"/>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7" name="Google Shape;14127;p22"/>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8" name="Google Shape;14128;p22"/>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9" name="Google Shape;14129;p22"/>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0" name="Google Shape;14130;p22"/>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1" name="Google Shape;14131;p22"/>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2" name="Google Shape;14132;p22"/>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3" name="Google Shape;14133;p22"/>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4" name="Google Shape;14134;p22"/>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5" name="Google Shape;14135;p22"/>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6" name="Google Shape;14136;p22"/>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7" name="Google Shape;14137;p22"/>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8" name="Google Shape;14138;p22"/>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9" name="Google Shape;14139;p22"/>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0" name="Google Shape;14140;p22"/>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1" name="Google Shape;14141;p22"/>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2" name="Google Shape;14142;p22"/>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3" name="Google Shape;14143;p22"/>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4" name="Google Shape;14144;p22"/>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5" name="Google Shape;14145;p22"/>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6" name="Google Shape;14146;p22"/>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7" name="Google Shape;14147;p22"/>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8" name="Google Shape;14148;p22"/>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9" name="Google Shape;14149;p22"/>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0" name="Google Shape;14150;p22"/>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1" name="Google Shape;14151;p22"/>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2" name="Google Shape;14152;p22"/>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3" name="Google Shape;14153;p22"/>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4" name="Google Shape;14154;p22"/>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5" name="Google Shape;14155;p22"/>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6" name="Google Shape;14156;p22"/>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7" name="Google Shape;14157;p22"/>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8" name="Google Shape;14158;p22"/>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9" name="Google Shape;14159;p22"/>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0" name="Google Shape;14160;p22"/>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1" name="Google Shape;14161;p22"/>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2" name="Google Shape;14162;p22"/>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3" name="Google Shape;14163;p22"/>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4" name="Google Shape;14164;p22"/>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5" name="Google Shape;14165;p22"/>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6" name="Google Shape;14166;p22"/>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7" name="Google Shape;14167;p22"/>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8" name="Google Shape;14168;p22"/>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9" name="Google Shape;14169;p22"/>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0" name="Google Shape;14170;p22"/>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1" name="Google Shape;14171;p22"/>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2" name="Google Shape;14172;p22"/>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3" name="Google Shape;14173;p22"/>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4" name="Google Shape;14174;p22"/>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5" name="Google Shape;14175;p22"/>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6" name="Google Shape;14176;p22"/>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7" name="Google Shape;14177;p22"/>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8" name="Google Shape;14178;p22"/>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9" name="Google Shape;14179;p22"/>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0" name="Google Shape;14180;p22"/>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1" name="Google Shape;14181;p22"/>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2" name="Google Shape;14182;p22"/>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3" name="Google Shape;14183;p22"/>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4" name="Google Shape;14184;p22"/>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5" name="Google Shape;14185;p22"/>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6" name="Google Shape;14186;p22"/>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7" name="Google Shape;14187;p22"/>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8" name="Google Shape;14188;p22"/>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9" name="Google Shape;14189;p22"/>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0" name="Google Shape;14190;p22"/>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1" name="Google Shape;14191;p22"/>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2" name="Google Shape;14192;p22"/>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3" name="Google Shape;14193;p22"/>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4" name="Google Shape;14194;p22"/>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5" name="Google Shape;14195;p22"/>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6" name="Google Shape;14196;p22"/>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7" name="Google Shape;14197;p22"/>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8" name="Google Shape;14198;p22"/>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9" name="Google Shape;14199;p22"/>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0" name="Google Shape;14200;p22"/>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1" name="Google Shape;14201;p22"/>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2" name="Google Shape;14202;p22"/>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3" name="Google Shape;14203;p22"/>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4" name="Google Shape;14204;p22"/>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5" name="Google Shape;14205;p22"/>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6" name="Google Shape;14206;p22"/>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7" name="Google Shape;14207;p22"/>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8" name="Google Shape;14208;p22"/>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9" name="Google Shape;14209;p22"/>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0" name="Google Shape;14210;p22"/>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1" name="Google Shape;14211;p22"/>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2" name="Google Shape;14212;p22"/>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3" name="Google Shape;14213;p22"/>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4" name="Google Shape;14214;p22"/>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5" name="Google Shape;14215;p22"/>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6" name="Google Shape;14216;p22"/>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7" name="Google Shape;14217;p22"/>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8" name="Google Shape;14218;p22"/>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9" name="Google Shape;14219;p22"/>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0" name="Google Shape;14220;p22"/>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1" name="Google Shape;14221;p22"/>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2" name="Google Shape;14222;p22"/>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3" name="Google Shape;14223;p22"/>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4" name="Google Shape;14224;p22"/>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5" name="Google Shape;14225;p22"/>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6" name="Google Shape;14226;p22"/>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7" name="Google Shape;14227;p22"/>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8" name="Google Shape;14228;p22"/>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9" name="Google Shape;14229;p22"/>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0" name="Google Shape;14230;p22"/>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1" name="Google Shape;14231;p22"/>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2" name="Google Shape;14232;p22"/>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3" name="Google Shape;14233;p22"/>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4" name="Google Shape;14234;p22"/>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5" name="Google Shape;14235;p22"/>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6" name="Google Shape;14236;p22"/>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7" name="Google Shape;14237;p22"/>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8" name="Google Shape;14238;p22"/>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9" name="Google Shape;14239;p22"/>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0" name="Google Shape;14240;p22"/>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1" name="Google Shape;14241;p22"/>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2" name="Google Shape;14242;p22"/>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3" name="Google Shape;14243;p22"/>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4" name="Google Shape;14244;p22"/>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5" name="Google Shape;14245;p22"/>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6" name="Google Shape;14246;p22"/>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7" name="Google Shape;14247;p22"/>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8" name="Google Shape;14248;p22"/>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9" name="Google Shape;14249;p22"/>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0" name="Google Shape;14250;p22"/>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1" name="Google Shape;14251;p22"/>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2" name="Google Shape;14252;p22"/>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3" name="Google Shape;14253;p22"/>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4" name="Google Shape;14254;p22"/>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5" name="Google Shape;14255;p22"/>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6" name="Google Shape;14256;p22"/>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7" name="Google Shape;14257;p22"/>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8" name="Google Shape;14258;p22"/>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9" name="Google Shape;14259;p22"/>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0" name="Google Shape;14260;p22"/>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1" name="Google Shape;14261;p22"/>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2" name="Google Shape;14262;p22"/>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3" name="Google Shape;14263;p22"/>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4" name="Google Shape;14264;p22"/>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5" name="Google Shape;14265;p22"/>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6" name="Google Shape;14266;p22"/>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7" name="Google Shape;14267;p22"/>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8" name="Google Shape;14268;p22"/>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9" name="Google Shape;14269;p22"/>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0" name="Google Shape;14270;p22"/>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1" name="Google Shape;14271;p22"/>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2" name="Google Shape;14272;p22"/>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3" name="Google Shape;14273;p22"/>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4" name="Google Shape;14274;p22"/>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5" name="Google Shape;14275;p22"/>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6" name="Google Shape;14276;p22"/>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7" name="Google Shape;14277;p22"/>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8" name="Google Shape;14278;p22"/>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9" name="Google Shape;14279;p22"/>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0" name="Google Shape;14280;p22"/>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1" name="Google Shape;14281;p22"/>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2" name="Google Shape;14282;p22"/>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3" name="Google Shape;14283;p22"/>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4" name="Google Shape;14284;p22"/>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5" name="Google Shape;14285;p22"/>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6" name="Google Shape;14286;p22"/>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7" name="Google Shape;14287;p22"/>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8" name="Google Shape;14288;p22"/>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9" name="Google Shape;14289;p22"/>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0" name="Google Shape;14290;p22"/>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1" name="Google Shape;14291;p22"/>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2" name="Google Shape;14292;p22"/>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3" name="Google Shape;14293;p22"/>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4" name="Google Shape;14294;p22"/>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5" name="Google Shape;14295;p22"/>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6" name="Google Shape;14296;p22"/>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7" name="Google Shape;14297;p22"/>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8" name="Google Shape;14298;p22"/>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9" name="Google Shape;14299;p22"/>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0" name="Google Shape;14300;p22"/>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1" name="Google Shape;14301;p22"/>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2" name="Google Shape;14302;p22"/>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3" name="Google Shape;14303;p22"/>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4" name="Google Shape;14304;p22"/>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5" name="Google Shape;14305;p22"/>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6" name="Google Shape;14306;p22"/>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7" name="Google Shape;14307;p22"/>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8" name="Google Shape;14308;p22"/>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9" name="Google Shape;14309;p22"/>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0" name="Google Shape;14310;p22"/>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1" name="Google Shape;14311;p22"/>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2" name="Google Shape;14312;p22"/>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3" name="Google Shape;14313;p22"/>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4" name="Google Shape;14314;p22"/>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5" name="Google Shape;14315;p22"/>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6" name="Google Shape;14316;p22"/>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7" name="Google Shape;14317;p22"/>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8" name="Google Shape;14318;p22"/>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9" name="Google Shape;14319;p22"/>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0" name="Google Shape;14320;p22"/>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1" name="Google Shape;14321;p22"/>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2" name="Google Shape;14322;p22"/>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3" name="Google Shape;14323;p22"/>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4" name="Google Shape;14324;p22"/>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5" name="Google Shape;14325;p22"/>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6" name="Google Shape;14326;p22"/>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7" name="Google Shape;14327;p22"/>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8" name="Google Shape;14328;p22"/>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9" name="Google Shape;14329;p22"/>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0" name="Google Shape;14330;p22"/>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1" name="Google Shape;14331;p22"/>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2" name="Google Shape;14332;p22"/>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3" name="Google Shape;14333;p22"/>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4" name="Google Shape;14334;p22"/>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5" name="Google Shape;14335;p22"/>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6" name="Google Shape;14336;p22"/>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7" name="Google Shape;14337;p22"/>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8" name="Google Shape;14338;p22"/>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9" name="Google Shape;14339;p22"/>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0" name="Google Shape;14340;p22"/>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1" name="Google Shape;14341;p22"/>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2" name="Google Shape;14342;p22"/>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3" name="Google Shape;14343;p22"/>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4" name="Google Shape;14344;p22"/>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5" name="Google Shape;14345;p22"/>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6" name="Google Shape;14346;p22"/>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7" name="Google Shape;14347;p22"/>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8" name="Google Shape;14348;p22"/>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9" name="Google Shape;14349;p22"/>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0" name="Google Shape;14350;p22"/>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1" name="Google Shape;14351;p22"/>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2" name="Google Shape;14352;p22"/>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3" name="Google Shape;14353;p22"/>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4" name="Google Shape;14354;p22"/>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5" name="Google Shape;14355;p22"/>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6" name="Google Shape;14356;p22"/>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7" name="Google Shape;14357;p22"/>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8" name="Google Shape;14358;p22"/>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9" name="Google Shape;14359;p22"/>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0" name="Google Shape;14360;p22"/>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1" name="Google Shape;14361;p22"/>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2" name="Google Shape;14362;p22"/>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3" name="Google Shape;14363;p22"/>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4" name="Google Shape;14364;p22"/>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5" name="Google Shape;14365;p22"/>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6" name="Google Shape;14366;p22"/>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7" name="Google Shape;14367;p22"/>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8" name="Google Shape;14368;p22"/>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9" name="Google Shape;14369;p22"/>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0" name="Google Shape;14370;p22"/>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1" name="Google Shape;14371;p22"/>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2" name="Google Shape;14372;p22"/>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3" name="Google Shape;14373;p22"/>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4" name="Google Shape;14374;p22"/>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5" name="Google Shape;14375;p22"/>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6" name="Google Shape;14376;p22"/>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7" name="Google Shape;14377;p22"/>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8" name="Google Shape;14378;p22"/>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9" name="Google Shape;14379;p22"/>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0" name="Google Shape;14380;p22"/>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1" name="Google Shape;14381;p22"/>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2" name="Google Shape;14382;p22"/>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3" name="Google Shape;14383;p22"/>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4" name="Google Shape;14384;p22"/>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5" name="Google Shape;14385;p22"/>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6" name="Google Shape;14386;p22"/>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7" name="Google Shape;14387;p22"/>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8" name="Google Shape;14388;p22"/>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9" name="Google Shape;14389;p22"/>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0" name="Google Shape;14390;p22"/>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1" name="Google Shape;14391;p22"/>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2" name="Google Shape;14392;p22"/>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3" name="Google Shape;14393;p22"/>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4" name="Google Shape;14394;p22"/>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5" name="Google Shape;14395;p22"/>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6" name="Google Shape;14396;p22"/>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7" name="Google Shape;14397;p22"/>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8" name="Google Shape;14398;p22"/>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9" name="Google Shape;14399;p22"/>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0" name="Google Shape;14400;p22"/>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1" name="Google Shape;14401;p22"/>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2" name="Google Shape;14402;p22"/>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3" name="Google Shape;14403;p22"/>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4" name="Google Shape;14404;p22"/>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5" name="Google Shape;14405;p22"/>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6" name="Google Shape;14406;p22"/>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7" name="Google Shape;14407;p22"/>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8" name="Google Shape;14408;p22"/>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9" name="Google Shape;14409;p22"/>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0" name="Google Shape;14410;p22"/>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11" name="Google Shape;14411;p22"/>
            <p:cNvGrpSpPr/>
            <p:nvPr/>
          </p:nvGrpSpPr>
          <p:grpSpPr>
            <a:xfrm>
              <a:off x="6768254" y="-281934"/>
              <a:ext cx="1404850" cy="1322193"/>
              <a:chOff x="1425100" y="3295850"/>
              <a:chExt cx="1004900" cy="945775"/>
            </a:xfrm>
          </p:grpSpPr>
          <p:sp>
            <p:nvSpPr>
              <p:cNvPr id="14412" name="Google Shape;14412;p22"/>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3" name="Google Shape;14413;p22"/>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4" name="Google Shape;14414;p22"/>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5" name="Google Shape;14415;p22"/>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6" name="Google Shape;14416;p22"/>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7" name="Google Shape;14417;p22"/>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8" name="Google Shape;14418;p22"/>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9" name="Google Shape;14419;p22"/>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0" name="Google Shape;14420;p22"/>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1" name="Google Shape;14421;p22"/>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2" name="Google Shape;14422;p22"/>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3" name="Google Shape;14423;p22"/>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4" name="Google Shape;14424;p22"/>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5" name="Google Shape;14425;p22"/>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6" name="Google Shape;14426;p22"/>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7" name="Google Shape;14427;p22"/>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8" name="Google Shape;14428;p22"/>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9" name="Google Shape;14429;p22"/>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0" name="Google Shape;14430;p22"/>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1" name="Google Shape;14431;p22"/>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2" name="Google Shape;14432;p22"/>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3" name="Google Shape;14433;p22"/>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4" name="Google Shape;14434;p22"/>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5" name="Google Shape;14435;p22"/>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6" name="Google Shape;14436;p22"/>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7" name="Google Shape;14437;p22"/>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8" name="Google Shape;14438;p22"/>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9" name="Google Shape;14439;p22"/>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0" name="Google Shape;14440;p22"/>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1" name="Google Shape;14441;p22"/>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2" name="Google Shape;14442;p22"/>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3" name="Google Shape;14443;p22"/>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4" name="Google Shape;14444;p22"/>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5" name="Google Shape;14445;p22"/>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6" name="Google Shape;14446;p22"/>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7" name="Google Shape;14447;p22"/>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8" name="Google Shape;14448;p22"/>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9" name="Google Shape;14449;p22"/>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0" name="Google Shape;14450;p22"/>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1" name="Google Shape;14451;p22"/>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2" name="Google Shape;14452;p22"/>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3" name="Google Shape;14453;p22"/>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4" name="Google Shape;14454;p22"/>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5" name="Google Shape;14455;p22"/>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6" name="Google Shape;14456;p22"/>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7" name="Google Shape;14457;p22"/>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8" name="Google Shape;14458;p22"/>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9" name="Google Shape;14459;p22"/>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0" name="Google Shape;14460;p22"/>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1" name="Google Shape;14461;p22"/>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2" name="Google Shape;14462;p22"/>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3" name="Google Shape;14463;p22"/>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4" name="Google Shape;14464;p22"/>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5" name="Google Shape;14465;p22"/>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6" name="Google Shape;14466;p22"/>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7" name="Google Shape;14467;p22"/>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8" name="Google Shape;14468;p22"/>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9" name="Google Shape;14469;p22"/>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0" name="Google Shape;14470;p22"/>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1" name="Google Shape;14471;p22"/>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2" name="Google Shape;14472;p22"/>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3" name="Google Shape;14473;p22"/>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4" name="Google Shape;14474;p22"/>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5" name="Google Shape;14475;p22"/>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6" name="Google Shape;14476;p22"/>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7" name="Google Shape;14477;p22"/>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8" name="Google Shape;14478;p22"/>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9" name="Google Shape;14479;p22"/>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0" name="Google Shape;14480;p22"/>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1" name="Google Shape;14481;p22"/>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2" name="Google Shape;14482;p22"/>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3" name="Google Shape;14483;p22"/>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4" name="Google Shape;14484;p22"/>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5" name="Google Shape;14485;p22"/>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6" name="Google Shape;14486;p22"/>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7" name="Google Shape;14487;p22"/>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8" name="Google Shape;14488;p22"/>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9" name="Google Shape;14489;p22"/>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0" name="Google Shape;14490;p22"/>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1" name="Google Shape;14491;p22"/>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2" name="Google Shape;14492;p22"/>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3" name="Google Shape;14493;p22"/>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4" name="Google Shape;14494;p22"/>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5" name="Google Shape;14495;p22"/>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6" name="Google Shape;14496;p22"/>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7" name="Google Shape;14497;p22"/>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8" name="Google Shape;14498;p22"/>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9" name="Google Shape;14499;p22"/>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0" name="Google Shape;14500;p22"/>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1" name="Google Shape;14501;p22"/>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2" name="Google Shape;14502;p22"/>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3" name="Google Shape;14503;p22"/>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4" name="Google Shape;14504;p22"/>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5" name="Google Shape;14505;p22"/>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6" name="Google Shape;14506;p22"/>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7" name="Google Shape;14507;p22"/>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8" name="Google Shape;14508;p22"/>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9" name="Google Shape;14509;p22"/>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0" name="Google Shape;14510;p22"/>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1" name="Google Shape;14511;p22"/>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2" name="Google Shape;14512;p22"/>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3" name="Google Shape;14513;p22"/>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4" name="Google Shape;14514;p22"/>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5" name="Google Shape;14515;p22"/>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6" name="Google Shape;14516;p22"/>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7" name="Google Shape;14517;p22"/>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8" name="Google Shape;14518;p22"/>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9" name="Google Shape;14519;p22"/>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0" name="Google Shape;14520;p22"/>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1" name="Google Shape;14521;p22"/>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2" name="Google Shape;14522;p22"/>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3" name="Google Shape;14523;p22"/>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4" name="Google Shape;14524;p22"/>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5" name="Google Shape;14525;p22"/>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6" name="Google Shape;14526;p22"/>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7" name="Google Shape;14527;p22"/>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8" name="Google Shape;14528;p22"/>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9" name="Google Shape;14529;p22"/>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0" name="Google Shape;14530;p22"/>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1" name="Google Shape;14531;p22"/>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2" name="Google Shape;14532;p22"/>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3" name="Google Shape;14533;p22"/>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4" name="Google Shape;14534;p22"/>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5" name="Google Shape;14535;p22"/>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6" name="Google Shape;14536;p22"/>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7" name="Google Shape;14537;p22"/>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8" name="Google Shape;14538;p22"/>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9" name="Google Shape;14539;p22"/>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0" name="Google Shape;14540;p22"/>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1" name="Google Shape;14541;p22"/>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2" name="Google Shape;14542;p22"/>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3" name="Google Shape;14543;p22"/>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4" name="Google Shape;14544;p22"/>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5" name="Google Shape;14545;p22"/>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6" name="Google Shape;14546;p22"/>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7" name="Google Shape;14547;p22"/>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8" name="Google Shape;14548;p22"/>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9" name="Google Shape;14549;p22"/>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0" name="Google Shape;14550;p22"/>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1" name="Google Shape;14551;p22"/>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2" name="Google Shape;14552;p22"/>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3" name="Google Shape;14553;p22"/>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4" name="Google Shape;14554;p22"/>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5" name="Google Shape;14555;p22"/>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6" name="Google Shape;14556;p22"/>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7" name="Google Shape;14557;p22"/>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8" name="Google Shape;14558;p22"/>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9" name="Google Shape;14559;p22"/>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0" name="Google Shape;14560;p22"/>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1" name="Google Shape;14561;p22"/>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2" name="Google Shape;14562;p22"/>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3" name="Google Shape;14563;p22"/>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4" name="Google Shape;14564;p22"/>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5" name="Google Shape;14565;p22"/>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6" name="Google Shape;14566;p22"/>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7" name="Google Shape;14567;p22"/>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8" name="Google Shape;14568;p22"/>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9" name="Google Shape;14569;p22"/>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0" name="Google Shape;14570;p22"/>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1" name="Google Shape;14571;p22"/>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2" name="Google Shape;14572;p22"/>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3" name="Google Shape;14573;p22"/>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4" name="Google Shape;14574;p22"/>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5" name="Google Shape;14575;p22"/>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6" name="Google Shape;14576;p22"/>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7" name="Google Shape;14577;p22"/>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8" name="Google Shape;14578;p22"/>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9" name="Google Shape;14579;p22"/>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0" name="Google Shape;14580;p22"/>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1" name="Google Shape;14581;p22"/>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2" name="Google Shape;14582;p22"/>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3" name="Google Shape;14583;p22"/>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4" name="Google Shape;14584;p22"/>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5" name="Google Shape;14585;p22"/>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6" name="Google Shape;14586;p22"/>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7" name="Google Shape;14587;p22"/>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8" name="Google Shape;14588;p22"/>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9" name="Google Shape;14589;p22"/>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0" name="Google Shape;14590;p22"/>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1" name="Google Shape;14591;p22"/>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2" name="Google Shape;14592;p22"/>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3" name="Google Shape;14593;p22"/>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4" name="Google Shape;14594;p22"/>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5" name="Google Shape;14595;p22"/>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6" name="Google Shape;14596;p22"/>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7" name="Google Shape;14597;p22"/>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8" name="Google Shape;14598;p22"/>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9" name="Google Shape;14599;p22"/>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0" name="Google Shape;14600;p22"/>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1" name="Google Shape;14601;p22"/>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2" name="Google Shape;14602;p22"/>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3" name="Google Shape;14603;p22"/>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4" name="Google Shape;14604;p22"/>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5" name="Google Shape;14605;p22"/>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6" name="Google Shape;14606;p22"/>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7" name="Google Shape;14607;p22"/>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8" name="Google Shape;14608;p22"/>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9" name="Google Shape;14609;p22"/>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0" name="Google Shape;14610;p22"/>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1" name="Google Shape;14611;p22"/>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2" name="Google Shape;14612;p22"/>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3" name="Google Shape;14613;p22"/>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4" name="Google Shape;14614;p22"/>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5" name="Google Shape;14615;p22"/>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6" name="Google Shape;14616;p22"/>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7" name="Google Shape;14617;p22"/>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8" name="Google Shape;14618;p22"/>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9" name="Google Shape;14619;p22"/>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0" name="Google Shape;14620;p22"/>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1" name="Google Shape;14621;p22"/>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2" name="Google Shape;14622;p22"/>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3" name="Google Shape;14623;p22"/>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4" name="Google Shape;14624;p22"/>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5" name="Google Shape;14625;p22"/>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6" name="Google Shape;14626;p22"/>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7" name="Google Shape;14627;p22"/>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8" name="Google Shape;14628;p22"/>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9" name="Google Shape;14629;p22"/>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0" name="Google Shape;14630;p22"/>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1" name="Google Shape;14631;p22"/>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2" name="Google Shape;14632;p22"/>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3" name="Google Shape;14633;p22"/>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4" name="Google Shape;14634;p22"/>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5" name="Google Shape;14635;p22"/>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6" name="Google Shape;14636;p22"/>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7" name="Google Shape;14637;p22"/>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8" name="Google Shape;14638;p22"/>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9" name="Google Shape;14639;p22"/>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0" name="Google Shape;14640;p22"/>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1" name="Google Shape;14641;p22"/>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2" name="Google Shape;14642;p22"/>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3" name="Google Shape;14643;p22"/>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4" name="Google Shape;14644;p22"/>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5" name="Google Shape;14645;p22"/>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6" name="Google Shape;14646;p22"/>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7" name="Google Shape;14647;p22"/>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8" name="Google Shape;14648;p22"/>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9" name="Google Shape;14649;p22"/>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0" name="Google Shape;14650;p22"/>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1" name="Google Shape;14651;p22"/>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2" name="Google Shape;14652;p22"/>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3" name="Google Shape;14653;p22"/>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4" name="Google Shape;14654;p22"/>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5" name="Google Shape;14655;p22"/>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6" name="Google Shape;14656;p22"/>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7" name="Google Shape;14657;p22"/>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8" name="Google Shape;14658;p22"/>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9" name="Google Shape;14659;p22"/>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0" name="Google Shape;14660;p22"/>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1" name="Google Shape;14661;p22"/>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2" name="Google Shape;14662;p22"/>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3" name="Google Shape;14663;p22"/>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4" name="Google Shape;14664;p22"/>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5" name="Google Shape;14665;p22"/>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6" name="Google Shape;14666;p22"/>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7" name="Google Shape;14667;p22"/>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8" name="Google Shape;14668;p22"/>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9" name="Google Shape;14669;p22"/>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0" name="Google Shape;14670;p22"/>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1" name="Google Shape;14671;p22"/>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2" name="Google Shape;14672;p22"/>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3" name="Google Shape;14673;p22"/>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4" name="Google Shape;14674;p22"/>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5" name="Google Shape;14675;p22"/>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6" name="Google Shape;14676;p22"/>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7" name="Google Shape;14677;p22"/>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8" name="Google Shape;14678;p22"/>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9" name="Google Shape;14679;p22"/>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0" name="Google Shape;14680;p22"/>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1" name="Google Shape;14681;p22"/>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2" name="Google Shape;14682;p22"/>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3" name="Google Shape;14683;p22"/>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4" name="Google Shape;14684;p22"/>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5" name="Google Shape;14685;p22"/>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6" name="Google Shape;14686;p22"/>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7" name="Google Shape;14687;p22"/>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8" name="Google Shape;14688;p22"/>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9" name="Google Shape;14689;p22"/>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0" name="Google Shape;14690;p22"/>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1" name="Google Shape;14691;p22"/>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2" name="Google Shape;14692;p22"/>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3" name="Google Shape;14693;p22"/>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4" name="Google Shape;14694;p22"/>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5" name="Google Shape;14695;p22"/>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6" name="Google Shape;14696;p22"/>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7" name="Google Shape;14697;p22"/>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8" name="Google Shape;14698;p22"/>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9" name="Google Shape;14699;p22"/>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0" name="Google Shape;14700;p22"/>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1" name="Google Shape;14701;p22"/>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2" name="Google Shape;14702;p22"/>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3" name="Google Shape;14703;p22"/>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4" name="Google Shape;14704;p22"/>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5" name="Google Shape;14705;p22"/>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6" name="Google Shape;14706;p22"/>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7" name="Google Shape;14707;p22"/>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8" name="Google Shape;14708;p22"/>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9" name="Google Shape;14709;p22"/>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0" name="Google Shape;14710;p22"/>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1" name="Google Shape;14711;p22"/>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2" name="Google Shape;14712;p22"/>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3" name="Google Shape;14713;p22"/>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4" name="Google Shape;14714;p22"/>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5" name="Google Shape;14715;p22"/>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6" name="Google Shape;14716;p22"/>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7" name="Google Shape;14717;p22"/>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8" name="Google Shape;14718;p22"/>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9" name="Google Shape;14719;p22"/>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0" name="Google Shape;14720;p22"/>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1" name="Google Shape;14721;p22"/>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2" name="Google Shape;14722;p22"/>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3" name="Google Shape;14723;p22"/>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24" name="Google Shape;14724;p22"/>
            <p:cNvGrpSpPr/>
            <p:nvPr/>
          </p:nvGrpSpPr>
          <p:grpSpPr>
            <a:xfrm>
              <a:off x="8561625" y="3528050"/>
              <a:ext cx="1010475" cy="995525"/>
              <a:chOff x="885350" y="1936275"/>
              <a:chExt cx="1010475" cy="995525"/>
            </a:xfrm>
          </p:grpSpPr>
          <p:sp>
            <p:nvSpPr>
              <p:cNvPr id="14725" name="Google Shape;14725;p22"/>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6" name="Google Shape;14726;p22"/>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7" name="Google Shape;14727;p22"/>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8" name="Google Shape;14728;p22"/>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9" name="Google Shape;14729;p22"/>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0" name="Google Shape;14730;p22"/>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1" name="Google Shape;14731;p22"/>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2" name="Google Shape;14732;p22"/>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3" name="Google Shape;14733;p22"/>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4" name="Google Shape;14734;p22"/>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5" name="Google Shape;14735;p22"/>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6" name="Google Shape;14736;p22"/>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7" name="Google Shape;14737;p22"/>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8" name="Google Shape;14738;p22"/>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9" name="Google Shape;14739;p22"/>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0" name="Google Shape;14740;p22"/>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1" name="Google Shape;14741;p22"/>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2" name="Google Shape;14742;p22"/>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3" name="Google Shape;14743;p22"/>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4" name="Google Shape;14744;p22"/>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5" name="Google Shape;14745;p22"/>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6" name="Google Shape;14746;p22"/>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7" name="Google Shape;14747;p22"/>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8" name="Google Shape;14748;p22"/>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9" name="Google Shape;14749;p22"/>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0" name="Google Shape;14750;p22"/>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1" name="Google Shape;14751;p22"/>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2" name="Google Shape;14752;p22"/>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3" name="Google Shape;14753;p22"/>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4" name="Google Shape;14754;p22"/>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5" name="Google Shape;14755;p22"/>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6" name="Google Shape;14756;p22"/>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7" name="Google Shape;14757;p22"/>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8" name="Google Shape;14758;p22"/>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9" name="Google Shape;14759;p22"/>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0" name="Google Shape;14760;p22"/>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1" name="Google Shape;14761;p22"/>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2" name="Google Shape;14762;p22"/>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3" name="Google Shape;14763;p22"/>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4" name="Google Shape;14764;p22"/>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5" name="Google Shape;14765;p22"/>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6" name="Google Shape;14766;p22"/>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7" name="Google Shape;14767;p22"/>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8" name="Google Shape;14768;p22"/>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9" name="Google Shape;14769;p22"/>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0" name="Google Shape;14770;p22"/>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1" name="Google Shape;14771;p22"/>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2" name="Google Shape;14772;p22"/>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3" name="Google Shape;14773;p22"/>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4" name="Google Shape;14774;p22"/>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5" name="Google Shape;14775;p22"/>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6" name="Google Shape;14776;p22"/>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7" name="Google Shape;14777;p22"/>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8" name="Google Shape;14778;p22"/>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9" name="Google Shape;14779;p22"/>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0" name="Google Shape;14780;p22"/>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1" name="Google Shape;14781;p22"/>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2" name="Google Shape;14782;p22"/>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3" name="Google Shape;14783;p22"/>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4" name="Google Shape;14784;p22"/>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5" name="Google Shape;14785;p22"/>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6" name="Google Shape;14786;p22"/>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7" name="Google Shape;14787;p22"/>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8" name="Google Shape;14788;p22"/>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9" name="Google Shape;14789;p22"/>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0" name="Google Shape;14790;p22"/>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1" name="Google Shape;14791;p22"/>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2" name="Google Shape;14792;p22"/>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3" name="Google Shape;14793;p22"/>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4" name="Google Shape;14794;p22"/>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5" name="Google Shape;14795;p22"/>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6" name="Google Shape;14796;p22"/>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7" name="Google Shape;14797;p22"/>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8" name="Google Shape;14798;p22"/>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9" name="Google Shape;14799;p22"/>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0" name="Google Shape;14800;p22"/>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1" name="Google Shape;14801;p22"/>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2" name="Google Shape;14802;p22"/>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3" name="Google Shape;14803;p22"/>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4" name="Google Shape;14804;p22"/>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5" name="Google Shape;14805;p22"/>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6" name="Google Shape;14806;p22"/>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7" name="Google Shape;14807;p22"/>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8" name="Google Shape;14808;p22"/>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9" name="Google Shape;14809;p22"/>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0" name="Google Shape;14810;p22"/>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1" name="Google Shape;14811;p22"/>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2" name="Google Shape;14812;p22"/>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3" name="Google Shape;14813;p22"/>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4" name="Google Shape;14814;p22"/>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5" name="Google Shape;14815;p22"/>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6" name="Google Shape;14816;p22"/>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7" name="Google Shape;14817;p22"/>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8" name="Google Shape;14818;p22"/>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9" name="Google Shape;14819;p22"/>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0" name="Google Shape;14820;p22"/>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1" name="Google Shape;14821;p22"/>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2" name="Google Shape;14822;p22"/>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3" name="Google Shape;14823;p22"/>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4" name="Google Shape;14824;p22"/>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5" name="Google Shape;14825;p22"/>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6" name="Google Shape;14826;p22"/>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7" name="Google Shape;14827;p22"/>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8" name="Google Shape;14828;p22"/>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9" name="Google Shape;14829;p22"/>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0" name="Google Shape;14830;p22"/>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1" name="Google Shape;14831;p22"/>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2" name="Google Shape;14832;p22"/>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3" name="Google Shape;14833;p22"/>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4" name="Google Shape;14834;p22"/>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5" name="Google Shape;14835;p22"/>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6" name="Google Shape;14836;p22"/>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7" name="Google Shape;14837;p22"/>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8" name="Google Shape;14838;p22"/>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9" name="Google Shape;14839;p22"/>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0" name="Google Shape;14840;p22"/>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1" name="Google Shape;14841;p22"/>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2" name="Google Shape;14842;p22"/>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3" name="Google Shape;14843;p22"/>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4" name="Google Shape;14844;p22"/>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5" name="Google Shape;14845;p22"/>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6" name="Google Shape;14846;p22"/>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7" name="Google Shape;14847;p22"/>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8" name="Google Shape;14848;p22"/>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9" name="Google Shape;14849;p22"/>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0" name="Google Shape;14850;p22"/>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1" name="Google Shape;14851;p22"/>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2" name="Google Shape;14852;p22"/>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3" name="Google Shape;14853;p22"/>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4" name="Google Shape;14854;p22"/>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5" name="Google Shape;14855;p22"/>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6" name="Google Shape;14856;p22"/>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7" name="Google Shape;14857;p22"/>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8" name="Google Shape;14858;p22"/>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9" name="Google Shape;14859;p22"/>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0" name="Google Shape;14860;p22"/>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1" name="Google Shape;14861;p22"/>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2" name="Google Shape;14862;p22"/>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3" name="Google Shape;14863;p22"/>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4" name="Google Shape;14864;p22"/>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5" name="Google Shape;14865;p22"/>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6" name="Google Shape;14866;p22"/>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7" name="Google Shape;14867;p22"/>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8" name="Google Shape;14868;p22"/>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9" name="Google Shape;14869;p22"/>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0" name="Google Shape;14870;p22"/>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1" name="Google Shape;14871;p22"/>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2" name="Google Shape;14872;p22"/>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3" name="Google Shape;14873;p22"/>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4" name="Google Shape;14874;p22"/>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5" name="Google Shape;14875;p22"/>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6" name="Google Shape;14876;p22"/>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7" name="Google Shape;14877;p22"/>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8" name="Google Shape;14878;p22"/>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9" name="Google Shape;14879;p22"/>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0" name="Google Shape;14880;p22"/>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1" name="Google Shape;14881;p22"/>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2" name="Google Shape;14882;p22"/>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3" name="Google Shape;14883;p22"/>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4" name="Google Shape;14884;p22"/>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5" name="Google Shape;14885;p22"/>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6" name="Google Shape;14886;p22"/>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7" name="Google Shape;14887;p22"/>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8" name="Google Shape;14888;p22"/>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9" name="Google Shape;14889;p22"/>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0" name="Google Shape;14890;p22"/>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1" name="Google Shape;14891;p22"/>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2" name="Google Shape;14892;p22"/>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3" name="Google Shape;14893;p22"/>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4" name="Google Shape;14894;p22"/>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5" name="Google Shape;14895;p22"/>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6" name="Google Shape;14896;p22"/>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7" name="Google Shape;14897;p22"/>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8" name="Google Shape;14898;p22"/>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9" name="Google Shape;14899;p22"/>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0" name="Google Shape;14900;p22"/>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1" name="Google Shape;14901;p22"/>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2" name="Google Shape;14902;p22"/>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3" name="Google Shape;14903;p22"/>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4" name="Google Shape;14904;p22"/>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5" name="Google Shape;14905;p22"/>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6" name="Google Shape;14906;p22"/>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7" name="Google Shape;14907;p22"/>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8" name="Google Shape;14908;p22"/>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9" name="Google Shape;14909;p22"/>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0" name="Google Shape;14910;p22"/>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1" name="Google Shape;14911;p22"/>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2" name="Google Shape;14912;p22"/>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3" name="Google Shape;14913;p22"/>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4" name="Google Shape;14914;p22"/>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5" name="Google Shape;14915;p22"/>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6" name="Google Shape;14916;p22"/>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7" name="Google Shape;14917;p22"/>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8" name="Google Shape;14918;p22"/>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9" name="Google Shape;14919;p22"/>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0" name="Google Shape;14920;p22"/>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1" name="Google Shape;14921;p22"/>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2" name="Google Shape;14922;p22"/>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3" name="Google Shape;14923;p22"/>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4" name="Google Shape;14924;p22"/>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5" name="Google Shape;14925;p22"/>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6" name="Google Shape;14926;p22"/>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7" name="Google Shape;14927;p22"/>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8" name="Google Shape;14928;p22"/>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9" name="Google Shape;14929;p22"/>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0" name="Google Shape;14930;p22"/>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1" name="Google Shape;14931;p22"/>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2" name="Google Shape;14932;p22"/>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3" name="Google Shape;14933;p22"/>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4" name="Google Shape;14934;p22"/>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TITLE_AND_TWO_COLUMNS_1">
    <p:spTree>
      <p:nvGrpSpPr>
        <p:cNvPr id="14935" name="Shape 14935"/>
        <p:cNvGrpSpPr/>
        <p:nvPr/>
      </p:nvGrpSpPr>
      <p:grpSpPr>
        <a:xfrm>
          <a:off x="0" y="0"/>
          <a:ext cx="0" cy="0"/>
          <a:chOff x="0" y="0"/>
          <a:chExt cx="0" cy="0"/>
        </a:xfrm>
      </p:grpSpPr>
      <p:pic>
        <p:nvPicPr>
          <p:cNvPr id="14936" name="Google Shape;14936;p23"/>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14937" name="Google Shape;14937;p23"/>
          <p:cNvSpPr txBox="1"/>
          <p:nvPr>
            <p:ph type="subTitle" idx="1"/>
          </p:nvPr>
        </p:nvSpPr>
        <p:spPr>
          <a:xfrm>
            <a:off x="1721033" y="5296067"/>
            <a:ext cx="3876800" cy="52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ct val="42700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4938" name="Google Shape;14938;p23"/>
          <p:cNvSpPr txBox="1"/>
          <p:nvPr>
            <p:ph type="subTitle" idx="2"/>
          </p:nvPr>
        </p:nvSpPr>
        <p:spPr>
          <a:xfrm>
            <a:off x="6594200" y="5296067"/>
            <a:ext cx="3876800" cy="529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ct val="42700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14939" name="Google Shape;14939;p23"/>
          <p:cNvSpPr txBox="1"/>
          <p:nvPr>
            <p:ph type="title" hasCustomPrompt="1"/>
          </p:nvPr>
        </p:nvSpPr>
        <p:spPr>
          <a:xfrm>
            <a:off x="1721033" y="3867967"/>
            <a:ext cx="3876800" cy="1321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8265"/>
            </a:lvl1pPr>
            <a:lvl2pPr lvl="1" algn="ctr" rtl="0">
              <a:spcBef>
                <a:spcPts val="0"/>
              </a:spcBef>
              <a:spcAft>
                <a:spcPts val="0"/>
              </a:spcAft>
              <a:buSzPts val="6200"/>
              <a:buNone/>
              <a:defRPr sz="8265"/>
            </a:lvl2pPr>
            <a:lvl3pPr lvl="2" algn="ctr" rtl="0">
              <a:spcBef>
                <a:spcPts val="0"/>
              </a:spcBef>
              <a:spcAft>
                <a:spcPts val="0"/>
              </a:spcAft>
              <a:buSzPts val="6200"/>
              <a:buNone/>
              <a:defRPr sz="8265"/>
            </a:lvl3pPr>
            <a:lvl4pPr lvl="3" algn="ctr" rtl="0">
              <a:spcBef>
                <a:spcPts val="0"/>
              </a:spcBef>
              <a:spcAft>
                <a:spcPts val="0"/>
              </a:spcAft>
              <a:buSzPts val="6200"/>
              <a:buNone/>
              <a:defRPr sz="8265"/>
            </a:lvl4pPr>
            <a:lvl5pPr lvl="4" algn="ctr" rtl="0">
              <a:spcBef>
                <a:spcPts val="0"/>
              </a:spcBef>
              <a:spcAft>
                <a:spcPts val="0"/>
              </a:spcAft>
              <a:buSzPts val="6200"/>
              <a:buNone/>
              <a:defRPr sz="8265"/>
            </a:lvl5pPr>
            <a:lvl6pPr lvl="5" algn="ctr" rtl="0">
              <a:spcBef>
                <a:spcPts val="0"/>
              </a:spcBef>
              <a:spcAft>
                <a:spcPts val="0"/>
              </a:spcAft>
              <a:buSzPts val="6200"/>
              <a:buNone/>
              <a:defRPr sz="8265"/>
            </a:lvl6pPr>
            <a:lvl7pPr lvl="6" algn="ctr" rtl="0">
              <a:spcBef>
                <a:spcPts val="0"/>
              </a:spcBef>
              <a:spcAft>
                <a:spcPts val="0"/>
              </a:spcAft>
              <a:buSzPts val="6200"/>
              <a:buNone/>
              <a:defRPr sz="8265"/>
            </a:lvl7pPr>
            <a:lvl8pPr lvl="7" algn="ctr" rtl="0">
              <a:spcBef>
                <a:spcPts val="0"/>
              </a:spcBef>
              <a:spcAft>
                <a:spcPts val="0"/>
              </a:spcAft>
              <a:buSzPts val="6200"/>
              <a:buNone/>
              <a:defRPr sz="8265"/>
            </a:lvl8pPr>
            <a:lvl9pPr lvl="8" algn="ctr" rtl="0">
              <a:spcBef>
                <a:spcPts val="0"/>
              </a:spcBef>
              <a:spcAft>
                <a:spcPts val="0"/>
              </a:spcAft>
              <a:buSzPts val="6200"/>
              <a:buNone/>
              <a:defRPr sz="8265"/>
            </a:lvl9pPr>
          </a:lstStyle>
          <a:p>
            <a:r>
              <a:t>xx%</a:t>
            </a:r>
          </a:p>
        </p:txBody>
      </p:sp>
      <p:sp>
        <p:nvSpPr>
          <p:cNvPr id="14940" name="Google Shape;14940;p23"/>
          <p:cNvSpPr txBox="1"/>
          <p:nvPr>
            <p:ph type="title" idx="3" hasCustomPrompt="1"/>
          </p:nvPr>
        </p:nvSpPr>
        <p:spPr>
          <a:xfrm>
            <a:off x="6594200" y="3867967"/>
            <a:ext cx="3876800" cy="1321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200"/>
              <a:buNone/>
              <a:defRPr sz="8265"/>
            </a:lvl1pPr>
            <a:lvl2pPr lvl="1" algn="ctr" rtl="0">
              <a:spcBef>
                <a:spcPts val="0"/>
              </a:spcBef>
              <a:spcAft>
                <a:spcPts val="0"/>
              </a:spcAft>
              <a:buSzPts val="6200"/>
              <a:buNone/>
              <a:defRPr sz="8265"/>
            </a:lvl2pPr>
            <a:lvl3pPr lvl="2" algn="ctr" rtl="0">
              <a:spcBef>
                <a:spcPts val="0"/>
              </a:spcBef>
              <a:spcAft>
                <a:spcPts val="0"/>
              </a:spcAft>
              <a:buSzPts val="6200"/>
              <a:buNone/>
              <a:defRPr sz="8265"/>
            </a:lvl3pPr>
            <a:lvl4pPr lvl="3" algn="ctr" rtl="0">
              <a:spcBef>
                <a:spcPts val="0"/>
              </a:spcBef>
              <a:spcAft>
                <a:spcPts val="0"/>
              </a:spcAft>
              <a:buSzPts val="6200"/>
              <a:buNone/>
              <a:defRPr sz="8265"/>
            </a:lvl4pPr>
            <a:lvl5pPr lvl="4" algn="ctr" rtl="0">
              <a:spcBef>
                <a:spcPts val="0"/>
              </a:spcBef>
              <a:spcAft>
                <a:spcPts val="0"/>
              </a:spcAft>
              <a:buSzPts val="6200"/>
              <a:buNone/>
              <a:defRPr sz="8265"/>
            </a:lvl5pPr>
            <a:lvl6pPr lvl="5" algn="ctr" rtl="0">
              <a:spcBef>
                <a:spcPts val="0"/>
              </a:spcBef>
              <a:spcAft>
                <a:spcPts val="0"/>
              </a:spcAft>
              <a:buSzPts val="6200"/>
              <a:buNone/>
              <a:defRPr sz="8265"/>
            </a:lvl6pPr>
            <a:lvl7pPr lvl="6" algn="ctr" rtl="0">
              <a:spcBef>
                <a:spcPts val="0"/>
              </a:spcBef>
              <a:spcAft>
                <a:spcPts val="0"/>
              </a:spcAft>
              <a:buSzPts val="6200"/>
              <a:buNone/>
              <a:defRPr sz="8265"/>
            </a:lvl7pPr>
            <a:lvl8pPr lvl="7" algn="ctr" rtl="0">
              <a:spcBef>
                <a:spcPts val="0"/>
              </a:spcBef>
              <a:spcAft>
                <a:spcPts val="0"/>
              </a:spcAft>
              <a:buSzPts val="6200"/>
              <a:buNone/>
              <a:defRPr sz="8265"/>
            </a:lvl8pPr>
            <a:lvl9pPr lvl="8" algn="ctr" rtl="0">
              <a:spcBef>
                <a:spcPts val="0"/>
              </a:spcBef>
              <a:spcAft>
                <a:spcPts val="0"/>
              </a:spcAft>
              <a:buSzPts val="6200"/>
              <a:buNone/>
              <a:defRPr sz="8265"/>
            </a:lvl9pPr>
          </a:lstStyle>
          <a:p>
            <a:r>
              <a:t>xx%</a:t>
            </a:r>
          </a:p>
        </p:txBody>
      </p:sp>
      <p:sp>
        <p:nvSpPr>
          <p:cNvPr id="14941" name="Google Shape;14941;p23"/>
          <p:cNvSpPr txBox="1"/>
          <p:nvPr>
            <p:ph type="title" idx="4"/>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4942" name="Shape 14942"/>
        <p:cNvGrpSpPr/>
        <p:nvPr/>
      </p:nvGrpSpPr>
      <p:grpSpPr>
        <a:xfrm>
          <a:off x="0" y="0"/>
          <a:ext cx="0" cy="0"/>
          <a:chOff x="0" y="0"/>
          <a:chExt cx="0" cy="0"/>
        </a:xfrm>
      </p:grpSpPr>
      <p:pic>
        <p:nvPicPr>
          <p:cNvPr id="14943" name="Google Shape;14943;p24"/>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14944" name="Google Shape;14944;p24"/>
          <p:cNvSpPr txBox="1"/>
          <p:nvPr>
            <p:ph type="subTitle" idx="1"/>
          </p:nvPr>
        </p:nvSpPr>
        <p:spPr>
          <a:xfrm>
            <a:off x="960000" y="3159707"/>
            <a:ext cx="5047200" cy="163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a:solidFill>
                  <a:schemeClr val="lt1"/>
                </a:solidFill>
              </a:defRPr>
            </a:lvl1pPr>
            <a:lvl2pPr lvl="1" algn="ctr" rtl="0">
              <a:lnSpc>
                <a:spcPct val="100000"/>
              </a:lnSpc>
              <a:spcBef>
                <a:spcPts val="0"/>
              </a:spcBef>
              <a:spcAft>
                <a:spcPts val="0"/>
              </a:spcAft>
              <a:buClr>
                <a:schemeClr val="lt1"/>
              </a:buClr>
              <a:buSzPts val="1800"/>
              <a:buNone/>
              <a:defRPr sz="2400">
                <a:solidFill>
                  <a:schemeClr val="lt1"/>
                </a:solidFill>
              </a:defRPr>
            </a:lvl2pPr>
            <a:lvl3pPr lvl="2" algn="ctr" rtl="0">
              <a:lnSpc>
                <a:spcPct val="100000"/>
              </a:lnSpc>
              <a:spcBef>
                <a:spcPts val="0"/>
              </a:spcBef>
              <a:spcAft>
                <a:spcPts val="0"/>
              </a:spcAft>
              <a:buClr>
                <a:schemeClr val="lt1"/>
              </a:buClr>
              <a:buSzPts val="1800"/>
              <a:buNone/>
              <a:defRPr sz="2400">
                <a:solidFill>
                  <a:schemeClr val="lt1"/>
                </a:solidFill>
              </a:defRPr>
            </a:lvl3pPr>
            <a:lvl4pPr lvl="3" algn="ctr" rtl="0">
              <a:lnSpc>
                <a:spcPct val="100000"/>
              </a:lnSpc>
              <a:spcBef>
                <a:spcPts val="0"/>
              </a:spcBef>
              <a:spcAft>
                <a:spcPts val="0"/>
              </a:spcAft>
              <a:buClr>
                <a:schemeClr val="lt1"/>
              </a:buClr>
              <a:buSzPts val="1800"/>
              <a:buNone/>
              <a:defRPr sz="2400">
                <a:solidFill>
                  <a:schemeClr val="lt1"/>
                </a:solidFill>
              </a:defRPr>
            </a:lvl4pPr>
            <a:lvl5pPr lvl="4" algn="ctr" rtl="0">
              <a:lnSpc>
                <a:spcPct val="100000"/>
              </a:lnSpc>
              <a:spcBef>
                <a:spcPts val="0"/>
              </a:spcBef>
              <a:spcAft>
                <a:spcPts val="0"/>
              </a:spcAft>
              <a:buClr>
                <a:schemeClr val="lt1"/>
              </a:buClr>
              <a:buSzPts val="1800"/>
              <a:buNone/>
              <a:defRPr sz="2400">
                <a:solidFill>
                  <a:schemeClr val="lt1"/>
                </a:solidFill>
              </a:defRPr>
            </a:lvl5pPr>
            <a:lvl6pPr lvl="5" algn="ctr" rtl="0">
              <a:lnSpc>
                <a:spcPct val="100000"/>
              </a:lnSpc>
              <a:spcBef>
                <a:spcPts val="0"/>
              </a:spcBef>
              <a:spcAft>
                <a:spcPts val="0"/>
              </a:spcAft>
              <a:buClr>
                <a:schemeClr val="lt1"/>
              </a:buClr>
              <a:buSzPts val="1800"/>
              <a:buNone/>
              <a:defRPr sz="2400">
                <a:solidFill>
                  <a:schemeClr val="lt1"/>
                </a:solidFill>
              </a:defRPr>
            </a:lvl6pPr>
            <a:lvl7pPr lvl="6" algn="ctr" rtl="0">
              <a:lnSpc>
                <a:spcPct val="100000"/>
              </a:lnSpc>
              <a:spcBef>
                <a:spcPts val="0"/>
              </a:spcBef>
              <a:spcAft>
                <a:spcPts val="0"/>
              </a:spcAft>
              <a:buClr>
                <a:schemeClr val="lt1"/>
              </a:buClr>
              <a:buSzPts val="1800"/>
              <a:buNone/>
              <a:defRPr sz="2400">
                <a:solidFill>
                  <a:schemeClr val="lt1"/>
                </a:solidFill>
              </a:defRPr>
            </a:lvl7pPr>
            <a:lvl8pPr lvl="7" algn="ctr" rtl="0">
              <a:lnSpc>
                <a:spcPct val="100000"/>
              </a:lnSpc>
              <a:spcBef>
                <a:spcPts val="0"/>
              </a:spcBef>
              <a:spcAft>
                <a:spcPts val="0"/>
              </a:spcAft>
              <a:buClr>
                <a:schemeClr val="lt1"/>
              </a:buClr>
              <a:buSzPts val="1800"/>
              <a:buNone/>
              <a:defRPr sz="2400">
                <a:solidFill>
                  <a:schemeClr val="lt1"/>
                </a:solidFill>
              </a:defRPr>
            </a:lvl8pPr>
            <a:lvl9pPr lvl="8" algn="ctr" rtl="0">
              <a:lnSpc>
                <a:spcPct val="100000"/>
              </a:lnSpc>
              <a:spcBef>
                <a:spcPts val="0"/>
              </a:spcBef>
              <a:spcAft>
                <a:spcPts val="0"/>
              </a:spcAft>
              <a:buClr>
                <a:schemeClr val="lt1"/>
              </a:buClr>
              <a:buSzPts val="1800"/>
              <a:buNone/>
              <a:defRPr sz="2400">
                <a:solidFill>
                  <a:schemeClr val="lt1"/>
                </a:solidFill>
              </a:defRPr>
            </a:lvl9pPr>
          </a:lstStyle>
          <a:p/>
        </p:txBody>
      </p:sp>
      <p:sp>
        <p:nvSpPr>
          <p:cNvPr id="14945" name="Google Shape;14945;p24"/>
          <p:cNvSpPr txBox="1"/>
          <p:nvPr>
            <p:ph type="subTitle" idx="2"/>
          </p:nvPr>
        </p:nvSpPr>
        <p:spPr>
          <a:xfrm rot="-1090">
            <a:off x="960000" y="5578853"/>
            <a:ext cx="5047200" cy="558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100"/>
              <a:buNone/>
              <a:defRPr/>
            </a:lvl1pPr>
            <a:lvl2pPr lvl="1" algn="ctr" rtl="0">
              <a:lnSpc>
                <a:spcPct val="100000"/>
              </a:lnSpc>
              <a:spcBef>
                <a:spcPts val="0"/>
              </a:spcBef>
              <a:spcAft>
                <a:spcPts val="0"/>
              </a:spcAft>
              <a:buClr>
                <a:schemeClr val="dk1"/>
              </a:buClr>
              <a:buSzPts val="1100"/>
              <a:buNone/>
              <a:defRPr sz="1465">
                <a:solidFill>
                  <a:schemeClr val="dk1"/>
                </a:solidFill>
              </a:defRPr>
            </a:lvl2pPr>
            <a:lvl3pPr lvl="2" algn="ctr" rtl="0">
              <a:lnSpc>
                <a:spcPct val="100000"/>
              </a:lnSpc>
              <a:spcBef>
                <a:spcPts val="0"/>
              </a:spcBef>
              <a:spcAft>
                <a:spcPts val="0"/>
              </a:spcAft>
              <a:buClr>
                <a:schemeClr val="dk1"/>
              </a:buClr>
              <a:buSzPts val="1100"/>
              <a:buNone/>
              <a:defRPr sz="1465">
                <a:solidFill>
                  <a:schemeClr val="dk1"/>
                </a:solidFill>
              </a:defRPr>
            </a:lvl3pPr>
            <a:lvl4pPr lvl="3" algn="ctr" rtl="0">
              <a:lnSpc>
                <a:spcPct val="100000"/>
              </a:lnSpc>
              <a:spcBef>
                <a:spcPts val="0"/>
              </a:spcBef>
              <a:spcAft>
                <a:spcPts val="0"/>
              </a:spcAft>
              <a:buClr>
                <a:schemeClr val="dk1"/>
              </a:buClr>
              <a:buSzPts val="1100"/>
              <a:buNone/>
              <a:defRPr sz="1465">
                <a:solidFill>
                  <a:schemeClr val="dk1"/>
                </a:solidFill>
              </a:defRPr>
            </a:lvl4pPr>
            <a:lvl5pPr lvl="4" algn="ctr" rtl="0">
              <a:lnSpc>
                <a:spcPct val="100000"/>
              </a:lnSpc>
              <a:spcBef>
                <a:spcPts val="0"/>
              </a:spcBef>
              <a:spcAft>
                <a:spcPts val="0"/>
              </a:spcAft>
              <a:buClr>
                <a:schemeClr val="dk1"/>
              </a:buClr>
              <a:buSzPts val="1100"/>
              <a:buNone/>
              <a:defRPr sz="1465">
                <a:solidFill>
                  <a:schemeClr val="dk1"/>
                </a:solidFill>
              </a:defRPr>
            </a:lvl5pPr>
            <a:lvl6pPr lvl="5" algn="ctr" rtl="0">
              <a:lnSpc>
                <a:spcPct val="100000"/>
              </a:lnSpc>
              <a:spcBef>
                <a:spcPts val="0"/>
              </a:spcBef>
              <a:spcAft>
                <a:spcPts val="0"/>
              </a:spcAft>
              <a:buClr>
                <a:schemeClr val="dk1"/>
              </a:buClr>
              <a:buSzPts val="1100"/>
              <a:buNone/>
              <a:defRPr sz="1465">
                <a:solidFill>
                  <a:schemeClr val="dk1"/>
                </a:solidFill>
              </a:defRPr>
            </a:lvl6pPr>
            <a:lvl7pPr lvl="6" algn="ctr" rtl="0">
              <a:lnSpc>
                <a:spcPct val="100000"/>
              </a:lnSpc>
              <a:spcBef>
                <a:spcPts val="0"/>
              </a:spcBef>
              <a:spcAft>
                <a:spcPts val="0"/>
              </a:spcAft>
              <a:buClr>
                <a:schemeClr val="dk1"/>
              </a:buClr>
              <a:buSzPts val="1100"/>
              <a:buNone/>
              <a:defRPr sz="1465">
                <a:solidFill>
                  <a:schemeClr val="dk1"/>
                </a:solidFill>
              </a:defRPr>
            </a:lvl7pPr>
            <a:lvl8pPr lvl="7" algn="ctr" rtl="0">
              <a:lnSpc>
                <a:spcPct val="100000"/>
              </a:lnSpc>
              <a:spcBef>
                <a:spcPts val="0"/>
              </a:spcBef>
              <a:spcAft>
                <a:spcPts val="0"/>
              </a:spcAft>
              <a:buClr>
                <a:schemeClr val="dk1"/>
              </a:buClr>
              <a:buSzPts val="1100"/>
              <a:buNone/>
              <a:defRPr sz="1465">
                <a:solidFill>
                  <a:schemeClr val="dk1"/>
                </a:solidFill>
              </a:defRPr>
            </a:lvl8pPr>
            <a:lvl9pPr lvl="8" algn="ctr" rtl="0">
              <a:lnSpc>
                <a:spcPct val="100000"/>
              </a:lnSpc>
              <a:spcBef>
                <a:spcPts val="0"/>
              </a:spcBef>
              <a:spcAft>
                <a:spcPts val="0"/>
              </a:spcAft>
              <a:buClr>
                <a:schemeClr val="dk1"/>
              </a:buClr>
              <a:buSzPts val="1100"/>
              <a:buNone/>
              <a:defRPr sz="1465">
                <a:solidFill>
                  <a:schemeClr val="dk1"/>
                </a:solidFill>
              </a:defRPr>
            </a:lvl9pPr>
          </a:lstStyle>
          <a:p/>
        </p:txBody>
      </p:sp>
      <p:sp>
        <p:nvSpPr>
          <p:cNvPr id="14946" name="Google Shape;14946;p24"/>
          <p:cNvSpPr/>
          <p:nvPr/>
        </p:nvSpPr>
        <p:spPr>
          <a:xfrm>
            <a:off x="6623917" y="-44288"/>
            <a:ext cx="411433" cy="2987933"/>
          </a:xfrm>
          <a:custGeom>
            <a:avLst/>
            <a:gdLst/>
            <a:ahLst/>
            <a:cxnLst/>
            <a:rect l="l" t="t" r="r" b="b"/>
            <a:pathLst>
              <a:path w="12343" h="89638" fill="none" extrusionOk="0">
                <a:moveTo>
                  <a:pt x="12342" y="1"/>
                </a:moveTo>
                <a:lnTo>
                  <a:pt x="12342" y="22878"/>
                </a:lnTo>
                <a:lnTo>
                  <a:pt x="1643" y="33083"/>
                </a:lnTo>
                <a:lnTo>
                  <a:pt x="0" y="8963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7" name="Google Shape;14947;p24"/>
          <p:cNvSpPr/>
          <p:nvPr/>
        </p:nvSpPr>
        <p:spPr>
          <a:xfrm>
            <a:off x="6545017" y="-93655"/>
            <a:ext cx="386067" cy="1491533"/>
          </a:xfrm>
          <a:custGeom>
            <a:avLst/>
            <a:gdLst/>
            <a:ahLst/>
            <a:cxnLst/>
            <a:rect l="l" t="t" r="r" b="b"/>
            <a:pathLst>
              <a:path w="11582" h="44746" fill="none" extrusionOk="0">
                <a:moveTo>
                  <a:pt x="11581" y="0"/>
                </a:moveTo>
                <a:lnTo>
                  <a:pt x="11581" y="19751"/>
                </a:lnTo>
                <a:lnTo>
                  <a:pt x="0" y="31334"/>
                </a:lnTo>
                <a:lnTo>
                  <a:pt x="0" y="4474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8" name="Google Shape;14948;p24"/>
          <p:cNvSpPr/>
          <p:nvPr/>
        </p:nvSpPr>
        <p:spPr>
          <a:xfrm>
            <a:off x="6862484" y="-93655"/>
            <a:ext cx="342900" cy="2395367"/>
          </a:xfrm>
          <a:custGeom>
            <a:avLst/>
            <a:gdLst/>
            <a:ahLst/>
            <a:cxnLst/>
            <a:rect l="l" t="t" r="r" b="b"/>
            <a:pathLst>
              <a:path w="10287" h="71861" fill="none" extrusionOk="0">
                <a:moveTo>
                  <a:pt x="10287" y="0"/>
                </a:moveTo>
                <a:lnTo>
                  <a:pt x="10287" y="33081"/>
                </a:lnTo>
                <a:lnTo>
                  <a:pt x="0" y="43369"/>
                </a:lnTo>
                <a:lnTo>
                  <a:pt x="0" y="7186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9" name="Google Shape;14949;p24"/>
          <p:cNvSpPr/>
          <p:nvPr/>
        </p:nvSpPr>
        <p:spPr>
          <a:xfrm>
            <a:off x="6468251" y="-55288"/>
            <a:ext cx="320200" cy="888033"/>
          </a:xfrm>
          <a:custGeom>
            <a:avLst/>
            <a:gdLst/>
            <a:ahLst/>
            <a:cxnLst/>
            <a:rect l="l" t="t" r="r" b="b"/>
            <a:pathLst>
              <a:path w="9606" h="26641" fill="none" extrusionOk="0">
                <a:moveTo>
                  <a:pt x="9606" y="1"/>
                </a:moveTo>
                <a:lnTo>
                  <a:pt x="9606" y="17036"/>
                </a:lnTo>
                <a:lnTo>
                  <a:pt x="1" y="2664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0" name="Google Shape;14950;p24"/>
          <p:cNvSpPr/>
          <p:nvPr/>
        </p:nvSpPr>
        <p:spPr>
          <a:xfrm rot="10800000" flipH="1">
            <a:off x="263967" y="4800716"/>
            <a:ext cx="278567" cy="2248667"/>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1" name="Google Shape;14951;p24"/>
          <p:cNvSpPr/>
          <p:nvPr/>
        </p:nvSpPr>
        <p:spPr>
          <a:xfrm rot="10800000" flipH="1">
            <a:off x="371867" y="5154116"/>
            <a:ext cx="278567" cy="1920867"/>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2" name="Google Shape;14952;p24"/>
          <p:cNvSpPr txBox="1"/>
          <p:nvPr/>
        </p:nvSpPr>
        <p:spPr>
          <a:xfrm>
            <a:off x="1656833" y="4667880"/>
            <a:ext cx="3653600" cy="1039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GB" sz="1100" b="1">
                <a:solidFill>
                  <a:schemeClr val="accent1"/>
                </a:solidFill>
                <a:latin typeface="Abel" panose="02000506030000020004"/>
                <a:ea typeface="Abel" panose="02000506030000020004"/>
                <a:cs typeface="Abel" panose="02000506030000020004"/>
                <a:sym typeface="Abel" panose="02000506030000020004"/>
              </a:rPr>
              <a:t>CREDITS:</a:t>
            </a:r>
            <a:r>
              <a:rPr lang="en-GB" sz="1100">
                <a:solidFill>
                  <a:schemeClr val="accent1"/>
                </a:solidFill>
                <a:latin typeface="Abel" panose="02000506030000020004"/>
                <a:ea typeface="Abel" panose="02000506030000020004"/>
                <a:cs typeface="Abel" panose="02000506030000020004"/>
                <a:sym typeface="Abel" panose="02000506030000020004"/>
              </a:rPr>
              <a:t> </a:t>
            </a:r>
            <a:r>
              <a:rPr lang="en-GB" sz="1100">
                <a:solidFill>
                  <a:schemeClr val="dk2"/>
                </a:solidFill>
                <a:latin typeface="Abel" panose="02000506030000020004"/>
                <a:ea typeface="Abel" panose="02000506030000020004"/>
                <a:cs typeface="Abel" panose="02000506030000020004"/>
                <a:sym typeface="Abel" panose="02000506030000020004"/>
              </a:rPr>
              <a:t>This presentation template was created by </a:t>
            </a:r>
            <a:r>
              <a:rPr lang="en-GB" sz="1100" b="1">
                <a:solidFill>
                  <a:schemeClr val="accent1"/>
                </a:solidFill>
                <a:uFill>
                  <a:noFill/>
                </a:uFill>
                <a:latin typeface="Abel" panose="02000506030000020004"/>
                <a:ea typeface="Abel" panose="02000506030000020004"/>
                <a:cs typeface="Abel" panose="02000506030000020004"/>
                <a:sym typeface="Abel" panose="02000506030000020004"/>
                <a:hlinkClick r:id="rId3"/>
              </a:rPr>
              <a:t>Slidesgo</a:t>
            </a:r>
            <a:r>
              <a:rPr lang="en-GB" sz="1100" b="1">
                <a:solidFill>
                  <a:schemeClr val="accent1"/>
                </a:solidFill>
                <a:latin typeface="Abel" panose="02000506030000020004"/>
                <a:ea typeface="Abel" panose="02000506030000020004"/>
                <a:cs typeface="Abel" panose="02000506030000020004"/>
                <a:sym typeface="Abel" panose="02000506030000020004"/>
              </a:rPr>
              <a:t>,</a:t>
            </a:r>
            <a:r>
              <a:rPr lang="en-GB" sz="1100">
                <a:solidFill>
                  <a:schemeClr val="dk2"/>
                </a:solidFill>
                <a:latin typeface="Abel" panose="02000506030000020004"/>
                <a:ea typeface="Abel" panose="02000506030000020004"/>
                <a:cs typeface="Abel" panose="02000506030000020004"/>
                <a:sym typeface="Abel" panose="02000506030000020004"/>
              </a:rPr>
              <a:t> including icons by </a:t>
            </a:r>
            <a:r>
              <a:rPr lang="en-GB" sz="1100" b="1">
                <a:solidFill>
                  <a:schemeClr val="accent1"/>
                </a:solidFill>
                <a:uFill>
                  <a:noFill/>
                </a:uFill>
                <a:latin typeface="Abel" panose="02000506030000020004"/>
                <a:ea typeface="Abel" panose="02000506030000020004"/>
                <a:cs typeface="Abel" panose="02000506030000020004"/>
                <a:sym typeface="Abel" panose="02000506030000020004"/>
                <a:hlinkClick r:id="rId4"/>
              </a:rPr>
              <a:t>Flaticon</a:t>
            </a:r>
            <a:r>
              <a:rPr lang="en-GB" sz="1100" b="1">
                <a:solidFill>
                  <a:schemeClr val="accent1"/>
                </a:solidFill>
                <a:latin typeface="Abel" panose="02000506030000020004"/>
                <a:ea typeface="Abel" panose="02000506030000020004"/>
                <a:cs typeface="Abel" panose="02000506030000020004"/>
                <a:sym typeface="Abel" panose="02000506030000020004"/>
              </a:rPr>
              <a:t>,</a:t>
            </a:r>
            <a:r>
              <a:rPr lang="en-GB" sz="1100">
                <a:solidFill>
                  <a:schemeClr val="accent1"/>
                </a:solidFill>
                <a:latin typeface="Abel" panose="02000506030000020004"/>
                <a:ea typeface="Abel" panose="02000506030000020004"/>
                <a:cs typeface="Abel" panose="02000506030000020004"/>
                <a:sym typeface="Abel" panose="02000506030000020004"/>
              </a:rPr>
              <a:t> </a:t>
            </a:r>
            <a:r>
              <a:rPr lang="en-GB" sz="1100">
                <a:solidFill>
                  <a:schemeClr val="dk2"/>
                </a:solidFill>
                <a:latin typeface="Abel" panose="02000506030000020004"/>
                <a:ea typeface="Abel" panose="02000506030000020004"/>
                <a:cs typeface="Abel" panose="02000506030000020004"/>
                <a:sym typeface="Abel" panose="02000506030000020004"/>
              </a:rPr>
              <a:t>and infographics &amp; images by </a:t>
            </a:r>
            <a:r>
              <a:rPr lang="en-GB" sz="1100" b="1">
                <a:solidFill>
                  <a:schemeClr val="accent1"/>
                </a:solidFill>
                <a:uFill>
                  <a:noFill/>
                </a:uFill>
                <a:latin typeface="Abel" panose="02000506030000020004"/>
                <a:ea typeface="Abel" panose="02000506030000020004"/>
                <a:cs typeface="Abel" panose="02000506030000020004"/>
                <a:sym typeface="Abel" panose="02000506030000020004"/>
                <a:hlinkClick r:id="rId5"/>
              </a:rPr>
              <a:t>Freepik</a:t>
            </a:r>
            <a:endParaRPr sz="1100" b="1">
              <a:solidFill>
                <a:schemeClr val="accent1"/>
              </a:solidFill>
              <a:latin typeface="Abel" panose="02000506030000020004"/>
              <a:ea typeface="Abel" panose="02000506030000020004"/>
              <a:cs typeface="Abel" panose="02000506030000020004"/>
              <a:sym typeface="Abel" panose="02000506030000020004"/>
            </a:endParaRPr>
          </a:p>
        </p:txBody>
      </p:sp>
      <p:sp>
        <p:nvSpPr>
          <p:cNvPr id="14953" name="Google Shape;14953;p24"/>
          <p:cNvSpPr txBox="1"/>
          <p:nvPr>
            <p:ph type="ctrTitle"/>
          </p:nvPr>
        </p:nvSpPr>
        <p:spPr>
          <a:xfrm>
            <a:off x="960068" y="719933"/>
            <a:ext cx="5047200" cy="1502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5200"/>
              <a:buNone/>
              <a:defRPr sz="8665">
                <a:solidFill>
                  <a:schemeClr val="accent1"/>
                </a:solidFill>
              </a:defRPr>
            </a:lvl1pPr>
            <a:lvl2pPr lvl="1" algn="ctr" rtl="0">
              <a:spcBef>
                <a:spcPts val="0"/>
              </a:spcBef>
              <a:spcAft>
                <a:spcPts val="0"/>
              </a:spcAft>
              <a:buSzPts val="5200"/>
              <a:buNone/>
              <a:defRPr sz="6935"/>
            </a:lvl2pPr>
            <a:lvl3pPr lvl="2" algn="ctr" rtl="0">
              <a:spcBef>
                <a:spcPts val="0"/>
              </a:spcBef>
              <a:spcAft>
                <a:spcPts val="0"/>
              </a:spcAft>
              <a:buSzPts val="5200"/>
              <a:buNone/>
              <a:defRPr sz="6935"/>
            </a:lvl3pPr>
            <a:lvl4pPr lvl="3" algn="ctr" rtl="0">
              <a:spcBef>
                <a:spcPts val="0"/>
              </a:spcBef>
              <a:spcAft>
                <a:spcPts val="0"/>
              </a:spcAft>
              <a:buSzPts val="5200"/>
              <a:buNone/>
              <a:defRPr sz="6935"/>
            </a:lvl4pPr>
            <a:lvl5pPr lvl="4" algn="ctr" rtl="0">
              <a:spcBef>
                <a:spcPts val="0"/>
              </a:spcBef>
              <a:spcAft>
                <a:spcPts val="0"/>
              </a:spcAft>
              <a:buSzPts val="5200"/>
              <a:buNone/>
              <a:defRPr sz="6935"/>
            </a:lvl5pPr>
            <a:lvl6pPr lvl="5" algn="ctr" rtl="0">
              <a:spcBef>
                <a:spcPts val="0"/>
              </a:spcBef>
              <a:spcAft>
                <a:spcPts val="0"/>
              </a:spcAft>
              <a:buSzPts val="5200"/>
              <a:buNone/>
              <a:defRPr sz="6935"/>
            </a:lvl6pPr>
            <a:lvl7pPr lvl="6" algn="ctr" rtl="0">
              <a:spcBef>
                <a:spcPts val="0"/>
              </a:spcBef>
              <a:spcAft>
                <a:spcPts val="0"/>
              </a:spcAft>
              <a:buSzPts val="5200"/>
              <a:buNone/>
              <a:defRPr sz="6935"/>
            </a:lvl7pPr>
            <a:lvl8pPr lvl="7" algn="ctr" rtl="0">
              <a:spcBef>
                <a:spcPts val="0"/>
              </a:spcBef>
              <a:spcAft>
                <a:spcPts val="0"/>
              </a:spcAft>
              <a:buSzPts val="5200"/>
              <a:buNone/>
              <a:defRPr sz="6935"/>
            </a:lvl8pPr>
            <a:lvl9pPr lvl="8" algn="ctr" rtl="0">
              <a:spcBef>
                <a:spcPts val="0"/>
              </a:spcBef>
              <a:spcAft>
                <a:spcPts val="0"/>
              </a:spcAft>
              <a:buSzPts val="5200"/>
              <a:buNone/>
              <a:defRPr sz="6935"/>
            </a:lvl9pPr>
          </a:lstStyle>
          <a:p/>
        </p:txBody>
      </p:sp>
      <p:grpSp>
        <p:nvGrpSpPr>
          <p:cNvPr id="14954" name="Google Shape;14954;p24"/>
          <p:cNvGrpSpPr/>
          <p:nvPr/>
        </p:nvGrpSpPr>
        <p:grpSpPr>
          <a:xfrm>
            <a:off x="9404101" y="2810555"/>
            <a:ext cx="5579267" cy="5462235"/>
            <a:chOff x="367000" y="3270000"/>
            <a:chExt cx="1028550" cy="1006975"/>
          </a:xfrm>
        </p:grpSpPr>
        <p:sp>
          <p:nvSpPr>
            <p:cNvPr id="14955" name="Google Shape;14955;p24"/>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6" name="Google Shape;14956;p24"/>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7" name="Google Shape;14957;p24"/>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8" name="Google Shape;14958;p24"/>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9" name="Google Shape;14959;p24"/>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0" name="Google Shape;14960;p24"/>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1" name="Google Shape;14961;p24"/>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2" name="Google Shape;14962;p24"/>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3" name="Google Shape;14963;p24"/>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4" name="Google Shape;14964;p24"/>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5" name="Google Shape;14965;p24"/>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6" name="Google Shape;14966;p24"/>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7" name="Google Shape;14967;p24"/>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8" name="Google Shape;14968;p24"/>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9" name="Google Shape;14969;p24"/>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0" name="Google Shape;14970;p24"/>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1" name="Google Shape;14971;p24"/>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2" name="Google Shape;14972;p24"/>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3" name="Google Shape;14973;p24"/>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4" name="Google Shape;14974;p24"/>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5" name="Google Shape;14975;p24"/>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6" name="Google Shape;14976;p24"/>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7" name="Google Shape;14977;p24"/>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8" name="Google Shape;14978;p24"/>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9" name="Google Shape;14979;p24"/>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0" name="Google Shape;14980;p24"/>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1" name="Google Shape;14981;p24"/>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2" name="Google Shape;14982;p24"/>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3" name="Google Shape;14983;p24"/>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4" name="Google Shape;14984;p24"/>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5" name="Google Shape;14985;p24"/>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6" name="Google Shape;14986;p24"/>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7" name="Google Shape;14987;p24"/>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8" name="Google Shape;14988;p24"/>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9" name="Google Shape;14989;p24"/>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0" name="Google Shape;14990;p24"/>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1" name="Google Shape;14991;p24"/>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2" name="Google Shape;14992;p24"/>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3" name="Google Shape;14993;p24"/>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4" name="Google Shape;14994;p24"/>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5" name="Google Shape;14995;p24"/>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6" name="Google Shape;14996;p24"/>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7" name="Google Shape;14997;p24"/>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8" name="Google Shape;14998;p24"/>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9" name="Google Shape;14999;p24"/>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0" name="Google Shape;15000;p24"/>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1" name="Google Shape;15001;p24"/>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2" name="Google Shape;15002;p24"/>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3" name="Google Shape;15003;p24"/>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4" name="Google Shape;15004;p24"/>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5" name="Google Shape;15005;p24"/>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6" name="Google Shape;15006;p24"/>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7" name="Google Shape;15007;p24"/>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8" name="Google Shape;15008;p24"/>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9" name="Google Shape;15009;p24"/>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0" name="Google Shape;15010;p24"/>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1" name="Google Shape;15011;p24"/>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2" name="Google Shape;15012;p24"/>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3" name="Google Shape;15013;p24"/>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4" name="Google Shape;15014;p24"/>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5" name="Google Shape;15015;p24"/>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6" name="Google Shape;15016;p24"/>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7" name="Google Shape;15017;p24"/>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8" name="Google Shape;15018;p24"/>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9" name="Google Shape;15019;p24"/>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0" name="Google Shape;15020;p24"/>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1" name="Google Shape;15021;p24"/>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2" name="Google Shape;15022;p24"/>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3" name="Google Shape;15023;p24"/>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4" name="Google Shape;15024;p24"/>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5" name="Google Shape;15025;p24"/>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6" name="Google Shape;15026;p24"/>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7" name="Google Shape;15027;p24"/>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8" name="Google Shape;15028;p24"/>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9" name="Google Shape;15029;p24"/>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0" name="Google Shape;15030;p24"/>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1" name="Google Shape;15031;p24"/>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2" name="Google Shape;15032;p24"/>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3" name="Google Shape;15033;p24"/>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4" name="Google Shape;15034;p24"/>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5" name="Google Shape;15035;p24"/>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6" name="Google Shape;15036;p24"/>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7" name="Google Shape;15037;p24"/>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8" name="Google Shape;15038;p24"/>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9" name="Google Shape;15039;p24"/>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0" name="Google Shape;15040;p24"/>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1" name="Google Shape;15041;p24"/>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2" name="Google Shape;15042;p24"/>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3" name="Google Shape;15043;p24"/>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4" name="Google Shape;15044;p24"/>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5" name="Google Shape;15045;p24"/>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6" name="Google Shape;15046;p24"/>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7" name="Google Shape;15047;p24"/>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8" name="Google Shape;15048;p24"/>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9" name="Google Shape;15049;p24"/>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0" name="Google Shape;15050;p24"/>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1" name="Google Shape;15051;p24"/>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2" name="Google Shape;15052;p24"/>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3" name="Google Shape;15053;p24"/>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4" name="Google Shape;15054;p24"/>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5" name="Google Shape;15055;p24"/>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6" name="Google Shape;15056;p24"/>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7" name="Google Shape;15057;p24"/>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8" name="Google Shape;15058;p24"/>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9" name="Google Shape;15059;p24"/>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0" name="Google Shape;15060;p24"/>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1" name="Google Shape;15061;p24"/>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2" name="Google Shape;15062;p24"/>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3" name="Google Shape;15063;p24"/>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4" name="Google Shape;15064;p24"/>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5" name="Google Shape;15065;p24"/>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6" name="Google Shape;15066;p24"/>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7" name="Google Shape;15067;p24"/>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8" name="Google Shape;15068;p24"/>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9" name="Google Shape;15069;p24"/>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0" name="Google Shape;15070;p24"/>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1" name="Google Shape;15071;p24"/>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2" name="Google Shape;15072;p24"/>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3" name="Google Shape;15073;p24"/>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4" name="Google Shape;15074;p24"/>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5" name="Google Shape;15075;p24"/>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6" name="Google Shape;15076;p24"/>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7" name="Google Shape;15077;p24"/>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8" name="Google Shape;15078;p24"/>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9" name="Google Shape;15079;p24"/>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0" name="Google Shape;15080;p24"/>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1" name="Google Shape;15081;p24"/>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2" name="Google Shape;15082;p24"/>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3" name="Google Shape;15083;p24"/>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4" name="Google Shape;15084;p24"/>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5" name="Google Shape;15085;p24"/>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6" name="Google Shape;15086;p24"/>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7" name="Google Shape;15087;p24"/>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8" name="Google Shape;15088;p24"/>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9" name="Google Shape;15089;p24"/>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0" name="Google Shape;15090;p24"/>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1" name="Google Shape;15091;p24"/>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2" name="Google Shape;15092;p24"/>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3" name="Google Shape;15093;p24"/>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4" name="Google Shape;15094;p24"/>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5" name="Google Shape;15095;p24"/>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6" name="Google Shape;15096;p24"/>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7" name="Google Shape;15097;p24"/>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8" name="Google Shape;15098;p24"/>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9" name="Google Shape;15099;p24"/>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0" name="Google Shape;15100;p24"/>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1" name="Google Shape;15101;p24"/>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2" name="Google Shape;15102;p24"/>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3" name="Google Shape;15103;p24"/>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4" name="Google Shape;15104;p24"/>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5" name="Google Shape;15105;p24"/>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6" name="Google Shape;15106;p24"/>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7" name="Google Shape;15107;p24"/>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8" name="Google Shape;15108;p24"/>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9" name="Google Shape;15109;p24"/>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0" name="Google Shape;15110;p24"/>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1" name="Google Shape;15111;p24"/>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2" name="Google Shape;15112;p24"/>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3" name="Google Shape;15113;p24"/>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4" name="Google Shape;15114;p24"/>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5" name="Google Shape;15115;p24"/>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6" name="Google Shape;15116;p24"/>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7" name="Google Shape;15117;p24"/>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8" name="Google Shape;15118;p24"/>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9" name="Google Shape;15119;p24"/>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0" name="Google Shape;15120;p24"/>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1" name="Google Shape;15121;p24"/>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2" name="Google Shape;15122;p24"/>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3" name="Google Shape;15123;p24"/>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4" name="Google Shape;15124;p24"/>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5" name="Google Shape;15125;p24"/>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6" name="Google Shape;15126;p24"/>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7" name="Google Shape;15127;p24"/>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8" name="Google Shape;15128;p24"/>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9" name="Google Shape;15129;p24"/>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0" name="Google Shape;15130;p24"/>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1" name="Google Shape;15131;p24"/>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2" name="Google Shape;15132;p24"/>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3" name="Google Shape;15133;p24"/>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4" name="Google Shape;15134;p24"/>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5" name="Google Shape;15135;p24"/>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6" name="Google Shape;15136;p24"/>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7" name="Google Shape;15137;p24"/>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8" name="Google Shape;15138;p24"/>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9" name="Google Shape;15139;p24"/>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0" name="Google Shape;15140;p24"/>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1" name="Google Shape;15141;p24"/>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2" name="Google Shape;15142;p24"/>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3" name="Google Shape;15143;p24"/>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4" name="Google Shape;15144;p24"/>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5" name="Google Shape;15145;p24"/>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6" name="Google Shape;15146;p24"/>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7" name="Google Shape;15147;p24"/>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8" name="Google Shape;15148;p24"/>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9" name="Google Shape;15149;p24"/>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0" name="Google Shape;15150;p24"/>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1" name="Google Shape;15151;p24"/>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2" name="Google Shape;15152;p24"/>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3" name="Google Shape;15153;p24"/>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4" name="Google Shape;15154;p24"/>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5" name="Google Shape;15155;p24"/>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6" name="Google Shape;15156;p24"/>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7" name="Google Shape;15157;p24"/>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8" name="Google Shape;15158;p24"/>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9" name="Google Shape;15159;p24"/>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0" name="Google Shape;15160;p24"/>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1" name="Google Shape;15161;p24"/>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2" name="Google Shape;15162;p24"/>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3" name="Google Shape;15163;p24"/>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4" name="Google Shape;15164;p24"/>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5" name="Google Shape;15165;p24"/>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6" name="Google Shape;15166;p24"/>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7" name="Google Shape;15167;p24"/>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8" name="Google Shape;15168;p24"/>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9" name="Google Shape;15169;p24"/>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0" name="Google Shape;15170;p24"/>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1" name="Google Shape;15171;p24"/>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2" name="Google Shape;15172;p24"/>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3" name="Google Shape;15173;p24"/>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4" name="Google Shape;15174;p24"/>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5" name="Google Shape;15175;p24"/>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6" name="Google Shape;15176;p24"/>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7" name="Google Shape;15177;p24"/>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8" name="Google Shape;15178;p24"/>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9" name="Google Shape;15179;p24"/>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0" name="Google Shape;15180;p24"/>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1" name="Google Shape;15181;p24"/>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2" name="Google Shape;15182;p24"/>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3" name="Google Shape;15183;p24"/>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4" name="Google Shape;15184;p24"/>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5" name="Google Shape;15185;p24"/>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6" name="Google Shape;15186;p24"/>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7" name="Google Shape;15187;p24"/>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8" name="Google Shape;15188;p24"/>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9" name="Google Shape;15189;p24"/>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0" name="Google Shape;15190;p24"/>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1" name="Google Shape;15191;p24"/>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2" name="Google Shape;15192;p24"/>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3" name="Google Shape;15193;p24"/>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4" name="Google Shape;15194;p24"/>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5" name="Google Shape;15195;p24"/>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6" name="Google Shape;15196;p24"/>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7" name="Google Shape;15197;p24"/>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8" name="Google Shape;15198;p24"/>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9" name="Google Shape;15199;p24"/>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0" name="Google Shape;15200;p24"/>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1" name="Google Shape;15201;p24"/>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2" name="Google Shape;15202;p24"/>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3" name="Google Shape;15203;p24"/>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4" name="Google Shape;15204;p24"/>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5" name="Google Shape;15205;p24"/>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6" name="Google Shape;15206;p24"/>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7" name="Google Shape;15207;p24"/>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8" name="Google Shape;15208;p24"/>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9" name="Google Shape;15209;p24"/>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0" name="Google Shape;15210;p24"/>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1" name="Google Shape;15211;p24"/>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2" name="Google Shape;15212;p24"/>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3" name="Google Shape;15213;p24"/>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4" name="Google Shape;15214;p24"/>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5" name="Google Shape;15215;p24"/>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6" name="Google Shape;15216;p24"/>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7" name="Google Shape;15217;p24"/>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8" name="Google Shape;15218;p24"/>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9" name="Google Shape;15219;p24"/>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0" name="Google Shape;15220;p24"/>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1" name="Google Shape;15221;p24"/>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2" name="Google Shape;15222;p24"/>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3" name="Google Shape;15223;p24"/>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4" name="Google Shape;15224;p24"/>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5" name="Google Shape;15225;p24"/>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6" name="Google Shape;15226;p24"/>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7" name="Google Shape;15227;p24"/>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8" name="Google Shape;15228;p24"/>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9" name="Google Shape;15229;p24"/>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0" name="Google Shape;15230;p24"/>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1" name="Google Shape;15231;p24"/>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2" name="Google Shape;15232;p24"/>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3" name="Google Shape;15233;p24"/>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4" name="Google Shape;15234;p24"/>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5" name="Google Shape;15235;p24"/>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6" name="Google Shape;15236;p24"/>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7" name="Google Shape;15237;p24"/>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8" name="Google Shape;15238;p24"/>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9" name="Google Shape;15239;p24"/>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0" name="Google Shape;15240;p24"/>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1" name="Google Shape;15241;p24"/>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2" name="Google Shape;15242;p24"/>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3" name="Google Shape;15243;p24"/>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4" name="Google Shape;15244;p24"/>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5" name="Google Shape;15245;p24"/>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6" name="Google Shape;15246;p24"/>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7" name="Google Shape;15247;p24"/>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8" name="Google Shape;15248;p24"/>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9" name="Google Shape;15249;p24"/>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0" name="Google Shape;15250;p24"/>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1" name="Google Shape;15251;p24"/>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2" name="Google Shape;15252;p24"/>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3" name="Google Shape;15253;p24"/>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4" name="Google Shape;15254;p24"/>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5" name="Google Shape;15255;p24"/>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6" name="Google Shape;15256;p24"/>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7" name="Google Shape;15257;p24"/>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258" name="Google Shape;15258;p24"/>
          <p:cNvGrpSpPr/>
          <p:nvPr/>
        </p:nvGrpSpPr>
        <p:grpSpPr>
          <a:xfrm>
            <a:off x="5909293" y="4660147"/>
            <a:ext cx="3140513" cy="2955736"/>
            <a:chOff x="1425100" y="3295850"/>
            <a:chExt cx="1004900" cy="945775"/>
          </a:xfrm>
        </p:grpSpPr>
        <p:sp>
          <p:nvSpPr>
            <p:cNvPr id="15259" name="Google Shape;15259;p24"/>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0" name="Google Shape;15260;p24"/>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1" name="Google Shape;15261;p24"/>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2" name="Google Shape;15262;p24"/>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3" name="Google Shape;15263;p24"/>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4" name="Google Shape;15264;p24"/>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5" name="Google Shape;15265;p24"/>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6" name="Google Shape;15266;p24"/>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7" name="Google Shape;15267;p24"/>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8" name="Google Shape;15268;p24"/>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9" name="Google Shape;15269;p24"/>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0" name="Google Shape;15270;p24"/>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1" name="Google Shape;15271;p24"/>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2" name="Google Shape;15272;p24"/>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3" name="Google Shape;15273;p24"/>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4" name="Google Shape;15274;p24"/>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5" name="Google Shape;15275;p24"/>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6" name="Google Shape;15276;p24"/>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7" name="Google Shape;15277;p24"/>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8" name="Google Shape;15278;p24"/>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9" name="Google Shape;15279;p24"/>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0" name="Google Shape;15280;p24"/>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1" name="Google Shape;15281;p24"/>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2" name="Google Shape;15282;p24"/>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3" name="Google Shape;15283;p24"/>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4" name="Google Shape;15284;p24"/>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5" name="Google Shape;15285;p24"/>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6" name="Google Shape;15286;p24"/>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7" name="Google Shape;15287;p24"/>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8" name="Google Shape;15288;p24"/>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9" name="Google Shape;15289;p24"/>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0" name="Google Shape;15290;p24"/>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1" name="Google Shape;15291;p24"/>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2" name="Google Shape;15292;p24"/>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3" name="Google Shape;15293;p24"/>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4" name="Google Shape;15294;p24"/>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5" name="Google Shape;15295;p24"/>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6" name="Google Shape;15296;p24"/>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7" name="Google Shape;15297;p24"/>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8" name="Google Shape;15298;p24"/>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9" name="Google Shape;15299;p24"/>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0" name="Google Shape;15300;p24"/>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1" name="Google Shape;15301;p24"/>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2" name="Google Shape;15302;p24"/>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3" name="Google Shape;15303;p24"/>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4" name="Google Shape;15304;p24"/>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5" name="Google Shape;15305;p24"/>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6" name="Google Shape;15306;p24"/>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7" name="Google Shape;15307;p24"/>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8" name="Google Shape;15308;p24"/>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9" name="Google Shape;15309;p24"/>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0" name="Google Shape;15310;p24"/>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1" name="Google Shape;15311;p24"/>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2" name="Google Shape;15312;p24"/>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3" name="Google Shape;15313;p24"/>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4" name="Google Shape;15314;p24"/>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5" name="Google Shape;15315;p24"/>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6" name="Google Shape;15316;p24"/>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7" name="Google Shape;15317;p24"/>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8" name="Google Shape;15318;p24"/>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9" name="Google Shape;15319;p24"/>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0" name="Google Shape;15320;p24"/>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1" name="Google Shape;15321;p24"/>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2" name="Google Shape;15322;p24"/>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3" name="Google Shape;15323;p24"/>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4" name="Google Shape;15324;p24"/>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5" name="Google Shape;15325;p24"/>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6" name="Google Shape;15326;p24"/>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7" name="Google Shape;15327;p24"/>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8" name="Google Shape;15328;p24"/>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9" name="Google Shape;15329;p24"/>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0" name="Google Shape;15330;p24"/>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1" name="Google Shape;15331;p24"/>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2" name="Google Shape;15332;p24"/>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3" name="Google Shape;15333;p24"/>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4" name="Google Shape;15334;p24"/>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5" name="Google Shape;15335;p24"/>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6" name="Google Shape;15336;p24"/>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7" name="Google Shape;15337;p24"/>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8" name="Google Shape;15338;p24"/>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9" name="Google Shape;15339;p24"/>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0" name="Google Shape;15340;p24"/>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1" name="Google Shape;15341;p24"/>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2" name="Google Shape;15342;p24"/>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3" name="Google Shape;15343;p24"/>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4" name="Google Shape;15344;p24"/>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5" name="Google Shape;15345;p24"/>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6" name="Google Shape;15346;p24"/>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7" name="Google Shape;15347;p24"/>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8" name="Google Shape;15348;p24"/>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9" name="Google Shape;15349;p24"/>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0" name="Google Shape;15350;p24"/>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1" name="Google Shape;15351;p24"/>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2" name="Google Shape;15352;p24"/>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3" name="Google Shape;15353;p24"/>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4" name="Google Shape;15354;p24"/>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5" name="Google Shape;15355;p24"/>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6" name="Google Shape;15356;p24"/>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7" name="Google Shape;15357;p24"/>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8" name="Google Shape;15358;p24"/>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9" name="Google Shape;15359;p24"/>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0" name="Google Shape;15360;p24"/>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1" name="Google Shape;15361;p24"/>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2" name="Google Shape;15362;p24"/>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3" name="Google Shape;15363;p24"/>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4" name="Google Shape;15364;p24"/>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5" name="Google Shape;15365;p24"/>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6" name="Google Shape;15366;p24"/>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7" name="Google Shape;15367;p24"/>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8" name="Google Shape;15368;p24"/>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9" name="Google Shape;15369;p24"/>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0" name="Google Shape;15370;p24"/>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1" name="Google Shape;15371;p24"/>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2" name="Google Shape;15372;p24"/>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3" name="Google Shape;15373;p24"/>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4" name="Google Shape;15374;p24"/>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5" name="Google Shape;15375;p24"/>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6" name="Google Shape;15376;p24"/>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7" name="Google Shape;15377;p24"/>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8" name="Google Shape;15378;p24"/>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9" name="Google Shape;15379;p24"/>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0" name="Google Shape;15380;p24"/>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1" name="Google Shape;15381;p24"/>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2" name="Google Shape;15382;p24"/>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3" name="Google Shape;15383;p24"/>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4" name="Google Shape;15384;p24"/>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5" name="Google Shape;15385;p24"/>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6" name="Google Shape;15386;p24"/>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7" name="Google Shape;15387;p24"/>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8" name="Google Shape;15388;p24"/>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9" name="Google Shape;15389;p24"/>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0" name="Google Shape;15390;p24"/>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1" name="Google Shape;15391;p24"/>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2" name="Google Shape;15392;p24"/>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3" name="Google Shape;15393;p24"/>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4" name="Google Shape;15394;p24"/>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5" name="Google Shape;15395;p24"/>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6" name="Google Shape;15396;p24"/>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7" name="Google Shape;15397;p24"/>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8" name="Google Shape;15398;p24"/>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9" name="Google Shape;15399;p24"/>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0" name="Google Shape;15400;p24"/>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1" name="Google Shape;15401;p24"/>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2" name="Google Shape;15402;p24"/>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3" name="Google Shape;15403;p24"/>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4" name="Google Shape;15404;p24"/>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5" name="Google Shape;15405;p24"/>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6" name="Google Shape;15406;p24"/>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7" name="Google Shape;15407;p24"/>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8" name="Google Shape;15408;p24"/>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9" name="Google Shape;15409;p24"/>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0" name="Google Shape;15410;p24"/>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1" name="Google Shape;15411;p24"/>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2" name="Google Shape;15412;p24"/>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3" name="Google Shape;15413;p24"/>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4" name="Google Shape;15414;p24"/>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5" name="Google Shape;15415;p24"/>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6" name="Google Shape;15416;p24"/>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7" name="Google Shape;15417;p24"/>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8" name="Google Shape;15418;p24"/>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9" name="Google Shape;15419;p24"/>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0" name="Google Shape;15420;p24"/>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1" name="Google Shape;15421;p24"/>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2" name="Google Shape;15422;p24"/>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3" name="Google Shape;15423;p24"/>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4" name="Google Shape;15424;p24"/>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5" name="Google Shape;15425;p24"/>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6" name="Google Shape;15426;p24"/>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7" name="Google Shape;15427;p24"/>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8" name="Google Shape;15428;p24"/>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9" name="Google Shape;15429;p24"/>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0" name="Google Shape;15430;p24"/>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1" name="Google Shape;15431;p24"/>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2" name="Google Shape;15432;p24"/>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3" name="Google Shape;15433;p24"/>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4" name="Google Shape;15434;p24"/>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5" name="Google Shape;15435;p24"/>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6" name="Google Shape;15436;p24"/>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7" name="Google Shape;15437;p24"/>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8" name="Google Shape;15438;p24"/>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9" name="Google Shape;15439;p24"/>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0" name="Google Shape;15440;p24"/>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1" name="Google Shape;15441;p24"/>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2" name="Google Shape;15442;p24"/>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3" name="Google Shape;15443;p24"/>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4" name="Google Shape;15444;p24"/>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5" name="Google Shape;15445;p24"/>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6" name="Google Shape;15446;p24"/>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7" name="Google Shape;15447;p24"/>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8" name="Google Shape;15448;p24"/>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9" name="Google Shape;15449;p24"/>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0" name="Google Shape;15450;p24"/>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1" name="Google Shape;15451;p24"/>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2" name="Google Shape;15452;p24"/>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3" name="Google Shape;15453;p24"/>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4" name="Google Shape;15454;p24"/>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5" name="Google Shape;15455;p24"/>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6" name="Google Shape;15456;p24"/>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7" name="Google Shape;15457;p24"/>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8" name="Google Shape;15458;p24"/>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9" name="Google Shape;15459;p24"/>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0" name="Google Shape;15460;p24"/>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1" name="Google Shape;15461;p24"/>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2" name="Google Shape;15462;p24"/>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3" name="Google Shape;15463;p24"/>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4" name="Google Shape;15464;p24"/>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5" name="Google Shape;15465;p24"/>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6" name="Google Shape;15466;p24"/>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7" name="Google Shape;15467;p24"/>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8" name="Google Shape;15468;p24"/>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9" name="Google Shape;15469;p24"/>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0" name="Google Shape;15470;p24"/>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1" name="Google Shape;15471;p24"/>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2" name="Google Shape;15472;p24"/>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3" name="Google Shape;15473;p24"/>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4" name="Google Shape;15474;p24"/>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5" name="Google Shape;15475;p24"/>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6" name="Google Shape;15476;p24"/>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7" name="Google Shape;15477;p24"/>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8" name="Google Shape;15478;p24"/>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9" name="Google Shape;15479;p24"/>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0" name="Google Shape;15480;p24"/>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1" name="Google Shape;15481;p24"/>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2" name="Google Shape;15482;p24"/>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3" name="Google Shape;15483;p24"/>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4" name="Google Shape;15484;p24"/>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5" name="Google Shape;15485;p24"/>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6" name="Google Shape;15486;p24"/>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7" name="Google Shape;15487;p24"/>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8" name="Google Shape;15488;p24"/>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9" name="Google Shape;15489;p24"/>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0" name="Google Shape;15490;p24"/>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1" name="Google Shape;15491;p24"/>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2" name="Google Shape;15492;p24"/>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3" name="Google Shape;15493;p24"/>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4" name="Google Shape;15494;p24"/>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5" name="Google Shape;15495;p24"/>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6" name="Google Shape;15496;p24"/>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7" name="Google Shape;15497;p24"/>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8" name="Google Shape;15498;p24"/>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9" name="Google Shape;15499;p24"/>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0" name="Google Shape;15500;p24"/>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1" name="Google Shape;15501;p24"/>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2" name="Google Shape;15502;p24"/>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3" name="Google Shape;15503;p24"/>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4" name="Google Shape;15504;p24"/>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5" name="Google Shape;15505;p24"/>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6" name="Google Shape;15506;p24"/>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7" name="Google Shape;15507;p24"/>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8" name="Google Shape;15508;p24"/>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9" name="Google Shape;15509;p24"/>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0" name="Google Shape;15510;p24"/>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1" name="Google Shape;15511;p24"/>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2" name="Google Shape;15512;p24"/>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3" name="Google Shape;15513;p24"/>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4" name="Google Shape;15514;p24"/>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5" name="Google Shape;15515;p24"/>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6" name="Google Shape;15516;p24"/>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7" name="Google Shape;15517;p24"/>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8" name="Google Shape;15518;p24"/>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9" name="Google Shape;15519;p24"/>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0" name="Google Shape;15520;p24"/>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1" name="Google Shape;15521;p24"/>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2" name="Google Shape;15522;p24"/>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3" name="Google Shape;15523;p24"/>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4" name="Google Shape;15524;p24"/>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5" name="Google Shape;15525;p24"/>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6" name="Google Shape;15526;p24"/>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7" name="Google Shape;15527;p24"/>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8" name="Google Shape;15528;p24"/>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9" name="Google Shape;15529;p24"/>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0" name="Google Shape;15530;p24"/>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1" name="Google Shape;15531;p24"/>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2" name="Google Shape;15532;p24"/>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3" name="Google Shape;15533;p24"/>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4" name="Google Shape;15534;p24"/>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5" name="Google Shape;15535;p24"/>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6" name="Google Shape;15536;p24"/>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7" name="Google Shape;15537;p24"/>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8" name="Google Shape;15538;p24"/>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9" name="Google Shape;15539;p24"/>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0" name="Google Shape;15540;p24"/>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1" name="Google Shape;15541;p24"/>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2" name="Google Shape;15542;p24"/>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3" name="Google Shape;15543;p24"/>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4" name="Google Shape;15544;p24"/>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5" name="Google Shape;15545;p24"/>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6" name="Google Shape;15546;p24"/>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7" name="Google Shape;15547;p24"/>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8" name="Google Shape;15548;p24"/>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9" name="Google Shape;15549;p24"/>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0" name="Google Shape;15550;p24"/>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1" name="Google Shape;15551;p24"/>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2" name="Google Shape;15552;p24"/>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3" name="Google Shape;15553;p24"/>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4" name="Google Shape;15554;p24"/>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5" name="Google Shape;15555;p24"/>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6" name="Google Shape;15556;p24"/>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7" name="Google Shape;15557;p24"/>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8" name="Google Shape;15558;p24"/>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9" name="Google Shape;15559;p24"/>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0" name="Google Shape;15560;p24"/>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1" name="Google Shape;15561;p24"/>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2" name="Google Shape;15562;p24"/>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3" name="Google Shape;15563;p24"/>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4" name="Google Shape;15564;p24"/>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5" name="Google Shape;15565;p24"/>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6" name="Google Shape;15566;p24"/>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7" name="Google Shape;15567;p24"/>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8" name="Google Shape;15568;p24"/>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9" name="Google Shape;15569;p24"/>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0" name="Google Shape;15570;p24"/>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571" name="Google Shape;15571;p24"/>
          <p:cNvGrpSpPr/>
          <p:nvPr/>
        </p:nvGrpSpPr>
        <p:grpSpPr>
          <a:xfrm>
            <a:off x="7869933" y="-300664"/>
            <a:ext cx="3157936" cy="3111215"/>
            <a:chOff x="885350" y="1936275"/>
            <a:chExt cx="1010475" cy="995525"/>
          </a:xfrm>
        </p:grpSpPr>
        <p:sp>
          <p:nvSpPr>
            <p:cNvPr id="15572" name="Google Shape;15572;p24"/>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3" name="Google Shape;15573;p24"/>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4" name="Google Shape;15574;p24"/>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5" name="Google Shape;15575;p24"/>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6" name="Google Shape;15576;p24"/>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7" name="Google Shape;15577;p24"/>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8" name="Google Shape;15578;p24"/>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9" name="Google Shape;15579;p24"/>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0" name="Google Shape;15580;p24"/>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1" name="Google Shape;15581;p24"/>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2" name="Google Shape;15582;p24"/>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3" name="Google Shape;15583;p24"/>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4" name="Google Shape;15584;p24"/>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5" name="Google Shape;15585;p24"/>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6" name="Google Shape;15586;p24"/>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7" name="Google Shape;15587;p24"/>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8" name="Google Shape;15588;p24"/>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9" name="Google Shape;15589;p24"/>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0" name="Google Shape;15590;p24"/>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1" name="Google Shape;15591;p24"/>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2" name="Google Shape;15592;p24"/>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3" name="Google Shape;15593;p24"/>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4" name="Google Shape;15594;p24"/>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5" name="Google Shape;15595;p24"/>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6" name="Google Shape;15596;p24"/>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7" name="Google Shape;15597;p24"/>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8" name="Google Shape;15598;p24"/>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9" name="Google Shape;15599;p24"/>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0" name="Google Shape;15600;p24"/>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1" name="Google Shape;15601;p24"/>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2" name="Google Shape;15602;p24"/>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3" name="Google Shape;15603;p24"/>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4" name="Google Shape;15604;p24"/>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5" name="Google Shape;15605;p24"/>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6" name="Google Shape;15606;p24"/>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7" name="Google Shape;15607;p24"/>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8" name="Google Shape;15608;p24"/>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9" name="Google Shape;15609;p24"/>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0" name="Google Shape;15610;p24"/>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1" name="Google Shape;15611;p24"/>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2" name="Google Shape;15612;p24"/>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3" name="Google Shape;15613;p24"/>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4" name="Google Shape;15614;p24"/>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5" name="Google Shape;15615;p24"/>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6" name="Google Shape;15616;p24"/>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7" name="Google Shape;15617;p24"/>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8" name="Google Shape;15618;p24"/>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9" name="Google Shape;15619;p24"/>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0" name="Google Shape;15620;p24"/>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1" name="Google Shape;15621;p24"/>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2" name="Google Shape;15622;p24"/>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3" name="Google Shape;15623;p24"/>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4" name="Google Shape;15624;p24"/>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5" name="Google Shape;15625;p24"/>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6" name="Google Shape;15626;p24"/>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7" name="Google Shape;15627;p24"/>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8" name="Google Shape;15628;p24"/>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9" name="Google Shape;15629;p24"/>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0" name="Google Shape;15630;p24"/>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1" name="Google Shape;15631;p24"/>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2" name="Google Shape;15632;p24"/>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3" name="Google Shape;15633;p24"/>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4" name="Google Shape;15634;p24"/>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5" name="Google Shape;15635;p24"/>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6" name="Google Shape;15636;p24"/>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7" name="Google Shape;15637;p24"/>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8" name="Google Shape;15638;p24"/>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9" name="Google Shape;15639;p24"/>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0" name="Google Shape;15640;p24"/>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1" name="Google Shape;15641;p24"/>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2" name="Google Shape;15642;p24"/>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3" name="Google Shape;15643;p24"/>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4" name="Google Shape;15644;p24"/>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5" name="Google Shape;15645;p24"/>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6" name="Google Shape;15646;p24"/>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7" name="Google Shape;15647;p24"/>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8" name="Google Shape;15648;p24"/>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9" name="Google Shape;15649;p24"/>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0" name="Google Shape;15650;p24"/>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1" name="Google Shape;15651;p24"/>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2" name="Google Shape;15652;p24"/>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3" name="Google Shape;15653;p24"/>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4" name="Google Shape;15654;p24"/>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5" name="Google Shape;15655;p24"/>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6" name="Google Shape;15656;p24"/>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7" name="Google Shape;15657;p24"/>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8" name="Google Shape;15658;p24"/>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9" name="Google Shape;15659;p24"/>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0" name="Google Shape;15660;p24"/>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1" name="Google Shape;15661;p24"/>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2" name="Google Shape;15662;p24"/>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3" name="Google Shape;15663;p24"/>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4" name="Google Shape;15664;p24"/>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5" name="Google Shape;15665;p24"/>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6" name="Google Shape;15666;p24"/>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7" name="Google Shape;15667;p24"/>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8" name="Google Shape;15668;p24"/>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9" name="Google Shape;15669;p24"/>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0" name="Google Shape;15670;p24"/>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1" name="Google Shape;15671;p24"/>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2" name="Google Shape;15672;p24"/>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3" name="Google Shape;15673;p24"/>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4" name="Google Shape;15674;p24"/>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5" name="Google Shape;15675;p24"/>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6" name="Google Shape;15676;p24"/>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7" name="Google Shape;15677;p24"/>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8" name="Google Shape;15678;p24"/>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9" name="Google Shape;15679;p24"/>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0" name="Google Shape;15680;p24"/>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1" name="Google Shape;15681;p24"/>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2" name="Google Shape;15682;p24"/>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3" name="Google Shape;15683;p24"/>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4" name="Google Shape;15684;p24"/>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5" name="Google Shape;15685;p24"/>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6" name="Google Shape;15686;p24"/>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7" name="Google Shape;15687;p24"/>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8" name="Google Shape;15688;p24"/>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9" name="Google Shape;15689;p24"/>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0" name="Google Shape;15690;p24"/>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1" name="Google Shape;15691;p24"/>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2" name="Google Shape;15692;p24"/>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3" name="Google Shape;15693;p24"/>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4" name="Google Shape;15694;p24"/>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5" name="Google Shape;15695;p24"/>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6" name="Google Shape;15696;p24"/>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7" name="Google Shape;15697;p24"/>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8" name="Google Shape;15698;p24"/>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9" name="Google Shape;15699;p24"/>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0" name="Google Shape;15700;p24"/>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1" name="Google Shape;15701;p24"/>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2" name="Google Shape;15702;p24"/>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3" name="Google Shape;15703;p24"/>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4" name="Google Shape;15704;p24"/>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5" name="Google Shape;15705;p24"/>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6" name="Google Shape;15706;p24"/>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7" name="Google Shape;15707;p24"/>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8" name="Google Shape;15708;p24"/>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9" name="Google Shape;15709;p24"/>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0" name="Google Shape;15710;p24"/>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1" name="Google Shape;15711;p24"/>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2" name="Google Shape;15712;p24"/>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3" name="Google Shape;15713;p24"/>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4" name="Google Shape;15714;p24"/>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5" name="Google Shape;15715;p24"/>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6" name="Google Shape;15716;p24"/>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7" name="Google Shape;15717;p24"/>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8" name="Google Shape;15718;p24"/>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9" name="Google Shape;15719;p24"/>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0" name="Google Shape;15720;p24"/>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1" name="Google Shape;15721;p24"/>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2" name="Google Shape;15722;p24"/>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3" name="Google Shape;15723;p24"/>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4" name="Google Shape;15724;p24"/>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5" name="Google Shape;15725;p24"/>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6" name="Google Shape;15726;p24"/>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7" name="Google Shape;15727;p24"/>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8" name="Google Shape;15728;p24"/>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9" name="Google Shape;15729;p24"/>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0" name="Google Shape;15730;p24"/>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1" name="Google Shape;15731;p24"/>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2" name="Google Shape;15732;p24"/>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3" name="Google Shape;15733;p24"/>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4" name="Google Shape;15734;p24"/>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5" name="Google Shape;15735;p24"/>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6" name="Google Shape;15736;p24"/>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7" name="Google Shape;15737;p24"/>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8" name="Google Shape;15738;p24"/>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9" name="Google Shape;15739;p24"/>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0" name="Google Shape;15740;p24"/>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1" name="Google Shape;15741;p24"/>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2" name="Google Shape;15742;p24"/>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3" name="Google Shape;15743;p24"/>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4" name="Google Shape;15744;p24"/>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5" name="Google Shape;15745;p24"/>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6" name="Google Shape;15746;p24"/>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7" name="Google Shape;15747;p24"/>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8" name="Google Shape;15748;p24"/>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9" name="Google Shape;15749;p24"/>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0" name="Google Shape;15750;p24"/>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1" name="Google Shape;15751;p24"/>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2" name="Google Shape;15752;p24"/>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3" name="Google Shape;15753;p24"/>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4" name="Google Shape;15754;p24"/>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5" name="Google Shape;15755;p24"/>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6" name="Google Shape;15756;p24"/>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7" name="Google Shape;15757;p24"/>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8" name="Google Shape;15758;p24"/>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9" name="Google Shape;15759;p24"/>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0" name="Google Shape;15760;p24"/>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1" name="Google Shape;15761;p24"/>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2" name="Google Shape;15762;p24"/>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3" name="Google Shape;15763;p24"/>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4" name="Google Shape;15764;p24"/>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5" name="Google Shape;15765;p24"/>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6" name="Google Shape;15766;p24"/>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7" name="Google Shape;15767;p24"/>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8" name="Google Shape;15768;p24"/>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9" name="Google Shape;15769;p24"/>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0" name="Google Shape;15770;p24"/>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1" name="Google Shape;15771;p24"/>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2" name="Google Shape;15772;p24"/>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3" name="Google Shape;15773;p24"/>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4" name="Google Shape;15774;p24"/>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5" name="Google Shape;15775;p24"/>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6" name="Google Shape;15776;p24"/>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7" name="Google Shape;15777;p24"/>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8" name="Google Shape;15778;p24"/>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9" name="Google Shape;15779;p24"/>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0" name="Google Shape;15780;p24"/>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1" name="Google Shape;15781;p24"/>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5782" name="Shape 15782"/>
        <p:cNvGrpSpPr/>
        <p:nvPr/>
      </p:nvGrpSpPr>
      <p:grpSpPr>
        <a:xfrm>
          <a:off x="0" y="0"/>
          <a:ext cx="0" cy="0"/>
          <a:chOff x="0" y="0"/>
          <a:chExt cx="0" cy="0"/>
        </a:xfrm>
      </p:grpSpPr>
      <p:pic>
        <p:nvPicPr>
          <p:cNvPr id="15783" name="Google Shape;15783;p25"/>
          <p:cNvPicPr preferRelativeResize="0"/>
          <p:nvPr/>
        </p:nvPicPr>
        <p:blipFill>
          <a:blip r:embed="rId2">
            <a:alphaModFix amt="17000"/>
          </a:blip>
          <a:stretch>
            <a:fillRect/>
          </a:stretch>
        </p:blipFill>
        <p:spPr>
          <a:xfrm>
            <a:off x="-82833" y="-83200"/>
            <a:ext cx="12357799" cy="7024400"/>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SECTION_HEADER_1">
    <p:spTree>
      <p:nvGrpSpPr>
        <p:cNvPr id="15784" name="Shape 15784"/>
        <p:cNvGrpSpPr/>
        <p:nvPr/>
      </p:nvGrpSpPr>
      <p:grpSpPr>
        <a:xfrm>
          <a:off x="0" y="0"/>
          <a:ext cx="0" cy="0"/>
          <a:chOff x="0" y="0"/>
          <a:chExt cx="0" cy="0"/>
        </a:xfrm>
      </p:grpSpPr>
      <p:pic>
        <p:nvPicPr>
          <p:cNvPr id="15785" name="Google Shape;15785;p26"/>
          <p:cNvPicPr preferRelativeResize="0"/>
          <p:nvPr/>
        </p:nvPicPr>
        <p:blipFill>
          <a:blip r:embed="rId2">
            <a:alphaModFix amt="17000"/>
          </a:blip>
          <a:stretch>
            <a:fillRect/>
          </a:stretch>
        </p:blipFill>
        <p:spPr>
          <a:xfrm>
            <a:off x="-82833" y="-83200"/>
            <a:ext cx="12357799" cy="7024400"/>
          </a:xfrm>
          <a:prstGeom prst="rect">
            <a:avLst/>
          </a:prstGeom>
          <a:noFill/>
          <a:ln>
            <a:noFill/>
          </a:ln>
        </p:spPr>
      </p:pic>
      <p:grpSp>
        <p:nvGrpSpPr>
          <p:cNvPr id="15786" name="Google Shape;15786;p26"/>
          <p:cNvGrpSpPr/>
          <p:nvPr/>
        </p:nvGrpSpPr>
        <p:grpSpPr>
          <a:xfrm>
            <a:off x="-736636" y="-582933"/>
            <a:ext cx="13444484" cy="7796364"/>
            <a:chOff x="-552477" y="-437200"/>
            <a:chExt cx="10083363" cy="5847273"/>
          </a:xfrm>
        </p:grpSpPr>
        <p:sp>
          <p:nvSpPr>
            <p:cNvPr id="15787" name="Google Shape;15787;p26"/>
            <p:cNvSpPr/>
            <p:nvPr/>
          </p:nvSpPr>
          <p:spPr>
            <a:xfrm rot="5400000">
              <a:off x="7980600" y="2856788"/>
              <a:ext cx="145100" cy="23376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8" name="Google Shape;15788;p26"/>
            <p:cNvSpPr/>
            <p:nvPr/>
          </p:nvSpPr>
          <p:spPr>
            <a:xfrm rot="5400000">
              <a:off x="7608750" y="3598963"/>
              <a:ext cx="163575" cy="1063075"/>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9" name="Google Shape;15789;p26"/>
            <p:cNvSpPr/>
            <p:nvPr/>
          </p:nvSpPr>
          <p:spPr>
            <a:xfrm>
              <a:off x="6243650" y="-158750"/>
              <a:ext cx="277775" cy="1693675"/>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0" name="Google Shape;15790;p26"/>
            <p:cNvSpPr/>
            <p:nvPr/>
          </p:nvSpPr>
          <p:spPr>
            <a:xfrm>
              <a:off x="2726700" y="-23625"/>
              <a:ext cx="402200" cy="2129800"/>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1" name="Google Shape;15791;p26"/>
            <p:cNvSpPr/>
            <p:nvPr/>
          </p:nvSpPr>
          <p:spPr>
            <a:xfrm>
              <a:off x="2787400" y="1042050"/>
              <a:ext cx="25" cy="582725"/>
            </a:xfrm>
            <a:custGeom>
              <a:avLst/>
              <a:gdLst/>
              <a:ahLst/>
              <a:cxnLst/>
              <a:rect l="l" t="t" r="r" b="b"/>
              <a:pathLst>
                <a:path w="1" h="23309" fill="none" extrusionOk="0">
                  <a:moveTo>
                    <a:pt x="1" y="1"/>
                  </a:moveTo>
                  <a:lnTo>
                    <a:pt x="1" y="2330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2" name="Google Shape;15792;p26"/>
            <p:cNvSpPr/>
            <p:nvPr/>
          </p:nvSpPr>
          <p:spPr>
            <a:xfrm>
              <a:off x="6388675" y="664175"/>
              <a:ext cx="164600" cy="1179350"/>
            </a:xfrm>
            <a:custGeom>
              <a:avLst/>
              <a:gdLst/>
              <a:ahLst/>
              <a:cxnLst/>
              <a:rect l="l" t="t" r="r" b="b"/>
              <a:pathLst>
                <a:path w="6584" h="47174" fill="none" extrusionOk="0">
                  <a:moveTo>
                    <a:pt x="6583" y="0"/>
                  </a:moveTo>
                  <a:lnTo>
                    <a:pt x="1" y="6583"/>
                  </a:lnTo>
                  <a:lnTo>
                    <a:pt x="1" y="4717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3" name="Google Shape;15793;p26"/>
            <p:cNvSpPr/>
            <p:nvPr/>
          </p:nvSpPr>
          <p:spPr>
            <a:xfrm>
              <a:off x="2840875" y="-48350"/>
              <a:ext cx="148050" cy="495800"/>
            </a:xfrm>
            <a:custGeom>
              <a:avLst/>
              <a:gdLst/>
              <a:ahLst/>
              <a:cxnLst/>
              <a:rect l="l" t="t" r="r" b="b"/>
              <a:pathLst>
                <a:path w="5922" h="19832" fill="none" extrusionOk="0">
                  <a:moveTo>
                    <a:pt x="0" y="1"/>
                  </a:moveTo>
                  <a:lnTo>
                    <a:pt x="0" y="13910"/>
                  </a:lnTo>
                  <a:lnTo>
                    <a:pt x="5921" y="1983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4" name="Google Shape;15794;p26"/>
            <p:cNvSpPr/>
            <p:nvPr/>
          </p:nvSpPr>
          <p:spPr>
            <a:xfrm rot="5400000">
              <a:off x="8212538" y="3327075"/>
              <a:ext cx="208925" cy="1686500"/>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5" name="Google Shape;15795;p26"/>
            <p:cNvSpPr/>
            <p:nvPr/>
          </p:nvSpPr>
          <p:spPr>
            <a:xfrm rot="5400000">
              <a:off x="8354663" y="3530925"/>
              <a:ext cx="208925" cy="1440650"/>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796" name="Google Shape;15796;p26"/>
            <p:cNvGrpSpPr/>
            <p:nvPr/>
          </p:nvGrpSpPr>
          <p:grpSpPr>
            <a:xfrm>
              <a:off x="601275" y="-437200"/>
              <a:ext cx="1028550" cy="1006975"/>
              <a:chOff x="367000" y="3270000"/>
              <a:chExt cx="1028550" cy="1006975"/>
            </a:xfrm>
          </p:grpSpPr>
          <p:sp>
            <p:nvSpPr>
              <p:cNvPr id="15797" name="Google Shape;15797;p26"/>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8" name="Google Shape;15798;p26"/>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9" name="Google Shape;15799;p26"/>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0" name="Google Shape;15800;p26"/>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1" name="Google Shape;15801;p26"/>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2" name="Google Shape;15802;p26"/>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3" name="Google Shape;15803;p26"/>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4" name="Google Shape;15804;p26"/>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5" name="Google Shape;15805;p26"/>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6" name="Google Shape;15806;p26"/>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7" name="Google Shape;15807;p26"/>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8" name="Google Shape;15808;p26"/>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9" name="Google Shape;15809;p26"/>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0" name="Google Shape;15810;p26"/>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1" name="Google Shape;15811;p26"/>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2" name="Google Shape;15812;p26"/>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3" name="Google Shape;15813;p26"/>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4" name="Google Shape;15814;p26"/>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5" name="Google Shape;15815;p26"/>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6" name="Google Shape;15816;p26"/>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7" name="Google Shape;15817;p26"/>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8" name="Google Shape;15818;p26"/>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9" name="Google Shape;15819;p26"/>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0" name="Google Shape;15820;p26"/>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1" name="Google Shape;15821;p26"/>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2" name="Google Shape;15822;p26"/>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3" name="Google Shape;15823;p26"/>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4" name="Google Shape;15824;p26"/>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5" name="Google Shape;15825;p26"/>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6" name="Google Shape;15826;p26"/>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7" name="Google Shape;15827;p26"/>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8" name="Google Shape;15828;p26"/>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9" name="Google Shape;15829;p26"/>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0" name="Google Shape;15830;p26"/>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1" name="Google Shape;15831;p26"/>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2" name="Google Shape;15832;p26"/>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3" name="Google Shape;15833;p26"/>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4" name="Google Shape;15834;p26"/>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5" name="Google Shape;15835;p26"/>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6" name="Google Shape;15836;p26"/>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7" name="Google Shape;15837;p26"/>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8" name="Google Shape;15838;p26"/>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9" name="Google Shape;15839;p26"/>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0" name="Google Shape;15840;p26"/>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1" name="Google Shape;15841;p26"/>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2" name="Google Shape;15842;p26"/>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3" name="Google Shape;15843;p26"/>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4" name="Google Shape;15844;p26"/>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5" name="Google Shape;15845;p26"/>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6" name="Google Shape;15846;p26"/>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7" name="Google Shape;15847;p26"/>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8" name="Google Shape;15848;p26"/>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9" name="Google Shape;15849;p26"/>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0" name="Google Shape;15850;p26"/>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1" name="Google Shape;15851;p26"/>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2" name="Google Shape;15852;p26"/>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3" name="Google Shape;15853;p26"/>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4" name="Google Shape;15854;p26"/>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5" name="Google Shape;15855;p26"/>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6" name="Google Shape;15856;p26"/>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7" name="Google Shape;15857;p26"/>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8" name="Google Shape;15858;p26"/>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9" name="Google Shape;15859;p26"/>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0" name="Google Shape;15860;p26"/>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1" name="Google Shape;15861;p26"/>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2" name="Google Shape;15862;p26"/>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3" name="Google Shape;15863;p26"/>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4" name="Google Shape;15864;p26"/>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5" name="Google Shape;15865;p26"/>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6" name="Google Shape;15866;p26"/>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7" name="Google Shape;15867;p26"/>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8" name="Google Shape;15868;p26"/>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9" name="Google Shape;15869;p26"/>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0" name="Google Shape;15870;p26"/>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1" name="Google Shape;15871;p26"/>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2" name="Google Shape;15872;p26"/>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3" name="Google Shape;15873;p26"/>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4" name="Google Shape;15874;p26"/>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5" name="Google Shape;15875;p26"/>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6" name="Google Shape;15876;p26"/>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7" name="Google Shape;15877;p26"/>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8" name="Google Shape;15878;p26"/>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9" name="Google Shape;15879;p26"/>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0" name="Google Shape;15880;p26"/>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1" name="Google Shape;15881;p26"/>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2" name="Google Shape;15882;p26"/>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3" name="Google Shape;15883;p26"/>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4" name="Google Shape;15884;p26"/>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5" name="Google Shape;15885;p26"/>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6" name="Google Shape;15886;p26"/>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7" name="Google Shape;15887;p26"/>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8" name="Google Shape;15888;p26"/>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9" name="Google Shape;15889;p26"/>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0" name="Google Shape;15890;p26"/>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1" name="Google Shape;15891;p26"/>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2" name="Google Shape;15892;p26"/>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3" name="Google Shape;15893;p26"/>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4" name="Google Shape;15894;p26"/>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5" name="Google Shape;15895;p26"/>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6" name="Google Shape;15896;p26"/>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7" name="Google Shape;15897;p26"/>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8" name="Google Shape;15898;p26"/>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9" name="Google Shape;15899;p26"/>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0" name="Google Shape;15900;p26"/>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1" name="Google Shape;15901;p26"/>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2" name="Google Shape;15902;p26"/>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3" name="Google Shape;15903;p26"/>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4" name="Google Shape;15904;p26"/>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5" name="Google Shape;15905;p26"/>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6" name="Google Shape;15906;p26"/>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7" name="Google Shape;15907;p26"/>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8" name="Google Shape;15908;p26"/>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9" name="Google Shape;15909;p26"/>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0" name="Google Shape;15910;p26"/>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1" name="Google Shape;15911;p26"/>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2" name="Google Shape;15912;p26"/>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3" name="Google Shape;15913;p26"/>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4" name="Google Shape;15914;p26"/>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5" name="Google Shape;15915;p26"/>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6" name="Google Shape;15916;p26"/>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7" name="Google Shape;15917;p26"/>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8" name="Google Shape;15918;p26"/>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9" name="Google Shape;15919;p26"/>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0" name="Google Shape;15920;p26"/>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1" name="Google Shape;15921;p26"/>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2" name="Google Shape;15922;p26"/>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3" name="Google Shape;15923;p26"/>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4" name="Google Shape;15924;p26"/>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5" name="Google Shape;15925;p26"/>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6" name="Google Shape;15926;p26"/>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7" name="Google Shape;15927;p26"/>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8" name="Google Shape;15928;p26"/>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9" name="Google Shape;15929;p26"/>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0" name="Google Shape;15930;p26"/>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1" name="Google Shape;15931;p26"/>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2" name="Google Shape;15932;p26"/>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3" name="Google Shape;15933;p26"/>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4" name="Google Shape;15934;p26"/>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5" name="Google Shape;15935;p26"/>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6" name="Google Shape;15936;p26"/>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7" name="Google Shape;15937;p26"/>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8" name="Google Shape;15938;p26"/>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9" name="Google Shape;15939;p26"/>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0" name="Google Shape;15940;p26"/>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1" name="Google Shape;15941;p26"/>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2" name="Google Shape;15942;p26"/>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3" name="Google Shape;15943;p26"/>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4" name="Google Shape;15944;p26"/>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5" name="Google Shape;15945;p26"/>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6" name="Google Shape;15946;p26"/>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7" name="Google Shape;15947;p26"/>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8" name="Google Shape;15948;p26"/>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9" name="Google Shape;15949;p26"/>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0" name="Google Shape;15950;p26"/>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1" name="Google Shape;15951;p26"/>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2" name="Google Shape;15952;p26"/>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3" name="Google Shape;15953;p26"/>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4" name="Google Shape;15954;p26"/>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5" name="Google Shape;15955;p26"/>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6" name="Google Shape;15956;p26"/>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7" name="Google Shape;15957;p26"/>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8" name="Google Shape;15958;p26"/>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9" name="Google Shape;15959;p26"/>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0" name="Google Shape;15960;p26"/>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1" name="Google Shape;15961;p26"/>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2" name="Google Shape;15962;p26"/>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3" name="Google Shape;15963;p26"/>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4" name="Google Shape;15964;p26"/>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5" name="Google Shape;15965;p26"/>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6" name="Google Shape;15966;p26"/>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7" name="Google Shape;15967;p26"/>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8" name="Google Shape;15968;p26"/>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9" name="Google Shape;15969;p26"/>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0" name="Google Shape;15970;p26"/>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1" name="Google Shape;15971;p26"/>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2" name="Google Shape;15972;p26"/>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3" name="Google Shape;15973;p26"/>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4" name="Google Shape;15974;p26"/>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5" name="Google Shape;15975;p26"/>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6" name="Google Shape;15976;p26"/>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7" name="Google Shape;15977;p26"/>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8" name="Google Shape;15978;p26"/>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9" name="Google Shape;15979;p26"/>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0" name="Google Shape;15980;p26"/>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1" name="Google Shape;15981;p26"/>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2" name="Google Shape;15982;p26"/>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3" name="Google Shape;15983;p26"/>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4" name="Google Shape;15984;p26"/>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5" name="Google Shape;15985;p26"/>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6" name="Google Shape;15986;p26"/>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7" name="Google Shape;15987;p26"/>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8" name="Google Shape;15988;p26"/>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9" name="Google Shape;15989;p26"/>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0" name="Google Shape;15990;p26"/>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1" name="Google Shape;15991;p26"/>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2" name="Google Shape;15992;p26"/>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3" name="Google Shape;15993;p26"/>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4" name="Google Shape;15994;p26"/>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5" name="Google Shape;15995;p26"/>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6" name="Google Shape;15996;p26"/>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7" name="Google Shape;15997;p26"/>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8" name="Google Shape;15998;p26"/>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9" name="Google Shape;15999;p26"/>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0" name="Google Shape;16000;p26"/>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1" name="Google Shape;16001;p26"/>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2" name="Google Shape;16002;p26"/>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3" name="Google Shape;16003;p26"/>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4" name="Google Shape;16004;p26"/>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5" name="Google Shape;16005;p26"/>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6" name="Google Shape;16006;p26"/>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7" name="Google Shape;16007;p26"/>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8" name="Google Shape;16008;p26"/>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9" name="Google Shape;16009;p26"/>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0" name="Google Shape;16010;p26"/>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1" name="Google Shape;16011;p26"/>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2" name="Google Shape;16012;p26"/>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3" name="Google Shape;16013;p26"/>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4" name="Google Shape;16014;p26"/>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5" name="Google Shape;16015;p26"/>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6" name="Google Shape;16016;p26"/>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7" name="Google Shape;16017;p26"/>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8" name="Google Shape;16018;p26"/>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9" name="Google Shape;16019;p26"/>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0" name="Google Shape;16020;p26"/>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1" name="Google Shape;16021;p26"/>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2" name="Google Shape;16022;p26"/>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3" name="Google Shape;16023;p26"/>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4" name="Google Shape;16024;p26"/>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5" name="Google Shape;16025;p26"/>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6" name="Google Shape;16026;p26"/>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7" name="Google Shape;16027;p26"/>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8" name="Google Shape;16028;p26"/>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9" name="Google Shape;16029;p26"/>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0" name="Google Shape;16030;p26"/>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1" name="Google Shape;16031;p26"/>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2" name="Google Shape;16032;p26"/>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3" name="Google Shape;16033;p26"/>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4" name="Google Shape;16034;p26"/>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5" name="Google Shape;16035;p26"/>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6" name="Google Shape;16036;p26"/>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7" name="Google Shape;16037;p26"/>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8" name="Google Shape;16038;p26"/>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9" name="Google Shape;16039;p26"/>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0" name="Google Shape;16040;p26"/>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1" name="Google Shape;16041;p26"/>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2" name="Google Shape;16042;p26"/>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3" name="Google Shape;16043;p26"/>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4" name="Google Shape;16044;p26"/>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5" name="Google Shape;16045;p26"/>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6" name="Google Shape;16046;p26"/>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7" name="Google Shape;16047;p26"/>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8" name="Google Shape;16048;p26"/>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9" name="Google Shape;16049;p26"/>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0" name="Google Shape;16050;p26"/>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1" name="Google Shape;16051;p26"/>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2" name="Google Shape;16052;p26"/>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3" name="Google Shape;16053;p26"/>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4" name="Google Shape;16054;p26"/>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5" name="Google Shape;16055;p26"/>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6" name="Google Shape;16056;p26"/>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7" name="Google Shape;16057;p26"/>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8" name="Google Shape;16058;p26"/>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9" name="Google Shape;16059;p26"/>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0" name="Google Shape;16060;p26"/>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1" name="Google Shape;16061;p26"/>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2" name="Google Shape;16062;p26"/>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3" name="Google Shape;16063;p26"/>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4" name="Google Shape;16064;p26"/>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5" name="Google Shape;16065;p26"/>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6" name="Google Shape;16066;p26"/>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7" name="Google Shape;16067;p26"/>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8" name="Google Shape;16068;p26"/>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9" name="Google Shape;16069;p26"/>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0" name="Google Shape;16070;p26"/>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1" name="Google Shape;16071;p26"/>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2" name="Google Shape;16072;p26"/>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3" name="Google Shape;16073;p26"/>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4" name="Google Shape;16074;p26"/>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5" name="Google Shape;16075;p26"/>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6" name="Google Shape;16076;p26"/>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7" name="Google Shape;16077;p26"/>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8" name="Google Shape;16078;p26"/>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9" name="Google Shape;16079;p26"/>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0" name="Google Shape;16080;p26"/>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1" name="Google Shape;16081;p26"/>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2" name="Google Shape;16082;p26"/>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3" name="Google Shape;16083;p26"/>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4" name="Google Shape;16084;p26"/>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5" name="Google Shape;16085;p26"/>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6" name="Google Shape;16086;p26"/>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7" name="Google Shape;16087;p26"/>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8" name="Google Shape;16088;p26"/>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9" name="Google Shape;16089;p26"/>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0" name="Google Shape;16090;p26"/>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1" name="Google Shape;16091;p26"/>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2" name="Google Shape;16092;p26"/>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3" name="Google Shape;16093;p26"/>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4" name="Google Shape;16094;p26"/>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5" name="Google Shape;16095;p26"/>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6" name="Google Shape;16096;p26"/>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7" name="Google Shape;16097;p26"/>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8" name="Google Shape;16098;p26"/>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9" name="Google Shape;16099;p26"/>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00" name="Google Shape;16100;p26"/>
            <p:cNvGrpSpPr/>
            <p:nvPr/>
          </p:nvGrpSpPr>
          <p:grpSpPr>
            <a:xfrm>
              <a:off x="-552477" y="3179085"/>
              <a:ext cx="2370459" cy="2230989"/>
              <a:chOff x="1425100" y="3295850"/>
              <a:chExt cx="1004900" cy="945775"/>
            </a:xfrm>
          </p:grpSpPr>
          <p:sp>
            <p:nvSpPr>
              <p:cNvPr id="16101" name="Google Shape;16101;p26"/>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2" name="Google Shape;16102;p26"/>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3" name="Google Shape;16103;p26"/>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4" name="Google Shape;16104;p26"/>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5" name="Google Shape;16105;p26"/>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6" name="Google Shape;16106;p26"/>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7" name="Google Shape;16107;p26"/>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8" name="Google Shape;16108;p26"/>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9" name="Google Shape;16109;p26"/>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0" name="Google Shape;16110;p26"/>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1" name="Google Shape;16111;p26"/>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2" name="Google Shape;16112;p26"/>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3" name="Google Shape;16113;p26"/>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4" name="Google Shape;16114;p26"/>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5" name="Google Shape;16115;p26"/>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6" name="Google Shape;16116;p26"/>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7" name="Google Shape;16117;p26"/>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8" name="Google Shape;16118;p26"/>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9" name="Google Shape;16119;p26"/>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0" name="Google Shape;16120;p26"/>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1" name="Google Shape;16121;p26"/>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2" name="Google Shape;16122;p26"/>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3" name="Google Shape;16123;p26"/>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4" name="Google Shape;16124;p26"/>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5" name="Google Shape;16125;p26"/>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6" name="Google Shape;16126;p26"/>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7" name="Google Shape;16127;p26"/>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8" name="Google Shape;16128;p26"/>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9" name="Google Shape;16129;p26"/>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0" name="Google Shape;16130;p26"/>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1" name="Google Shape;16131;p26"/>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2" name="Google Shape;16132;p26"/>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3" name="Google Shape;16133;p26"/>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4" name="Google Shape;16134;p26"/>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5" name="Google Shape;16135;p26"/>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6" name="Google Shape;16136;p26"/>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7" name="Google Shape;16137;p26"/>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8" name="Google Shape;16138;p26"/>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9" name="Google Shape;16139;p26"/>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0" name="Google Shape;16140;p26"/>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1" name="Google Shape;16141;p26"/>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2" name="Google Shape;16142;p26"/>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3" name="Google Shape;16143;p26"/>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4" name="Google Shape;16144;p26"/>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5" name="Google Shape;16145;p26"/>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6" name="Google Shape;16146;p26"/>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7" name="Google Shape;16147;p26"/>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8" name="Google Shape;16148;p26"/>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9" name="Google Shape;16149;p26"/>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0" name="Google Shape;16150;p26"/>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1" name="Google Shape;16151;p26"/>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2" name="Google Shape;16152;p26"/>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3" name="Google Shape;16153;p26"/>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4" name="Google Shape;16154;p26"/>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5" name="Google Shape;16155;p26"/>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6" name="Google Shape;16156;p26"/>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7" name="Google Shape;16157;p26"/>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8" name="Google Shape;16158;p26"/>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9" name="Google Shape;16159;p26"/>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0" name="Google Shape;16160;p26"/>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1" name="Google Shape;16161;p26"/>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2" name="Google Shape;16162;p26"/>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3" name="Google Shape;16163;p26"/>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4" name="Google Shape;16164;p26"/>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5" name="Google Shape;16165;p26"/>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6" name="Google Shape;16166;p26"/>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7" name="Google Shape;16167;p26"/>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8" name="Google Shape;16168;p26"/>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9" name="Google Shape;16169;p26"/>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0" name="Google Shape;16170;p26"/>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1" name="Google Shape;16171;p26"/>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2" name="Google Shape;16172;p26"/>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3" name="Google Shape;16173;p26"/>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4" name="Google Shape;16174;p26"/>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5" name="Google Shape;16175;p26"/>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6" name="Google Shape;16176;p26"/>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7" name="Google Shape;16177;p26"/>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8" name="Google Shape;16178;p26"/>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9" name="Google Shape;16179;p26"/>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0" name="Google Shape;16180;p26"/>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1" name="Google Shape;16181;p26"/>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2" name="Google Shape;16182;p26"/>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3" name="Google Shape;16183;p26"/>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4" name="Google Shape;16184;p26"/>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5" name="Google Shape;16185;p26"/>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6" name="Google Shape;16186;p26"/>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7" name="Google Shape;16187;p26"/>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8" name="Google Shape;16188;p26"/>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9" name="Google Shape;16189;p26"/>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0" name="Google Shape;16190;p26"/>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1" name="Google Shape;16191;p26"/>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2" name="Google Shape;16192;p26"/>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3" name="Google Shape;16193;p26"/>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4" name="Google Shape;16194;p26"/>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5" name="Google Shape;16195;p26"/>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6" name="Google Shape;16196;p26"/>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7" name="Google Shape;16197;p26"/>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8" name="Google Shape;16198;p26"/>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9" name="Google Shape;16199;p26"/>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0" name="Google Shape;16200;p26"/>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1" name="Google Shape;16201;p26"/>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2" name="Google Shape;16202;p26"/>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3" name="Google Shape;16203;p26"/>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4" name="Google Shape;16204;p26"/>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5" name="Google Shape;16205;p26"/>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6" name="Google Shape;16206;p26"/>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7" name="Google Shape;16207;p26"/>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8" name="Google Shape;16208;p26"/>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9" name="Google Shape;16209;p26"/>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0" name="Google Shape;16210;p26"/>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1" name="Google Shape;16211;p26"/>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2" name="Google Shape;16212;p26"/>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3" name="Google Shape;16213;p26"/>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4" name="Google Shape;16214;p26"/>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5" name="Google Shape;16215;p26"/>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6" name="Google Shape;16216;p26"/>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7" name="Google Shape;16217;p26"/>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8" name="Google Shape;16218;p26"/>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9" name="Google Shape;16219;p26"/>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0" name="Google Shape;16220;p26"/>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1" name="Google Shape;16221;p26"/>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2" name="Google Shape;16222;p26"/>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3" name="Google Shape;16223;p26"/>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4" name="Google Shape;16224;p26"/>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5" name="Google Shape;16225;p26"/>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6" name="Google Shape;16226;p26"/>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7" name="Google Shape;16227;p26"/>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8" name="Google Shape;16228;p26"/>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9" name="Google Shape;16229;p26"/>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0" name="Google Shape;16230;p26"/>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1" name="Google Shape;16231;p26"/>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2" name="Google Shape;16232;p26"/>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3" name="Google Shape;16233;p26"/>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4" name="Google Shape;16234;p26"/>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5" name="Google Shape;16235;p26"/>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6" name="Google Shape;16236;p26"/>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7" name="Google Shape;16237;p26"/>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8" name="Google Shape;16238;p26"/>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9" name="Google Shape;16239;p26"/>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0" name="Google Shape;16240;p26"/>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1" name="Google Shape;16241;p26"/>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2" name="Google Shape;16242;p26"/>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3" name="Google Shape;16243;p26"/>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4" name="Google Shape;16244;p26"/>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5" name="Google Shape;16245;p26"/>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6" name="Google Shape;16246;p26"/>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7" name="Google Shape;16247;p26"/>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8" name="Google Shape;16248;p26"/>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9" name="Google Shape;16249;p26"/>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0" name="Google Shape;16250;p26"/>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1" name="Google Shape;16251;p26"/>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2" name="Google Shape;16252;p26"/>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3" name="Google Shape;16253;p26"/>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4" name="Google Shape;16254;p26"/>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5" name="Google Shape;16255;p26"/>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6" name="Google Shape;16256;p26"/>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7" name="Google Shape;16257;p26"/>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8" name="Google Shape;16258;p26"/>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9" name="Google Shape;16259;p26"/>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0" name="Google Shape;16260;p26"/>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1" name="Google Shape;16261;p26"/>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2" name="Google Shape;16262;p26"/>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3" name="Google Shape;16263;p26"/>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4" name="Google Shape;16264;p26"/>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5" name="Google Shape;16265;p26"/>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6" name="Google Shape;16266;p26"/>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7" name="Google Shape;16267;p26"/>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8" name="Google Shape;16268;p26"/>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9" name="Google Shape;16269;p26"/>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0" name="Google Shape;16270;p26"/>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1" name="Google Shape;16271;p26"/>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2" name="Google Shape;16272;p26"/>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3" name="Google Shape;16273;p26"/>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4" name="Google Shape;16274;p26"/>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5" name="Google Shape;16275;p26"/>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6" name="Google Shape;16276;p26"/>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7" name="Google Shape;16277;p26"/>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8" name="Google Shape;16278;p26"/>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9" name="Google Shape;16279;p26"/>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0" name="Google Shape;16280;p26"/>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1" name="Google Shape;16281;p26"/>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2" name="Google Shape;16282;p26"/>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3" name="Google Shape;16283;p26"/>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4" name="Google Shape;16284;p26"/>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5" name="Google Shape;16285;p26"/>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6" name="Google Shape;16286;p26"/>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7" name="Google Shape;16287;p26"/>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8" name="Google Shape;16288;p26"/>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9" name="Google Shape;16289;p26"/>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0" name="Google Shape;16290;p26"/>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1" name="Google Shape;16291;p26"/>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2" name="Google Shape;16292;p26"/>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3" name="Google Shape;16293;p26"/>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4" name="Google Shape;16294;p26"/>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5" name="Google Shape;16295;p26"/>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6" name="Google Shape;16296;p26"/>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7" name="Google Shape;16297;p26"/>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8" name="Google Shape;16298;p26"/>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9" name="Google Shape;16299;p26"/>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0" name="Google Shape;16300;p26"/>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1" name="Google Shape;16301;p26"/>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2" name="Google Shape;16302;p26"/>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3" name="Google Shape;16303;p26"/>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4" name="Google Shape;16304;p26"/>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5" name="Google Shape;16305;p26"/>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6" name="Google Shape;16306;p26"/>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7" name="Google Shape;16307;p26"/>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8" name="Google Shape;16308;p26"/>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9" name="Google Shape;16309;p26"/>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0" name="Google Shape;16310;p26"/>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1" name="Google Shape;16311;p26"/>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2" name="Google Shape;16312;p26"/>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3" name="Google Shape;16313;p26"/>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4" name="Google Shape;16314;p26"/>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5" name="Google Shape;16315;p26"/>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6" name="Google Shape;16316;p26"/>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7" name="Google Shape;16317;p26"/>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8" name="Google Shape;16318;p26"/>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9" name="Google Shape;16319;p26"/>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0" name="Google Shape;16320;p26"/>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1" name="Google Shape;16321;p26"/>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2" name="Google Shape;16322;p26"/>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3" name="Google Shape;16323;p26"/>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4" name="Google Shape;16324;p26"/>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5" name="Google Shape;16325;p26"/>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6" name="Google Shape;16326;p26"/>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7" name="Google Shape;16327;p26"/>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8" name="Google Shape;16328;p26"/>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9" name="Google Shape;16329;p26"/>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0" name="Google Shape;16330;p26"/>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1" name="Google Shape;16331;p26"/>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2" name="Google Shape;16332;p26"/>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3" name="Google Shape;16333;p26"/>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4" name="Google Shape;16334;p26"/>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5" name="Google Shape;16335;p26"/>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6" name="Google Shape;16336;p26"/>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7" name="Google Shape;16337;p26"/>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8" name="Google Shape;16338;p26"/>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9" name="Google Shape;16339;p26"/>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0" name="Google Shape;16340;p26"/>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1" name="Google Shape;16341;p26"/>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2" name="Google Shape;16342;p26"/>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3" name="Google Shape;16343;p26"/>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4" name="Google Shape;16344;p26"/>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5" name="Google Shape;16345;p26"/>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6" name="Google Shape;16346;p26"/>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7" name="Google Shape;16347;p26"/>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8" name="Google Shape;16348;p26"/>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9" name="Google Shape;16349;p26"/>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0" name="Google Shape;16350;p26"/>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1" name="Google Shape;16351;p26"/>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2" name="Google Shape;16352;p26"/>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3" name="Google Shape;16353;p26"/>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4" name="Google Shape;16354;p26"/>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5" name="Google Shape;16355;p26"/>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6" name="Google Shape;16356;p26"/>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7" name="Google Shape;16357;p26"/>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8" name="Google Shape;16358;p26"/>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9" name="Google Shape;16359;p26"/>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0" name="Google Shape;16360;p26"/>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1" name="Google Shape;16361;p26"/>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2" name="Google Shape;16362;p26"/>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3" name="Google Shape;16363;p26"/>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4" name="Google Shape;16364;p26"/>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5" name="Google Shape;16365;p26"/>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6" name="Google Shape;16366;p26"/>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7" name="Google Shape;16367;p26"/>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8" name="Google Shape;16368;p26"/>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9" name="Google Shape;16369;p26"/>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0" name="Google Shape;16370;p26"/>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1" name="Google Shape;16371;p26"/>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2" name="Google Shape;16372;p26"/>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3" name="Google Shape;16373;p26"/>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4" name="Google Shape;16374;p26"/>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5" name="Google Shape;16375;p26"/>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6" name="Google Shape;16376;p26"/>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7" name="Google Shape;16377;p26"/>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8" name="Google Shape;16378;p26"/>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9" name="Google Shape;16379;p26"/>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0" name="Google Shape;16380;p26"/>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1" name="Google Shape;16381;p26"/>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2" name="Google Shape;16382;p26"/>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3" name="Google Shape;16383;p26"/>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4" name="Google Shape;16384;p26"/>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5" name="Google Shape;16385;p26"/>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6" name="Google Shape;16386;p26"/>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7" name="Google Shape;16387;p26"/>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8" name="Google Shape;16388;p26"/>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9" name="Google Shape;16389;p26"/>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0" name="Google Shape;16390;p26"/>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1" name="Google Shape;16391;p26"/>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2" name="Google Shape;16392;p26"/>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3" name="Google Shape;16393;p26"/>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4" name="Google Shape;16394;p26"/>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5" name="Google Shape;16395;p26"/>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6" name="Google Shape;16396;p26"/>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7" name="Google Shape;16397;p26"/>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8" name="Google Shape;16398;p26"/>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9" name="Google Shape;16399;p26"/>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0" name="Google Shape;16400;p26"/>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1" name="Google Shape;16401;p26"/>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2" name="Google Shape;16402;p26"/>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3" name="Google Shape;16403;p26"/>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4" name="Google Shape;16404;p26"/>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5" name="Google Shape;16405;p26"/>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6" name="Google Shape;16406;p26"/>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7" name="Google Shape;16407;p26"/>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8" name="Google Shape;16408;p26"/>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9" name="Google Shape;16409;p26"/>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0" name="Google Shape;16410;p26"/>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1" name="Google Shape;16411;p26"/>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2" name="Google Shape;16412;p26"/>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413" name="Google Shape;16413;p26"/>
            <p:cNvGrpSpPr/>
            <p:nvPr/>
          </p:nvGrpSpPr>
          <p:grpSpPr>
            <a:xfrm>
              <a:off x="7103118" y="-238556"/>
              <a:ext cx="2427767" cy="2391848"/>
              <a:chOff x="885350" y="1936275"/>
              <a:chExt cx="1010475" cy="995525"/>
            </a:xfrm>
          </p:grpSpPr>
          <p:sp>
            <p:nvSpPr>
              <p:cNvPr id="16414" name="Google Shape;16414;p26"/>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5" name="Google Shape;16415;p26"/>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6" name="Google Shape;16416;p26"/>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7" name="Google Shape;16417;p26"/>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8" name="Google Shape;16418;p26"/>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9" name="Google Shape;16419;p26"/>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0" name="Google Shape;16420;p26"/>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1" name="Google Shape;16421;p26"/>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2" name="Google Shape;16422;p26"/>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3" name="Google Shape;16423;p26"/>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4" name="Google Shape;16424;p26"/>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5" name="Google Shape;16425;p26"/>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6" name="Google Shape;16426;p26"/>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7" name="Google Shape;16427;p26"/>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8" name="Google Shape;16428;p26"/>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9" name="Google Shape;16429;p26"/>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0" name="Google Shape;16430;p26"/>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1" name="Google Shape;16431;p26"/>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2" name="Google Shape;16432;p26"/>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3" name="Google Shape;16433;p26"/>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4" name="Google Shape;16434;p26"/>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5" name="Google Shape;16435;p26"/>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6" name="Google Shape;16436;p26"/>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7" name="Google Shape;16437;p26"/>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8" name="Google Shape;16438;p26"/>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9" name="Google Shape;16439;p26"/>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0" name="Google Shape;16440;p26"/>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1" name="Google Shape;16441;p26"/>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2" name="Google Shape;16442;p26"/>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3" name="Google Shape;16443;p26"/>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4" name="Google Shape;16444;p26"/>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5" name="Google Shape;16445;p26"/>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6" name="Google Shape;16446;p26"/>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7" name="Google Shape;16447;p26"/>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8" name="Google Shape;16448;p26"/>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9" name="Google Shape;16449;p26"/>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0" name="Google Shape;16450;p26"/>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1" name="Google Shape;16451;p26"/>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2" name="Google Shape;16452;p26"/>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3" name="Google Shape;16453;p26"/>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4" name="Google Shape;16454;p26"/>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5" name="Google Shape;16455;p26"/>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6" name="Google Shape;16456;p26"/>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7" name="Google Shape;16457;p26"/>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8" name="Google Shape;16458;p26"/>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9" name="Google Shape;16459;p26"/>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0" name="Google Shape;16460;p26"/>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1" name="Google Shape;16461;p26"/>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2" name="Google Shape;16462;p26"/>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3" name="Google Shape;16463;p26"/>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4" name="Google Shape;16464;p26"/>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5" name="Google Shape;16465;p26"/>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6" name="Google Shape;16466;p26"/>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7" name="Google Shape;16467;p26"/>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8" name="Google Shape;16468;p26"/>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9" name="Google Shape;16469;p26"/>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0" name="Google Shape;16470;p26"/>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1" name="Google Shape;16471;p26"/>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2" name="Google Shape;16472;p26"/>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3" name="Google Shape;16473;p26"/>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4" name="Google Shape;16474;p26"/>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5" name="Google Shape;16475;p26"/>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6" name="Google Shape;16476;p26"/>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7" name="Google Shape;16477;p26"/>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8" name="Google Shape;16478;p26"/>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9" name="Google Shape;16479;p26"/>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0" name="Google Shape;16480;p26"/>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1" name="Google Shape;16481;p26"/>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2" name="Google Shape;16482;p26"/>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3" name="Google Shape;16483;p26"/>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4" name="Google Shape;16484;p26"/>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5" name="Google Shape;16485;p26"/>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6" name="Google Shape;16486;p26"/>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7" name="Google Shape;16487;p26"/>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8" name="Google Shape;16488;p26"/>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9" name="Google Shape;16489;p26"/>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0" name="Google Shape;16490;p26"/>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1" name="Google Shape;16491;p26"/>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2" name="Google Shape;16492;p26"/>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3" name="Google Shape;16493;p26"/>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4" name="Google Shape;16494;p26"/>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5" name="Google Shape;16495;p26"/>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6" name="Google Shape;16496;p26"/>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7" name="Google Shape;16497;p26"/>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8" name="Google Shape;16498;p26"/>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9" name="Google Shape;16499;p26"/>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0" name="Google Shape;16500;p26"/>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1" name="Google Shape;16501;p26"/>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2" name="Google Shape;16502;p26"/>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3" name="Google Shape;16503;p26"/>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4" name="Google Shape;16504;p26"/>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5" name="Google Shape;16505;p26"/>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6" name="Google Shape;16506;p26"/>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7" name="Google Shape;16507;p26"/>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8" name="Google Shape;16508;p26"/>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9" name="Google Shape;16509;p26"/>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0" name="Google Shape;16510;p26"/>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1" name="Google Shape;16511;p26"/>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2" name="Google Shape;16512;p26"/>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3" name="Google Shape;16513;p26"/>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4" name="Google Shape;16514;p26"/>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5" name="Google Shape;16515;p26"/>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6" name="Google Shape;16516;p26"/>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7" name="Google Shape;16517;p26"/>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8" name="Google Shape;16518;p26"/>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9" name="Google Shape;16519;p26"/>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0" name="Google Shape;16520;p26"/>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1" name="Google Shape;16521;p26"/>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2" name="Google Shape;16522;p26"/>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3" name="Google Shape;16523;p26"/>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4" name="Google Shape;16524;p26"/>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5" name="Google Shape;16525;p26"/>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6" name="Google Shape;16526;p26"/>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7" name="Google Shape;16527;p26"/>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8" name="Google Shape;16528;p26"/>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9" name="Google Shape;16529;p26"/>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0" name="Google Shape;16530;p26"/>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1" name="Google Shape;16531;p26"/>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2" name="Google Shape;16532;p26"/>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3" name="Google Shape;16533;p26"/>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4" name="Google Shape;16534;p26"/>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5" name="Google Shape;16535;p26"/>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6" name="Google Shape;16536;p26"/>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7" name="Google Shape;16537;p26"/>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8" name="Google Shape;16538;p26"/>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9" name="Google Shape;16539;p26"/>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0" name="Google Shape;16540;p26"/>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1" name="Google Shape;16541;p26"/>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2" name="Google Shape;16542;p26"/>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3" name="Google Shape;16543;p26"/>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4" name="Google Shape;16544;p26"/>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5" name="Google Shape;16545;p26"/>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6" name="Google Shape;16546;p26"/>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7" name="Google Shape;16547;p26"/>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8" name="Google Shape;16548;p26"/>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9" name="Google Shape;16549;p26"/>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0" name="Google Shape;16550;p26"/>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1" name="Google Shape;16551;p26"/>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2" name="Google Shape;16552;p26"/>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3" name="Google Shape;16553;p26"/>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4" name="Google Shape;16554;p26"/>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5" name="Google Shape;16555;p26"/>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6" name="Google Shape;16556;p26"/>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7" name="Google Shape;16557;p26"/>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8" name="Google Shape;16558;p26"/>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9" name="Google Shape;16559;p26"/>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0" name="Google Shape;16560;p26"/>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1" name="Google Shape;16561;p26"/>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2" name="Google Shape;16562;p26"/>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3" name="Google Shape;16563;p26"/>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4" name="Google Shape;16564;p26"/>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5" name="Google Shape;16565;p26"/>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6" name="Google Shape;16566;p26"/>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7" name="Google Shape;16567;p26"/>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8" name="Google Shape;16568;p26"/>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9" name="Google Shape;16569;p26"/>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0" name="Google Shape;16570;p26"/>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1" name="Google Shape;16571;p26"/>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2" name="Google Shape;16572;p26"/>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3" name="Google Shape;16573;p26"/>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4" name="Google Shape;16574;p26"/>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5" name="Google Shape;16575;p26"/>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6" name="Google Shape;16576;p26"/>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7" name="Google Shape;16577;p26"/>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8" name="Google Shape;16578;p26"/>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9" name="Google Shape;16579;p26"/>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0" name="Google Shape;16580;p26"/>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1" name="Google Shape;16581;p26"/>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2" name="Google Shape;16582;p26"/>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3" name="Google Shape;16583;p26"/>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4" name="Google Shape;16584;p26"/>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5" name="Google Shape;16585;p26"/>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6" name="Google Shape;16586;p26"/>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7" name="Google Shape;16587;p26"/>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8" name="Google Shape;16588;p26"/>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9" name="Google Shape;16589;p26"/>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0" name="Google Shape;16590;p26"/>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1" name="Google Shape;16591;p26"/>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2" name="Google Shape;16592;p26"/>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3" name="Google Shape;16593;p26"/>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4" name="Google Shape;16594;p26"/>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5" name="Google Shape;16595;p26"/>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6" name="Google Shape;16596;p26"/>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7" name="Google Shape;16597;p26"/>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8" name="Google Shape;16598;p26"/>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9" name="Google Shape;16599;p26"/>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0" name="Google Shape;16600;p26"/>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1" name="Google Shape;16601;p26"/>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2" name="Google Shape;16602;p26"/>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3" name="Google Shape;16603;p26"/>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4" name="Google Shape;16604;p26"/>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5" name="Google Shape;16605;p26"/>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6" name="Google Shape;16606;p26"/>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7" name="Google Shape;16607;p26"/>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8" name="Google Shape;16608;p26"/>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9" name="Google Shape;16609;p26"/>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0" name="Google Shape;16610;p26"/>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1" name="Google Shape;16611;p26"/>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2" name="Google Shape;16612;p26"/>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3" name="Google Shape;16613;p26"/>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4" name="Google Shape;16614;p26"/>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5" name="Google Shape;16615;p26"/>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6" name="Google Shape;16616;p26"/>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7" name="Google Shape;16617;p26"/>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8" name="Google Shape;16618;p26"/>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9" name="Google Shape;16619;p26"/>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0" name="Google Shape;16620;p26"/>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1" name="Google Shape;16621;p26"/>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2" name="Google Shape;16622;p26"/>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3" name="Google Shape;16623;p26"/>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624" name="Google Shape;16624;p26"/>
            <p:cNvSpPr/>
            <p:nvPr/>
          </p:nvSpPr>
          <p:spPr>
            <a:xfrm rot="-5400000">
              <a:off x="2140875" y="1188075"/>
              <a:ext cx="3400" cy="3425"/>
            </a:xfrm>
            <a:custGeom>
              <a:avLst/>
              <a:gdLst/>
              <a:ahLst/>
              <a:cxnLst/>
              <a:rect l="l" t="t" r="r" b="b"/>
              <a:pathLst>
                <a:path w="136" h="137" extrusionOk="0">
                  <a:moveTo>
                    <a:pt x="69" y="1"/>
                  </a:moveTo>
                  <a:cubicBezTo>
                    <a:pt x="32" y="1"/>
                    <a:pt x="0" y="31"/>
                    <a:pt x="0" y="69"/>
                  </a:cubicBezTo>
                  <a:cubicBezTo>
                    <a:pt x="0" y="106"/>
                    <a:pt x="32" y="136"/>
                    <a:pt x="69" y="136"/>
                  </a:cubicBezTo>
                  <a:cubicBezTo>
                    <a:pt x="106" y="136"/>
                    <a:pt x="136" y="106"/>
                    <a:pt x="136" y="69"/>
                  </a:cubicBezTo>
                  <a:cubicBezTo>
                    <a:pt x="136" y="31"/>
                    <a:pt x="106"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5" name="Google Shape;16625;p26"/>
            <p:cNvSpPr/>
            <p:nvPr/>
          </p:nvSpPr>
          <p:spPr>
            <a:xfrm rot="-5400000">
              <a:off x="661138" y="495363"/>
              <a:ext cx="257175" cy="1796525"/>
            </a:xfrm>
            <a:custGeom>
              <a:avLst/>
              <a:gdLst/>
              <a:ahLst/>
              <a:cxnLst/>
              <a:rect l="l" t="t" r="r" b="b"/>
              <a:pathLst>
                <a:path w="10287" h="71861" fill="none" extrusionOk="0">
                  <a:moveTo>
                    <a:pt x="10287" y="0"/>
                  </a:moveTo>
                  <a:lnTo>
                    <a:pt x="10287" y="33081"/>
                  </a:lnTo>
                  <a:lnTo>
                    <a:pt x="0" y="43369"/>
                  </a:lnTo>
                  <a:lnTo>
                    <a:pt x="0" y="7186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6" name="Google Shape;16626;p26"/>
            <p:cNvSpPr/>
            <p:nvPr/>
          </p:nvSpPr>
          <p:spPr>
            <a:xfrm rot="-5400000">
              <a:off x="1631650" y="812700"/>
              <a:ext cx="110125" cy="1311000"/>
            </a:xfrm>
            <a:custGeom>
              <a:avLst/>
              <a:gdLst/>
              <a:ahLst/>
              <a:cxnLst/>
              <a:rect l="l" t="t" r="r" b="b"/>
              <a:pathLst>
                <a:path w="4405" h="52440" fill="none" extrusionOk="0">
                  <a:moveTo>
                    <a:pt x="4405" y="1"/>
                  </a:moveTo>
                  <a:lnTo>
                    <a:pt x="4405" y="36044"/>
                  </a:lnTo>
                  <a:lnTo>
                    <a:pt x="1" y="40448"/>
                  </a:lnTo>
                  <a:lnTo>
                    <a:pt x="1" y="52439"/>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7" name="Google Shape;16627;p26"/>
            <p:cNvSpPr/>
            <p:nvPr/>
          </p:nvSpPr>
          <p:spPr>
            <a:xfrm rot="-5400000">
              <a:off x="1614275" y="661375"/>
              <a:ext cx="89350" cy="967475"/>
            </a:xfrm>
            <a:custGeom>
              <a:avLst/>
              <a:gdLst/>
              <a:ahLst/>
              <a:cxnLst/>
              <a:rect l="l" t="t" r="r" b="b"/>
              <a:pathLst>
                <a:path w="3574" h="38699" fill="none" extrusionOk="0">
                  <a:moveTo>
                    <a:pt x="3574" y="0"/>
                  </a:moveTo>
                  <a:lnTo>
                    <a:pt x="3574" y="24196"/>
                  </a:lnTo>
                  <a:lnTo>
                    <a:pt x="1" y="27769"/>
                  </a:lnTo>
                  <a:lnTo>
                    <a:pt x="1" y="3869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8" name="Google Shape;16628;p26"/>
            <p:cNvSpPr/>
            <p:nvPr/>
          </p:nvSpPr>
          <p:spPr>
            <a:xfrm rot="-5400000">
              <a:off x="726950" y="283450"/>
              <a:ext cx="141975" cy="1775950"/>
            </a:xfrm>
            <a:custGeom>
              <a:avLst/>
              <a:gdLst/>
              <a:ahLst/>
              <a:cxnLst/>
              <a:rect l="l" t="t" r="r" b="b"/>
              <a:pathLst>
                <a:path w="5679" h="71038" fill="none" extrusionOk="0">
                  <a:moveTo>
                    <a:pt x="5679" y="0"/>
                  </a:moveTo>
                  <a:lnTo>
                    <a:pt x="5679" y="41888"/>
                  </a:lnTo>
                  <a:lnTo>
                    <a:pt x="0" y="47566"/>
                  </a:lnTo>
                  <a:lnTo>
                    <a:pt x="0" y="7103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2">
  <p:cSld name="TITLE_AND_BODY_1">
    <p:spTree>
      <p:nvGrpSpPr>
        <p:cNvPr id="16629" name="Shape 16629"/>
        <p:cNvGrpSpPr/>
        <p:nvPr/>
      </p:nvGrpSpPr>
      <p:grpSpPr>
        <a:xfrm>
          <a:off x="0" y="0"/>
          <a:ext cx="0" cy="0"/>
          <a:chOff x="0" y="0"/>
          <a:chExt cx="0" cy="0"/>
        </a:xfrm>
      </p:grpSpPr>
      <p:pic>
        <p:nvPicPr>
          <p:cNvPr id="16630" name="Google Shape;16630;p27"/>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16631" name="Google Shape;16631;p27"/>
          <p:cNvSpPr/>
          <p:nvPr/>
        </p:nvSpPr>
        <p:spPr>
          <a:xfrm>
            <a:off x="4118633" y="1121800"/>
            <a:ext cx="4567" cy="4567"/>
          </a:xfrm>
          <a:custGeom>
            <a:avLst/>
            <a:gdLst/>
            <a:ahLst/>
            <a:cxnLst/>
            <a:rect l="l" t="t" r="r" b="b"/>
            <a:pathLst>
              <a:path w="137" h="137" extrusionOk="0">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2" name="Google Shape;16632;p27"/>
          <p:cNvSpPr/>
          <p:nvPr/>
        </p:nvSpPr>
        <p:spPr>
          <a:xfrm>
            <a:off x="4118633" y="1121800"/>
            <a:ext cx="4567" cy="4567"/>
          </a:xfrm>
          <a:custGeom>
            <a:avLst/>
            <a:gdLst/>
            <a:ahLst/>
            <a:cxnLst/>
            <a:rect l="l" t="t" r="r" b="b"/>
            <a:pathLst>
              <a:path w="137" h="137" extrusionOk="0">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3" name="Google Shape;16633;p27"/>
          <p:cNvSpPr/>
          <p:nvPr/>
        </p:nvSpPr>
        <p:spPr>
          <a:xfrm>
            <a:off x="4118633" y="1121800"/>
            <a:ext cx="4567" cy="4567"/>
          </a:xfrm>
          <a:custGeom>
            <a:avLst/>
            <a:gdLst/>
            <a:ahLst/>
            <a:cxnLst/>
            <a:rect l="l" t="t" r="r" b="b"/>
            <a:pathLst>
              <a:path w="137" h="137" extrusionOk="0">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4" name="Google Shape;16634;p27"/>
          <p:cNvSpPr/>
          <p:nvPr/>
        </p:nvSpPr>
        <p:spPr>
          <a:xfrm>
            <a:off x="3786700" y="1297367"/>
            <a:ext cx="4567" cy="4567"/>
          </a:xfrm>
          <a:custGeom>
            <a:avLst/>
            <a:gdLst/>
            <a:ahLst/>
            <a:cxnLst/>
            <a:rect l="l" t="t" r="r" b="b"/>
            <a:pathLst>
              <a:path w="137" h="137" extrusionOk="0">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5" name="Google Shape;16635;p27"/>
          <p:cNvSpPr/>
          <p:nvPr/>
        </p:nvSpPr>
        <p:spPr>
          <a:xfrm>
            <a:off x="3786700" y="1297367"/>
            <a:ext cx="4567" cy="4567"/>
          </a:xfrm>
          <a:custGeom>
            <a:avLst/>
            <a:gdLst/>
            <a:ahLst/>
            <a:cxnLst/>
            <a:rect l="l" t="t" r="r" b="b"/>
            <a:pathLst>
              <a:path w="137" h="137" extrusionOk="0">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6" name="Google Shape;16636;p27"/>
          <p:cNvSpPr/>
          <p:nvPr/>
        </p:nvSpPr>
        <p:spPr>
          <a:xfrm rot="10800000" flipH="1">
            <a:off x="408600" y="3887433"/>
            <a:ext cx="193467" cy="31168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7" name="Google Shape;16637;p27"/>
          <p:cNvSpPr/>
          <p:nvPr/>
        </p:nvSpPr>
        <p:spPr>
          <a:xfrm>
            <a:off x="11416033" y="1672340"/>
            <a:ext cx="285733" cy="1856980"/>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8" name="Google Shape;16638;p27"/>
          <p:cNvSpPr/>
          <p:nvPr/>
        </p:nvSpPr>
        <p:spPr>
          <a:xfrm rot="-5400000">
            <a:off x="10406017" y="5375461"/>
            <a:ext cx="370367" cy="2258233"/>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9" name="Google Shape;16639;p27"/>
          <p:cNvSpPr/>
          <p:nvPr/>
        </p:nvSpPr>
        <p:spPr>
          <a:xfrm rot="-5400000">
            <a:off x="10564451" y="5299395"/>
            <a:ext cx="536267" cy="2839733"/>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0" name="Google Shape;16640;p27"/>
          <p:cNvSpPr/>
          <p:nvPr/>
        </p:nvSpPr>
        <p:spPr>
          <a:xfrm rot="-5400000">
            <a:off x="11235817" y="5600428"/>
            <a:ext cx="219467" cy="1572467"/>
          </a:xfrm>
          <a:custGeom>
            <a:avLst/>
            <a:gdLst/>
            <a:ahLst/>
            <a:cxnLst/>
            <a:rect l="l" t="t" r="r" b="b"/>
            <a:pathLst>
              <a:path w="6584" h="47174" fill="none" extrusionOk="0">
                <a:moveTo>
                  <a:pt x="6583" y="0"/>
                </a:moveTo>
                <a:lnTo>
                  <a:pt x="1" y="6583"/>
                </a:lnTo>
                <a:lnTo>
                  <a:pt x="1" y="4717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1" name="Google Shape;16641;p27"/>
          <p:cNvSpPr/>
          <p:nvPr/>
        </p:nvSpPr>
        <p:spPr>
          <a:xfrm rot="10800000" flipH="1">
            <a:off x="312567" y="4468933"/>
            <a:ext cx="179300" cy="848300"/>
          </a:xfrm>
          <a:custGeom>
            <a:avLst/>
            <a:gdLst/>
            <a:ahLst/>
            <a:cxnLst/>
            <a:rect l="l" t="t" r="r" b="b"/>
            <a:pathLst>
              <a:path w="5379" h="25449" fill="none" extrusionOk="0">
                <a:moveTo>
                  <a:pt x="0" y="0"/>
                </a:moveTo>
                <a:lnTo>
                  <a:pt x="5379" y="5379"/>
                </a:lnTo>
                <a:lnTo>
                  <a:pt x="5379" y="25449"/>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2" name="Google Shape;16642;p27"/>
          <p:cNvSpPr/>
          <p:nvPr/>
        </p:nvSpPr>
        <p:spPr>
          <a:xfrm>
            <a:off x="11445991" y="33539"/>
            <a:ext cx="364951" cy="2945979"/>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3" name="Google Shape;16643;p27"/>
          <p:cNvSpPr/>
          <p:nvPr/>
        </p:nvSpPr>
        <p:spPr>
          <a:xfrm>
            <a:off x="11587351" y="0"/>
            <a:ext cx="364951" cy="2516528"/>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644" name="Google Shape;16644;p27"/>
          <p:cNvGrpSpPr/>
          <p:nvPr/>
        </p:nvGrpSpPr>
        <p:grpSpPr>
          <a:xfrm>
            <a:off x="-445733" y="964667"/>
            <a:ext cx="13129500" cy="6325079"/>
            <a:chOff x="-334300" y="723500"/>
            <a:chExt cx="9847125" cy="4743809"/>
          </a:xfrm>
        </p:grpSpPr>
        <p:grpSp>
          <p:nvGrpSpPr>
            <p:cNvPr id="16645" name="Google Shape;16645;p27"/>
            <p:cNvGrpSpPr/>
            <p:nvPr/>
          </p:nvGrpSpPr>
          <p:grpSpPr>
            <a:xfrm>
              <a:off x="8484275" y="3295850"/>
              <a:ext cx="1028550" cy="1006975"/>
              <a:chOff x="367000" y="3270000"/>
              <a:chExt cx="1028550" cy="1006975"/>
            </a:xfrm>
          </p:grpSpPr>
          <p:sp>
            <p:nvSpPr>
              <p:cNvPr id="16646" name="Google Shape;16646;p27"/>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7" name="Google Shape;16647;p27"/>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8" name="Google Shape;16648;p27"/>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9" name="Google Shape;16649;p27"/>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0" name="Google Shape;16650;p27"/>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1" name="Google Shape;16651;p27"/>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2" name="Google Shape;16652;p27"/>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3" name="Google Shape;16653;p27"/>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4" name="Google Shape;16654;p27"/>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5" name="Google Shape;16655;p27"/>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6" name="Google Shape;16656;p27"/>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7" name="Google Shape;16657;p27"/>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8" name="Google Shape;16658;p27"/>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9" name="Google Shape;16659;p27"/>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0" name="Google Shape;16660;p27"/>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1" name="Google Shape;16661;p27"/>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2" name="Google Shape;16662;p27"/>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3" name="Google Shape;16663;p27"/>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4" name="Google Shape;16664;p27"/>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5" name="Google Shape;16665;p27"/>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6" name="Google Shape;16666;p27"/>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7" name="Google Shape;16667;p27"/>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8" name="Google Shape;16668;p27"/>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9" name="Google Shape;16669;p27"/>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0" name="Google Shape;16670;p27"/>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1" name="Google Shape;16671;p27"/>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2" name="Google Shape;16672;p27"/>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3" name="Google Shape;16673;p27"/>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4" name="Google Shape;16674;p27"/>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5" name="Google Shape;16675;p27"/>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6" name="Google Shape;16676;p27"/>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7" name="Google Shape;16677;p27"/>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8" name="Google Shape;16678;p27"/>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9" name="Google Shape;16679;p27"/>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0" name="Google Shape;16680;p27"/>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1" name="Google Shape;16681;p27"/>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2" name="Google Shape;16682;p27"/>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3" name="Google Shape;16683;p27"/>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4" name="Google Shape;16684;p27"/>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5" name="Google Shape;16685;p27"/>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6" name="Google Shape;16686;p27"/>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7" name="Google Shape;16687;p27"/>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8" name="Google Shape;16688;p27"/>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9" name="Google Shape;16689;p27"/>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0" name="Google Shape;16690;p27"/>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1" name="Google Shape;16691;p27"/>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2" name="Google Shape;16692;p27"/>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3" name="Google Shape;16693;p27"/>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4" name="Google Shape;16694;p27"/>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5" name="Google Shape;16695;p27"/>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6" name="Google Shape;16696;p27"/>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7" name="Google Shape;16697;p27"/>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8" name="Google Shape;16698;p27"/>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9" name="Google Shape;16699;p27"/>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0" name="Google Shape;16700;p27"/>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1" name="Google Shape;16701;p27"/>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2" name="Google Shape;16702;p27"/>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3" name="Google Shape;16703;p27"/>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4" name="Google Shape;16704;p27"/>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5" name="Google Shape;16705;p27"/>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6" name="Google Shape;16706;p27"/>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7" name="Google Shape;16707;p27"/>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8" name="Google Shape;16708;p27"/>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9" name="Google Shape;16709;p27"/>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0" name="Google Shape;16710;p27"/>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1" name="Google Shape;16711;p27"/>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2" name="Google Shape;16712;p27"/>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3" name="Google Shape;16713;p27"/>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4" name="Google Shape;16714;p27"/>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5" name="Google Shape;16715;p27"/>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6" name="Google Shape;16716;p27"/>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7" name="Google Shape;16717;p27"/>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8" name="Google Shape;16718;p27"/>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9" name="Google Shape;16719;p27"/>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0" name="Google Shape;16720;p27"/>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1" name="Google Shape;16721;p27"/>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2" name="Google Shape;16722;p27"/>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3" name="Google Shape;16723;p27"/>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4" name="Google Shape;16724;p27"/>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5" name="Google Shape;16725;p27"/>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6" name="Google Shape;16726;p27"/>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7" name="Google Shape;16727;p27"/>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8" name="Google Shape;16728;p27"/>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9" name="Google Shape;16729;p27"/>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0" name="Google Shape;16730;p27"/>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1" name="Google Shape;16731;p27"/>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2" name="Google Shape;16732;p27"/>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3" name="Google Shape;16733;p27"/>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4" name="Google Shape;16734;p27"/>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5" name="Google Shape;16735;p27"/>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6" name="Google Shape;16736;p27"/>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7" name="Google Shape;16737;p27"/>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8" name="Google Shape;16738;p27"/>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9" name="Google Shape;16739;p27"/>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0" name="Google Shape;16740;p27"/>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1" name="Google Shape;16741;p27"/>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2" name="Google Shape;16742;p27"/>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3" name="Google Shape;16743;p27"/>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4" name="Google Shape;16744;p27"/>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5" name="Google Shape;16745;p27"/>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6" name="Google Shape;16746;p27"/>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7" name="Google Shape;16747;p27"/>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8" name="Google Shape;16748;p27"/>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9" name="Google Shape;16749;p27"/>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0" name="Google Shape;16750;p27"/>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1" name="Google Shape;16751;p27"/>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2" name="Google Shape;16752;p27"/>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3" name="Google Shape;16753;p27"/>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4" name="Google Shape;16754;p27"/>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5" name="Google Shape;16755;p27"/>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6" name="Google Shape;16756;p27"/>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7" name="Google Shape;16757;p27"/>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8" name="Google Shape;16758;p27"/>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9" name="Google Shape;16759;p27"/>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0" name="Google Shape;16760;p27"/>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1" name="Google Shape;16761;p27"/>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2" name="Google Shape;16762;p27"/>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3" name="Google Shape;16763;p27"/>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4" name="Google Shape;16764;p27"/>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5" name="Google Shape;16765;p27"/>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6" name="Google Shape;16766;p27"/>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7" name="Google Shape;16767;p27"/>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8" name="Google Shape;16768;p27"/>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9" name="Google Shape;16769;p27"/>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0" name="Google Shape;16770;p27"/>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1" name="Google Shape;16771;p27"/>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2" name="Google Shape;16772;p27"/>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3" name="Google Shape;16773;p27"/>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4" name="Google Shape;16774;p27"/>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5" name="Google Shape;16775;p27"/>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6" name="Google Shape;16776;p27"/>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7" name="Google Shape;16777;p27"/>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8" name="Google Shape;16778;p27"/>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9" name="Google Shape;16779;p27"/>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0" name="Google Shape;16780;p27"/>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1" name="Google Shape;16781;p27"/>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2" name="Google Shape;16782;p27"/>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3" name="Google Shape;16783;p27"/>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4" name="Google Shape;16784;p27"/>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5" name="Google Shape;16785;p27"/>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6" name="Google Shape;16786;p27"/>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7" name="Google Shape;16787;p27"/>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8" name="Google Shape;16788;p27"/>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9" name="Google Shape;16789;p27"/>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0" name="Google Shape;16790;p27"/>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1" name="Google Shape;16791;p27"/>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2" name="Google Shape;16792;p27"/>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3" name="Google Shape;16793;p27"/>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4" name="Google Shape;16794;p27"/>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5" name="Google Shape;16795;p27"/>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6" name="Google Shape;16796;p27"/>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7" name="Google Shape;16797;p27"/>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8" name="Google Shape;16798;p27"/>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9" name="Google Shape;16799;p27"/>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0" name="Google Shape;16800;p27"/>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1" name="Google Shape;16801;p27"/>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2" name="Google Shape;16802;p27"/>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3" name="Google Shape;16803;p27"/>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4" name="Google Shape;16804;p27"/>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5" name="Google Shape;16805;p27"/>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6" name="Google Shape;16806;p27"/>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7" name="Google Shape;16807;p27"/>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8" name="Google Shape;16808;p27"/>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9" name="Google Shape;16809;p27"/>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0" name="Google Shape;16810;p27"/>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1" name="Google Shape;16811;p27"/>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2" name="Google Shape;16812;p27"/>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3" name="Google Shape;16813;p27"/>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4" name="Google Shape;16814;p27"/>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5" name="Google Shape;16815;p27"/>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6" name="Google Shape;16816;p27"/>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7" name="Google Shape;16817;p27"/>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8" name="Google Shape;16818;p27"/>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9" name="Google Shape;16819;p27"/>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0" name="Google Shape;16820;p27"/>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1" name="Google Shape;16821;p27"/>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2" name="Google Shape;16822;p27"/>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3" name="Google Shape;16823;p27"/>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4" name="Google Shape;16824;p27"/>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5" name="Google Shape;16825;p27"/>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6" name="Google Shape;16826;p27"/>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7" name="Google Shape;16827;p27"/>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8" name="Google Shape;16828;p27"/>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9" name="Google Shape;16829;p27"/>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0" name="Google Shape;16830;p27"/>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1" name="Google Shape;16831;p27"/>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2" name="Google Shape;16832;p27"/>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3" name="Google Shape;16833;p27"/>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4" name="Google Shape;16834;p27"/>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5" name="Google Shape;16835;p27"/>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6" name="Google Shape;16836;p27"/>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7" name="Google Shape;16837;p27"/>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8" name="Google Shape;16838;p27"/>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9" name="Google Shape;16839;p27"/>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0" name="Google Shape;16840;p27"/>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1" name="Google Shape;16841;p27"/>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2" name="Google Shape;16842;p27"/>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3" name="Google Shape;16843;p27"/>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4" name="Google Shape;16844;p27"/>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5" name="Google Shape;16845;p27"/>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6" name="Google Shape;16846;p27"/>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7" name="Google Shape;16847;p27"/>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8" name="Google Shape;16848;p27"/>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9" name="Google Shape;16849;p27"/>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0" name="Google Shape;16850;p27"/>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1" name="Google Shape;16851;p27"/>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2" name="Google Shape;16852;p27"/>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3" name="Google Shape;16853;p27"/>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4" name="Google Shape;16854;p27"/>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5" name="Google Shape;16855;p27"/>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6" name="Google Shape;16856;p27"/>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7" name="Google Shape;16857;p27"/>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8" name="Google Shape;16858;p27"/>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9" name="Google Shape;16859;p27"/>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0" name="Google Shape;16860;p27"/>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1" name="Google Shape;16861;p27"/>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2" name="Google Shape;16862;p27"/>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3" name="Google Shape;16863;p27"/>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4" name="Google Shape;16864;p27"/>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5" name="Google Shape;16865;p27"/>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6" name="Google Shape;16866;p27"/>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7" name="Google Shape;16867;p27"/>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8" name="Google Shape;16868;p27"/>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9" name="Google Shape;16869;p27"/>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0" name="Google Shape;16870;p27"/>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1" name="Google Shape;16871;p27"/>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2" name="Google Shape;16872;p27"/>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3" name="Google Shape;16873;p27"/>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4" name="Google Shape;16874;p27"/>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5" name="Google Shape;16875;p27"/>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6" name="Google Shape;16876;p27"/>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7" name="Google Shape;16877;p27"/>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8" name="Google Shape;16878;p27"/>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9" name="Google Shape;16879;p27"/>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0" name="Google Shape;16880;p27"/>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1" name="Google Shape;16881;p27"/>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2" name="Google Shape;16882;p27"/>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3" name="Google Shape;16883;p27"/>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4" name="Google Shape;16884;p27"/>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5" name="Google Shape;16885;p27"/>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6" name="Google Shape;16886;p27"/>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7" name="Google Shape;16887;p27"/>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8" name="Google Shape;16888;p27"/>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9" name="Google Shape;16889;p27"/>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0" name="Google Shape;16890;p27"/>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1" name="Google Shape;16891;p27"/>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2" name="Google Shape;16892;p27"/>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3" name="Google Shape;16893;p27"/>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4" name="Google Shape;16894;p27"/>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5" name="Google Shape;16895;p27"/>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6" name="Google Shape;16896;p27"/>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7" name="Google Shape;16897;p27"/>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8" name="Google Shape;16898;p27"/>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9" name="Google Shape;16899;p27"/>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0" name="Google Shape;16900;p27"/>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1" name="Google Shape;16901;p27"/>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2" name="Google Shape;16902;p27"/>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3" name="Google Shape;16903;p27"/>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4" name="Google Shape;16904;p27"/>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5" name="Google Shape;16905;p27"/>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6" name="Google Shape;16906;p27"/>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7" name="Google Shape;16907;p27"/>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8" name="Google Shape;16908;p27"/>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9" name="Google Shape;16909;p27"/>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0" name="Google Shape;16910;p27"/>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1" name="Google Shape;16911;p27"/>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2" name="Google Shape;16912;p27"/>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3" name="Google Shape;16913;p27"/>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4" name="Google Shape;16914;p27"/>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5" name="Google Shape;16915;p27"/>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6" name="Google Shape;16916;p27"/>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7" name="Google Shape;16917;p27"/>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8" name="Google Shape;16918;p27"/>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9" name="Google Shape;16919;p27"/>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0" name="Google Shape;16920;p27"/>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1" name="Google Shape;16921;p27"/>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2" name="Google Shape;16922;p27"/>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3" name="Google Shape;16923;p27"/>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4" name="Google Shape;16924;p27"/>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5" name="Google Shape;16925;p27"/>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6" name="Google Shape;16926;p27"/>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7" name="Google Shape;16927;p27"/>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8" name="Google Shape;16928;p27"/>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9" name="Google Shape;16929;p27"/>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0" name="Google Shape;16930;p27"/>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1" name="Google Shape;16931;p27"/>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2" name="Google Shape;16932;p27"/>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3" name="Google Shape;16933;p27"/>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4" name="Google Shape;16934;p27"/>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5" name="Google Shape;16935;p27"/>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6" name="Google Shape;16936;p27"/>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7" name="Google Shape;16937;p27"/>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8" name="Google Shape;16938;p27"/>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9" name="Google Shape;16939;p27"/>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0" name="Google Shape;16940;p27"/>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1" name="Google Shape;16941;p27"/>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2" name="Google Shape;16942;p27"/>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3" name="Google Shape;16943;p27"/>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4" name="Google Shape;16944;p27"/>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5" name="Google Shape;16945;p27"/>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6" name="Google Shape;16946;p27"/>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7" name="Google Shape;16947;p27"/>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8" name="Google Shape;16948;p27"/>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949" name="Google Shape;16949;p27"/>
            <p:cNvGrpSpPr/>
            <p:nvPr/>
          </p:nvGrpSpPr>
          <p:grpSpPr>
            <a:xfrm>
              <a:off x="5588110" y="4302871"/>
              <a:ext cx="1237233" cy="1164438"/>
              <a:chOff x="1425100" y="3295850"/>
              <a:chExt cx="1004900" cy="945775"/>
            </a:xfrm>
          </p:grpSpPr>
          <p:sp>
            <p:nvSpPr>
              <p:cNvPr id="16950" name="Google Shape;16950;p27"/>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1" name="Google Shape;16951;p27"/>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2" name="Google Shape;16952;p27"/>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3" name="Google Shape;16953;p27"/>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4" name="Google Shape;16954;p27"/>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5" name="Google Shape;16955;p27"/>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6" name="Google Shape;16956;p27"/>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7" name="Google Shape;16957;p27"/>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8" name="Google Shape;16958;p27"/>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9" name="Google Shape;16959;p27"/>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0" name="Google Shape;16960;p27"/>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1" name="Google Shape;16961;p27"/>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2" name="Google Shape;16962;p27"/>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3" name="Google Shape;16963;p27"/>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4" name="Google Shape;16964;p27"/>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5" name="Google Shape;16965;p27"/>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6" name="Google Shape;16966;p27"/>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7" name="Google Shape;16967;p27"/>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8" name="Google Shape;16968;p27"/>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9" name="Google Shape;16969;p27"/>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0" name="Google Shape;16970;p27"/>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1" name="Google Shape;16971;p27"/>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2" name="Google Shape;16972;p27"/>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3" name="Google Shape;16973;p27"/>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4" name="Google Shape;16974;p27"/>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5" name="Google Shape;16975;p27"/>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6" name="Google Shape;16976;p27"/>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7" name="Google Shape;16977;p27"/>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8" name="Google Shape;16978;p27"/>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9" name="Google Shape;16979;p27"/>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0" name="Google Shape;16980;p27"/>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1" name="Google Shape;16981;p27"/>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2" name="Google Shape;16982;p27"/>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3" name="Google Shape;16983;p27"/>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4" name="Google Shape;16984;p27"/>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5" name="Google Shape;16985;p27"/>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6" name="Google Shape;16986;p27"/>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7" name="Google Shape;16987;p27"/>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8" name="Google Shape;16988;p27"/>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9" name="Google Shape;16989;p27"/>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0" name="Google Shape;16990;p27"/>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1" name="Google Shape;16991;p27"/>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2" name="Google Shape;16992;p27"/>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3" name="Google Shape;16993;p27"/>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4" name="Google Shape;16994;p27"/>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5" name="Google Shape;16995;p27"/>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6" name="Google Shape;16996;p27"/>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7" name="Google Shape;16997;p27"/>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8" name="Google Shape;16998;p27"/>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9" name="Google Shape;16999;p27"/>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0" name="Google Shape;17000;p27"/>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1" name="Google Shape;17001;p27"/>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2" name="Google Shape;17002;p27"/>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3" name="Google Shape;17003;p27"/>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4" name="Google Shape;17004;p27"/>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5" name="Google Shape;17005;p27"/>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6" name="Google Shape;17006;p27"/>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7" name="Google Shape;17007;p27"/>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8" name="Google Shape;17008;p27"/>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9" name="Google Shape;17009;p27"/>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0" name="Google Shape;17010;p27"/>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1" name="Google Shape;17011;p27"/>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2" name="Google Shape;17012;p27"/>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3" name="Google Shape;17013;p27"/>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4" name="Google Shape;17014;p27"/>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5" name="Google Shape;17015;p27"/>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6" name="Google Shape;17016;p27"/>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7" name="Google Shape;17017;p27"/>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8" name="Google Shape;17018;p27"/>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9" name="Google Shape;17019;p27"/>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0" name="Google Shape;17020;p27"/>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1" name="Google Shape;17021;p27"/>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2" name="Google Shape;17022;p27"/>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3" name="Google Shape;17023;p27"/>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4" name="Google Shape;17024;p27"/>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5" name="Google Shape;17025;p27"/>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6" name="Google Shape;17026;p27"/>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7" name="Google Shape;17027;p27"/>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8" name="Google Shape;17028;p27"/>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9" name="Google Shape;17029;p27"/>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0" name="Google Shape;17030;p27"/>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1" name="Google Shape;17031;p27"/>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2" name="Google Shape;17032;p27"/>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3" name="Google Shape;17033;p27"/>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4" name="Google Shape;17034;p27"/>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5" name="Google Shape;17035;p27"/>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6" name="Google Shape;17036;p27"/>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7" name="Google Shape;17037;p27"/>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8" name="Google Shape;17038;p27"/>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9" name="Google Shape;17039;p27"/>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0" name="Google Shape;17040;p27"/>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1" name="Google Shape;17041;p27"/>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2" name="Google Shape;17042;p27"/>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3" name="Google Shape;17043;p27"/>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4" name="Google Shape;17044;p27"/>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5" name="Google Shape;17045;p27"/>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6" name="Google Shape;17046;p27"/>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7" name="Google Shape;17047;p27"/>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8" name="Google Shape;17048;p27"/>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9" name="Google Shape;17049;p27"/>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0" name="Google Shape;17050;p27"/>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1" name="Google Shape;17051;p27"/>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2" name="Google Shape;17052;p27"/>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3" name="Google Shape;17053;p27"/>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4" name="Google Shape;17054;p27"/>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5" name="Google Shape;17055;p27"/>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6" name="Google Shape;17056;p27"/>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7" name="Google Shape;17057;p27"/>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8" name="Google Shape;17058;p27"/>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9" name="Google Shape;17059;p27"/>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0" name="Google Shape;17060;p27"/>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1" name="Google Shape;17061;p27"/>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2" name="Google Shape;17062;p27"/>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3" name="Google Shape;17063;p27"/>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4" name="Google Shape;17064;p27"/>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5" name="Google Shape;17065;p27"/>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6" name="Google Shape;17066;p27"/>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7" name="Google Shape;17067;p27"/>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8" name="Google Shape;17068;p27"/>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9" name="Google Shape;17069;p27"/>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0" name="Google Shape;17070;p27"/>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1" name="Google Shape;17071;p27"/>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2" name="Google Shape;17072;p27"/>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3" name="Google Shape;17073;p27"/>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4" name="Google Shape;17074;p27"/>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5" name="Google Shape;17075;p27"/>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6" name="Google Shape;17076;p27"/>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7" name="Google Shape;17077;p27"/>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8" name="Google Shape;17078;p27"/>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9" name="Google Shape;17079;p27"/>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0" name="Google Shape;17080;p27"/>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1" name="Google Shape;17081;p27"/>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2" name="Google Shape;17082;p27"/>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3" name="Google Shape;17083;p27"/>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4" name="Google Shape;17084;p27"/>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5" name="Google Shape;17085;p27"/>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6" name="Google Shape;17086;p27"/>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7" name="Google Shape;17087;p27"/>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8" name="Google Shape;17088;p27"/>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9" name="Google Shape;17089;p27"/>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0" name="Google Shape;17090;p27"/>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1" name="Google Shape;17091;p27"/>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2" name="Google Shape;17092;p27"/>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3" name="Google Shape;17093;p27"/>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4" name="Google Shape;17094;p27"/>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5" name="Google Shape;17095;p27"/>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6" name="Google Shape;17096;p27"/>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7" name="Google Shape;17097;p27"/>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8" name="Google Shape;17098;p27"/>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9" name="Google Shape;17099;p27"/>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0" name="Google Shape;17100;p27"/>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1" name="Google Shape;17101;p27"/>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2" name="Google Shape;17102;p27"/>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3" name="Google Shape;17103;p27"/>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4" name="Google Shape;17104;p27"/>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5" name="Google Shape;17105;p27"/>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6" name="Google Shape;17106;p27"/>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7" name="Google Shape;17107;p27"/>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8" name="Google Shape;17108;p27"/>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9" name="Google Shape;17109;p27"/>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0" name="Google Shape;17110;p27"/>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1" name="Google Shape;17111;p27"/>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2" name="Google Shape;17112;p27"/>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3" name="Google Shape;17113;p27"/>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4" name="Google Shape;17114;p27"/>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5" name="Google Shape;17115;p27"/>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6" name="Google Shape;17116;p27"/>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7" name="Google Shape;17117;p27"/>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8" name="Google Shape;17118;p27"/>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9" name="Google Shape;17119;p27"/>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0" name="Google Shape;17120;p27"/>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1" name="Google Shape;17121;p27"/>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2" name="Google Shape;17122;p27"/>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3" name="Google Shape;17123;p27"/>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4" name="Google Shape;17124;p27"/>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5" name="Google Shape;17125;p27"/>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6" name="Google Shape;17126;p27"/>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7" name="Google Shape;17127;p27"/>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8" name="Google Shape;17128;p27"/>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9" name="Google Shape;17129;p27"/>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0" name="Google Shape;17130;p27"/>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1" name="Google Shape;17131;p27"/>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2" name="Google Shape;17132;p27"/>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3" name="Google Shape;17133;p27"/>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4" name="Google Shape;17134;p27"/>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5" name="Google Shape;17135;p27"/>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6" name="Google Shape;17136;p27"/>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7" name="Google Shape;17137;p27"/>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8" name="Google Shape;17138;p27"/>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9" name="Google Shape;17139;p27"/>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0" name="Google Shape;17140;p27"/>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1" name="Google Shape;17141;p27"/>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2" name="Google Shape;17142;p27"/>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3" name="Google Shape;17143;p27"/>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4" name="Google Shape;17144;p27"/>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5" name="Google Shape;17145;p27"/>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6" name="Google Shape;17146;p27"/>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7" name="Google Shape;17147;p27"/>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8" name="Google Shape;17148;p27"/>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9" name="Google Shape;17149;p27"/>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0" name="Google Shape;17150;p27"/>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1" name="Google Shape;17151;p27"/>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2" name="Google Shape;17152;p27"/>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3" name="Google Shape;17153;p27"/>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4" name="Google Shape;17154;p27"/>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5" name="Google Shape;17155;p27"/>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6" name="Google Shape;17156;p27"/>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7" name="Google Shape;17157;p27"/>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8" name="Google Shape;17158;p27"/>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9" name="Google Shape;17159;p27"/>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0" name="Google Shape;17160;p27"/>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1" name="Google Shape;17161;p27"/>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2" name="Google Shape;17162;p27"/>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3" name="Google Shape;17163;p27"/>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4" name="Google Shape;17164;p27"/>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5" name="Google Shape;17165;p27"/>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6" name="Google Shape;17166;p27"/>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7" name="Google Shape;17167;p27"/>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8" name="Google Shape;17168;p27"/>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9" name="Google Shape;17169;p27"/>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0" name="Google Shape;17170;p27"/>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1" name="Google Shape;17171;p27"/>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2" name="Google Shape;17172;p27"/>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3" name="Google Shape;17173;p27"/>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4" name="Google Shape;17174;p27"/>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5" name="Google Shape;17175;p27"/>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6" name="Google Shape;17176;p27"/>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7" name="Google Shape;17177;p27"/>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8" name="Google Shape;17178;p27"/>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9" name="Google Shape;17179;p27"/>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0" name="Google Shape;17180;p27"/>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1" name="Google Shape;17181;p27"/>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2" name="Google Shape;17182;p27"/>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3" name="Google Shape;17183;p27"/>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4" name="Google Shape;17184;p27"/>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5" name="Google Shape;17185;p27"/>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6" name="Google Shape;17186;p27"/>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7" name="Google Shape;17187;p27"/>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8" name="Google Shape;17188;p27"/>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9" name="Google Shape;17189;p27"/>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0" name="Google Shape;17190;p27"/>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1" name="Google Shape;17191;p27"/>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2" name="Google Shape;17192;p27"/>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3" name="Google Shape;17193;p27"/>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4" name="Google Shape;17194;p27"/>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5" name="Google Shape;17195;p27"/>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6" name="Google Shape;17196;p27"/>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7" name="Google Shape;17197;p27"/>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8" name="Google Shape;17198;p27"/>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9" name="Google Shape;17199;p27"/>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0" name="Google Shape;17200;p27"/>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1" name="Google Shape;17201;p27"/>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2" name="Google Shape;17202;p27"/>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3" name="Google Shape;17203;p27"/>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4" name="Google Shape;17204;p27"/>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5" name="Google Shape;17205;p27"/>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6" name="Google Shape;17206;p27"/>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7" name="Google Shape;17207;p27"/>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8" name="Google Shape;17208;p27"/>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9" name="Google Shape;17209;p27"/>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0" name="Google Shape;17210;p27"/>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1" name="Google Shape;17211;p27"/>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2" name="Google Shape;17212;p27"/>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3" name="Google Shape;17213;p27"/>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4" name="Google Shape;17214;p27"/>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5" name="Google Shape;17215;p27"/>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6" name="Google Shape;17216;p27"/>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7" name="Google Shape;17217;p27"/>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8" name="Google Shape;17218;p27"/>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9" name="Google Shape;17219;p27"/>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0" name="Google Shape;17220;p27"/>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1" name="Google Shape;17221;p27"/>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2" name="Google Shape;17222;p27"/>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3" name="Google Shape;17223;p27"/>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4" name="Google Shape;17224;p27"/>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5" name="Google Shape;17225;p27"/>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6" name="Google Shape;17226;p27"/>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7" name="Google Shape;17227;p27"/>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8" name="Google Shape;17228;p27"/>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9" name="Google Shape;17229;p27"/>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0" name="Google Shape;17230;p27"/>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1" name="Google Shape;17231;p27"/>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2" name="Google Shape;17232;p27"/>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3" name="Google Shape;17233;p27"/>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4" name="Google Shape;17234;p27"/>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5" name="Google Shape;17235;p27"/>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6" name="Google Shape;17236;p27"/>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7" name="Google Shape;17237;p27"/>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8" name="Google Shape;17238;p27"/>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9" name="Google Shape;17239;p27"/>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0" name="Google Shape;17240;p27"/>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1" name="Google Shape;17241;p27"/>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2" name="Google Shape;17242;p27"/>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3" name="Google Shape;17243;p27"/>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4" name="Google Shape;17244;p27"/>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5" name="Google Shape;17245;p27"/>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6" name="Google Shape;17246;p27"/>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7" name="Google Shape;17247;p27"/>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8" name="Google Shape;17248;p27"/>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9" name="Google Shape;17249;p27"/>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0" name="Google Shape;17250;p27"/>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1" name="Google Shape;17251;p27"/>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2" name="Google Shape;17252;p27"/>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3" name="Google Shape;17253;p27"/>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4" name="Google Shape;17254;p27"/>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5" name="Google Shape;17255;p27"/>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6" name="Google Shape;17256;p27"/>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7" name="Google Shape;17257;p27"/>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8" name="Google Shape;17258;p27"/>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9" name="Google Shape;17259;p27"/>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0" name="Google Shape;17260;p27"/>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1" name="Google Shape;17261;p27"/>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62" name="Google Shape;17262;p27"/>
            <p:cNvGrpSpPr/>
            <p:nvPr/>
          </p:nvGrpSpPr>
          <p:grpSpPr>
            <a:xfrm>
              <a:off x="-334300" y="723500"/>
              <a:ext cx="1010475" cy="995525"/>
              <a:chOff x="885350" y="1936275"/>
              <a:chExt cx="1010475" cy="995525"/>
            </a:xfrm>
          </p:grpSpPr>
          <p:sp>
            <p:nvSpPr>
              <p:cNvPr id="17263" name="Google Shape;17263;p27"/>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4" name="Google Shape;17264;p27"/>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5" name="Google Shape;17265;p27"/>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6" name="Google Shape;17266;p27"/>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7" name="Google Shape;17267;p27"/>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8" name="Google Shape;17268;p27"/>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9" name="Google Shape;17269;p27"/>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0" name="Google Shape;17270;p27"/>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1" name="Google Shape;17271;p27"/>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2" name="Google Shape;17272;p27"/>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3" name="Google Shape;17273;p27"/>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4" name="Google Shape;17274;p27"/>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5" name="Google Shape;17275;p27"/>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6" name="Google Shape;17276;p27"/>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7" name="Google Shape;17277;p27"/>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8" name="Google Shape;17278;p27"/>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9" name="Google Shape;17279;p27"/>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0" name="Google Shape;17280;p27"/>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1" name="Google Shape;17281;p27"/>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2" name="Google Shape;17282;p27"/>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3" name="Google Shape;17283;p27"/>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4" name="Google Shape;17284;p27"/>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5" name="Google Shape;17285;p27"/>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6" name="Google Shape;17286;p27"/>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7" name="Google Shape;17287;p27"/>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8" name="Google Shape;17288;p27"/>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9" name="Google Shape;17289;p27"/>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0" name="Google Shape;17290;p27"/>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1" name="Google Shape;17291;p27"/>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2" name="Google Shape;17292;p27"/>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3" name="Google Shape;17293;p27"/>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4" name="Google Shape;17294;p27"/>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5" name="Google Shape;17295;p27"/>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6" name="Google Shape;17296;p27"/>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7" name="Google Shape;17297;p27"/>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8" name="Google Shape;17298;p27"/>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9" name="Google Shape;17299;p27"/>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0" name="Google Shape;17300;p27"/>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1" name="Google Shape;17301;p27"/>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2" name="Google Shape;17302;p27"/>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3" name="Google Shape;17303;p27"/>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4" name="Google Shape;17304;p27"/>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5" name="Google Shape;17305;p27"/>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6" name="Google Shape;17306;p27"/>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7" name="Google Shape;17307;p27"/>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8" name="Google Shape;17308;p27"/>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9" name="Google Shape;17309;p27"/>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0" name="Google Shape;17310;p27"/>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1" name="Google Shape;17311;p27"/>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2" name="Google Shape;17312;p27"/>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3" name="Google Shape;17313;p27"/>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4" name="Google Shape;17314;p27"/>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5" name="Google Shape;17315;p27"/>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6" name="Google Shape;17316;p27"/>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7" name="Google Shape;17317;p27"/>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8" name="Google Shape;17318;p27"/>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9" name="Google Shape;17319;p27"/>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0" name="Google Shape;17320;p27"/>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1" name="Google Shape;17321;p27"/>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2" name="Google Shape;17322;p27"/>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3" name="Google Shape;17323;p27"/>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4" name="Google Shape;17324;p27"/>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5" name="Google Shape;17325;p27"/>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6" name="Google Shape;17326;p27"/>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7" name="Google Shape;17327;p27"/>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8" name="Google Shape;17328;p27"/>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9" name="Google Shape;17329;p27"/>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0" name="Google Shape;17330;p27"/>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1" name="Google Shape;17331;p27"/>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2" name="Google Shape;17332;p27"/>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3" name="Google Shape;17333;p27"/>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4" name="Google Shape;17334;p27"/>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5" name="Google Shape;17335;p27"/>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6" name="Google Shape;17336;p27"/>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7" name="Google Shape;17337;p27"/>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8" name="Google Shape;17338;p27"/>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9" name="Google Shape;17339;p27"/>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0" name="Google Shape;17340;p27"/>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1" name="Google Shape;17341;p27"/>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2" name="Google Shape;17342;p27"/>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3" name="Google Shape;17343;p27"/>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4" name="Google Shape;17344;p27"/>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5" name="Google Shape;17345;p27"/>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6" name="Google Shape;17346;p27"/>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7" name="Google Shape;17347;p27"/>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8" name="Google Shape;17348;p27"/>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9" name="Google Shape;17349;p27"/>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0" name="Google Shape;17350;p27"/>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1" name="Google Shape;17351;p27"/>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2" name="Google Shape;17352;p27"/>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3" name="Google Shape;17353;p27"/>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4" name="Google Shape;17354;p27"/>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5" name="Google Shape;17355;p27"/>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6" name="Google Shape;17356;p27"/>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7" name="Google Shape;17357;p27"/>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8" name="Google Shape;17358;p27"/>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9" name="Google Shape;17359;p27"/>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0" name="Google Shape;17360;p27"/>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1" name="Google Shape;17361;p27"/>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2" name="Google Shape;17362;p27"/>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3" name="Google Shape;17363;p27"/>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4" name="Google Shape;17364;p27"/>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5" name="Google Shape;17365;p27"/>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6" name="Google Shape;17366;p27"/>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7" name="Google Shape;17367;p27"/>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8" name="Google Shape;17368;p27"/>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9" name="Google Shape;17369;p27"/>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0" name="Google Shape;17370;p27"/>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1" name="Google Shape;17371;p27"/>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2" name="Google Shape;17372;p27"/>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3" name="Google Shape;17373;p27"/>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4" name="Google Shape;17374;p27"/>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5" name="Google Shape;17375;p27"/>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6" name="Google Shape;17376;p27"/>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7" name="Google Shape;17377;p27"/>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8" name="Google Shape;17378;p27"/>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9" name="Google Shape;17379;p27"/>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0" name="Google Shape;17380;p27"/>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1" name="Google Shape;17381;p27"/>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2" name="Google Shape;17382;p27"/>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3" name="Google Shape;17383;p27"/>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4" name="Google Shape;17384;p27"/>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5" name="Google Shape;17385;p27"/>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6" name="Google Shape;17386;p27"/>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7" name="Google Shape;17387;p27"/>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8" name="Google Shape;17388;p27"/>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9" name="Google Shape;17389;p27"/>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0" name="Google Shape;17390;p27"/>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1" name="Google Shape;17391;p27"/>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2" name="Google Shape;17392;p27"/>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3" name="Google Shape;17393;p27"/>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4" name="Google Shape;17394;p27"/>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5" name="Google Shape;17395;p27"/>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6" name="Google Shape;17396;p27"/>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7" name="Google Shape;17397;p27"/>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8" name="Google Shape;17398;p27"/>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9" name="Google Shape;17399;p27"/>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0" name="Google Shape;17400;p27"/>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1" name="Google Shape;17401;p27"/>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2" name="Google Shape;17402;p27"/>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3" name="Google Shape;17403;p27"/>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4" name="Google Shape;17404;p27"/>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5" name="Google Shape;17405;p27"/>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6" name="Google Shape;17406;p27"/>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7" name="Google Shape;17407;p27"/>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8" name="Google Shape;17408;p27"/>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9" name="Google Shape;17409;p27"/>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0" name="Google Shape;17410;p27"/>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1" name="Google Shape;17411;p27"/>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2" name="Google Shape;17412;p27"/>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3" name="Google Shape;17413;p27"/>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4" name="Google Shape;17414;p27"/>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5" name="Google Shape;17415;p27"/>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6" name="Google Shape;17416;p27"/>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7" name="Google Shape;17417;p27"/>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8" name="Google Shape;17418;p27"/>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9" name="Google Shape;17419;p27"/>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0" name="Google Shape;17420;p27"/>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1" name="Google Shape;17421;p27"/>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2" name="Google Shape;17422;p27"/>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3" name="Google Shape;17423;p27"/>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4" name="Google Shape;17424;p27"/>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5" name="Google Shape;17425;p27"/>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6" name="Google Shape;17426;p27"/>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7" name="Google Shape;17427;p27"/>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8" name="Google Shape;17428;p27"/>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9" name="Google Shape;17429;p27"/>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0" name="Google Shape;17430;p27"/>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1" name="Google Shape;17431;p27"/>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2" name="Google Shape;17432;p27"/>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3" name="Google Shape;17433;p27"/>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4" name="Google Shape;17434;p27"/>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5" name="Google Shape;17435;p27"/>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6" name="Google Shape;17436;p27"/>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7" name="Google Shape;17437;p27"/>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8" name="Google Shape;17438;p27"/>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9" name="Google Shape;17439;p27"/>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0" name="Google Shape;17440;p27"/>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1" name="Google Shape;17441;p27"/>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2" name="Google Shape;17442;p27"/>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3" name="Google Shape;17443;p27"/>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4" name="Google Shape;17444;p27"/>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5" name="Google Shape;17445;p27"/>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6" name="Google Shape;17446;p27"/>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7" name="Google Shape;17447;p27"/>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8" name="Google Shape;17448;p27"/>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9" name="Google Shape;17449;p27"/>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0" name="Google Shape;17450;p27"/>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1" name="Google Shape;17451;p27"/>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2" name="Google Shape;17452;p27"/>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3" name="Google Shape;17453;p27"/>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4" name="Google Shape;17454;p27"/>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5" name="Google Shape;17455;p27"/>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6" name="Google Shape;17456;p27"/>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7" name="Google Shape;17457;p27"/>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8" name="Google Shape;17458;p27"/>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9" name="Google Shape;17459;p27"/>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0" name="Google Shape;17460;p27"/>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1" name="Google Shape;17461;p27"/>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2" name="Google Shape;17462;p27"/>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3" name="Google Shape;17463;p27"/>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4" name="Google Shape;17464;p27"/>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5" name="Google Shape;17465;p27"/>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6" name="Google Shape;17466;p27"/>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7" name="Google Shape;17467;p27"/>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8" name="Google Shape;17468;p27"/>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9" name="Google Shape;17469;p27"/>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0" name="Google Shape;17470;p27"/>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1" name="Google Shape;17471;p27"/>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2" name="Google Shape;17472;p27"/>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3">
  <p:cSld name="TITLE_AND_TWO_COLUMNS_2">
    <p:spTree>
      <p:nvGrpSpPr>
        <p:cNvPr id="17473" name="Shape 17473"/>
        <p:cNvGrpSpPr/>
        <p:nvPr/>
      </p:nvGrpSpPr>
      <p:grpSpPr>
        <a:xfrm>
          <a:off x="0" y="0"/>
          <a:ext cx="0" cy="0"/>
          <a:chOff x="0" y="0"/>
          <a:chExt cx="0" cy="0"/>
        </a:xfrm>
      </p:grpSpPr>
      <p:pic>
        <p:nvPicPr>
          <p:cNvPr id="17474" name="Google Shape;17474;p28"/>
          <p:cNvPicPr preferRelativeResize="0"/>
          <p:nvPr/>
        </p:nvPicPr>
        <p:blipFill>
          <a:blip r:embed="rId2">
            <a:alphaModFix amt="17000"/>
          </a:blip>
          <a:stretch>
            <a:fillRect/>
          </a:stretch>
        </p:blipFill>
        <p:spPr>
          <a:xfrm>
            <a:off x="-82833" y="-83200"/>
            <a:ext cx="12357799" cy="7024400"/>
          </a:xfrm>
          <a:prstGeom prst="rect">
            <a:avLst/>
          </a:prstGeom>
          <a:noFill/>
          <a:ln>
            <a:noFill/>
          </a:ln>
        </p:spPr>
      </p:pic>
      <p:grpSp>
        <p:nvGrpSpPr>
          <p:cNvPr id="17475" name="Google Shape;17475;p28"/>
          <p:cNvGrpSpPr/>
          <p:nvPr/>
        </p:nvGrpSpPr>
        <p:grpSpPr>
          <a:xfrm>
            <a:off x="-92412" y="-178800"/>
            <a:ext cx="13899084" cy="7151633"/>
            <a:chOff x="-69309" y="-134100"/>
            <a:chExt cx="10424313" cy="5363725"/>
          </a:xfrm>
        </p:grpSpPr>
        <p:grpSp>
          <p:nvGrpSpPr>
            <p:cNvPr id="17476" name="Google Shape;17476;p28"/>
            <p:cNvGrpSpPr/>
            <p:nvPr/>
          </p:nvGrpSpPr>
          <p:grpSpPr>
            <a:xfrm>
              <a:off x="6553900" y="699318"/>
              <a:ext cx="3801104" cy="3744866"/>
              <a:chOff x="885350" y="1936275"/>
              <a:chExt cx="1010475" cy="995525"/>
            </a:xfrm>
          </p:grpSpPr>
          <p:sp>
            <p:nvSpPr>
              <p:cNvPr id="17477" name="Google Shape;17477;p28"/>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8" name="Google Shape;17478;p28"/>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9" name="Google Shape;17479;p28"/>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0" name="Google Shape;17480;p28"/>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1" name="Google Shape;17481;p28"/>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2" name="Google Shape;17482;p28"/>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3" name="Google Shape;17483;p28"/>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4" name="Google Shape;17484;p28"/>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5" name="Google Shape;17485;p28"/>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6" name="Google Shape;17486;p28"/>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7" name="Google Shape;17487;p28"/>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8" name="Google Shape;17488;p28"/>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9" name="Google Shape;17489;p28"/>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0" name="Google Shape;17490;p28"/>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1" name="Google Shape;17491;p28"/>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2" name="Google Shape;17492;p28"/>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3" name="Google Shape;17493;p28"/>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4" name="Google Shape;17494;p28"/>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5" name="Google Shape;17495;p28"/>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6" name="Google Shape;17496;p28"/>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7" name="Google Shape;17497;p28"/>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8" name="Google Shape;17498;p28"/>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9" name="Google Shape;17499;p28"/>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0" name="Google Shape;17500;p28"/>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1" name="Google Shape;17501;p28"/>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2" name="Google Shape;17502;p28"/>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3" name="Google Shape;17503;p28"/>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4" name="Google Shape;17504;p28"/>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5" name="Google Shape;17505;p28"/>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6" name="Google Shape;17506;p28"/>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7" name="Google Shape;17507;p28"/>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8" name="Google Shape;17508;p28"/>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9" name="Google Shape;17509;p28"/>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0" name="Google Shape;17510;p28"/>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1" name="Google Shape;17511;p28"/>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2" name="Google Shape;17512;p28"/>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3" name="Google Shape;17513;p28"/>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4" name="Google Shape;17514;p28"/>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5" name="Google Shape;17515;p28"/>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6" name="Google Shape;17516;p28"/>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7" name="Google Shape;17517;p28"/>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8" name="Google Shape;17518;p28"/>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9" name="Google Shape;17519;p28"/>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0" name="Google Shape;17520;p28"/>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1" name="Google Shape;17521;p28"/>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2" name="Google Shape;17522;p28"/>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3" name="Google Shape;17523;p28"/>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4" name="Google Shape;17524;p28"/>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5" name="Google Shape;17525;p28"/>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6" name="Google Shape;17526;p28"/>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7" name="Google Shape;17527;p28"/>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8" name="Google Shape;17528;p28"/>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9" name="Google Shape;17529;p28"/>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0" name="Google Shape;17530;p28"/>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1" name="Google Shape;17531;p28"/>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2" name="Google Shape;17532;p28"/>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3" name="Google Shape;17533;p28"/>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4" name="Google Shape;17534;p28"/>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5" name="Google Shape;17535;p28"/>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6" name="Google Shape;17536;p28"/>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7" name="Google Shape;17537;p28"/>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8" name="Google Shape;17538;p28"/>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9" name="Google Shape;17539;p28"/>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0" name="Google Shape;17540;p28"/>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1" name="Google Shape;17541;p28"/>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2" name="Google Shape;17542;p28"/>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3" name="Google Shape;17543;p28"/>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4" name="Google Shape;17544;p28"/>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5" name="Google Shape;17545;p28"/>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6" name="Google Shape;17546;p28"/>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7" name="Google Shape;17547;p28"/>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8" name="Google Shape;17548;p28"/>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9" name="Google Shape;17549;p28"/>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0" name="Google Shape;17550;p28"/>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1" name="Google Shape;17551;p28"/>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2" name="Google Shape;17552;p28"/>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3" name="Google Shape;17553;p28"/>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4" name="Google Shape;17554;p28"/>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5" name="Google Shape;17555;p28"/>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6" name="Google Shape;17556;p28"/>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7" name="Google Shape;17557;p28"/>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8" name="Google Shape;17558;p28"/>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9" name="Google Shape;17559;p28"/>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0" name="Google Shape;17560;p28"/>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1" name="Google Shape;17561;p28"/>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2" name="Google Shape;17562;p28"/>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3" name="Google Shape;17563;p28"/>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4" name="Google Shape;17564;p28"/>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5" name="Google Shape;17565;p28"/>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6" name="Google Shape;17566;p28"/>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7" name="Google Shape;17567;p28"/>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8" name="Google Shape;17568;p28"/>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9" name="Google Shape;17569;p28"/>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0" name="Google Shape;17570;p28"/>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1" name="Google Shape;17571;p28"/>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2" name="Google Shape;17572;p28"/>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3" name="Google Shape;17573;p28"/>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4" name="Google Shape;17574;p28"/>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5" name="Google Shape;17575;p28"/>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6" name="Google Shape;17576;p28"/>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7" name="Google Shape;17577;p28"/>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8" name="Google Shape;17578;p28"/>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9" name="Google Shape;17579;p28"/>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0" name="Google Shape;17580;p28"/>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1" name="Google Shape;17581;p28"/>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2" name="Google Shape;17582;p28"/>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3" name="Google Shape;17583;p28"/>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4" name="Google Shape;17584;p28"/>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5" name="Google Shape;17585;p28"/>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6" name="Google Shape;17586;p28"/>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7" name="Google Shape;17587;p28"/>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8" name="Google Shape;17588;p28"/>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9" name="Google Shape;17589;p28"/>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0" name="Google Shape;17590;p28"/>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1" name="Google Shape;17591;p28"/>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2" name="Google Shape;17592;p28"/>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3" name="Google Shape;17593;p28"/>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4" name="Google Shape;17594;p28"/>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5" name="Google Shape;17595;p28"/>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6" name="Google Shape;17596;p28"/>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7" name="Google Shape;17597;p28"/>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8" name="Google Shape;17598;p28"/>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9" name="Google Shape;17599;p28"/>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0" name="Google Shape;17600;p28"/>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1" name="Google Shape;17601;p28"/>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2" name="Google Shape;17602;p28"/>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3" name="Google Shape;17603;p28"/>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4" name="Google Shape;17604;p28"/>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5" name="Google Shape;17605;p28"/>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6" name="Google Shape;17606;p28"/>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7" name="Google Shape;17607;p28"/>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8" name="Google Shape;17608;p28"/>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9" name="Google Shape;17609;p28"/>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0" name="Google Shape;17610;p28"/>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1" name="Google Shape;17611;p28"/>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2" name="Google Shape;17612;p28"/>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3" name="Google Shape;17613;p28"/>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4" name="Google Shape;17614;p28"/>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5" name="Google Shape;17615;p28"/>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6" name="Google Shape;17616;p28"/>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7" name="Google Shape;17617;p28"/>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8" name="Google Shape;17618;p28"/>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9" name="Google Shape;17619;p28"/>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0" name="Google Shape;17620;p28"/>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1" name="Google Shape;17621;p28"/>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2" name="Google Shape;17622;p28"/>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3" name="Google Shape;17623;p28"/>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4" name="Google Shape;17624;p28"/>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5" name="Google Shape;17625;p28"/>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6" name="Google Shape;17626;p28"/>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7" name="Google Shape;17627;p28"/>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8" name="Google Shape;17628;p28"/>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9" name="Google Shape;17629;p28"/>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0" name="Google Shape;17630;p28"/>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1" name="Google Shape;17631;p28"/>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2" name="Google Shape;17632;p28"/>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3" name="Google Shape;17633;p28"/>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4" name="Google Shape;17634;p28"/>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5" name="Google Shape;17635;p28"/>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6" name="Google Shape;17636;p28"/>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7" name="Google Shape;17637;p28"/>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8" name="Google Shape;17638;p28"/>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9" name="Google Shape;17639;p28"/>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0" name="Google Shape;17640;p28"/>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1" name="Google Shape;17641;p28"/>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2" name="Google Shape;17642;p28"/>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3" name="Google Shape;17643;p28"/>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4" name="Google Shape;17644;p28"/>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5" name="Google Shape;17645;p28"/>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6" name="Google Shape;17646;p28"/>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7" name="Google Shape;17647;p28"/>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8" name="Google Shape;17648;p28"/>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9" name="Google Shape;17649;p28"/>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0" name="Google Shape;17650;p28"/>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1" name="Google Shape;17651;p28"/>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2" name="Google Shape;17652;p28"/>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3" name="Google Shape;17653;p28"/>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4" name="Google Shape;17654;p28"/>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5" name="Google Shape;17655;p28"/>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6" name="Google Shape;17656;p28"/>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7" name="Google Shape;17657;p28"/>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8" name="Google Shape;17658;p28"/>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9" name="Google Shape;17659;p28"/>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0" name="Google Shape;17660;p28"/>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1" name="Google Shape;17661;p28"/>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2" name="Google Shape;17662;p28"/>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3" name="Google Shape;17663;p28"/>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4" name="Google Shape;17664;p28"/>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5" name="Google Shape;17665;p28"/>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6" name="Google Shape;17666;p28"/>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7" name="Google Shape;17667;p28"/>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8" name="Google Shape;17668;p28"/>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9" name="Google Shape;17669;p28"/>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0" name="Google Shape;17670;p28"/>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1" name="Google Shape;17671;p28"/>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2" name="Google Shape;17672;p28"/>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3" name="Google Shape;17673;p28"/>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4" name="Google Shape;17674;p28"/>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5" name="Google Shape;17675;p28"/>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6" name="Google Shape;17676;p28"/>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7" name="Google Shape;17677;p28"/>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8" name="Google Shape;17678;p28"/>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9" name="Google Shape;17679;p28"/>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0" name="Google Shape;17680;p28"/>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1" name="Google Shape;17681;p28"/>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2" name="Google Shape;17682;p28"/>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3" name="Google Shape;17683;p28"/>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4" name="Google Shape;17684;p28"/>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5" name="Google Shape;17685;p28"/>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6" name="Google Shape;17686;p28"/>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687" name="Google Shape;17687;p28"/>
            <p:cNvSpPr/>
            <p:nvPr/>
          </p:nvSpPr>
          <p:spPr>
            <a:xfrm rot="10800000" flipH="1">
              <a:off x="6276900" y="3498925"/>
              <a:ext cx="277775" cy="1693675"/>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8" name="Google Shape;17688;p28"/>
            <p:cNvSpPr/>
            <p:nvPr/>
          </p:nvSpPr>
          <p:spPr>
            <a:xfrm rot="10800000" flipH="1">
              <a:off x="6053675" y="3099825"/>
              <a:ext cx="402200" cy="2129800"/>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9" name="Google Shape;17689;p28"/>
            <p:cNvSpPr/>
            <p:nvPr/>
          </p:nvSpPr>
          <p:spPr>
            <a:xfrm rot="10800000" flipH="1">
              <a:off x="6114375" y="3581225"/>
              <a:ext cx="25" cy="582725"/>
            </a:xfrm>
            <a:custGeom>
              <a:avLst/>
              <a:gdLst/>
              <a:ahLst/>
              <a:cxnLst/>
              <a:rect l="l" t="t" r="r" b="b"/>
              <a:pathLst>
                <a:path w="1" h="23309" fill="none" extrusionOk="0">
                  <a:moveTo>
                    <a:pt x="1" y="1"/>
                  </a:moveTo>
                  <a:lnTo>
                    <a:pt x="1" y="2330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0" name="Google Shape;17690;p28"/>
            <p:cNvSpPr/>
            <p:nvPr/>
          </p:nvSpPr>
          <p:spPr>
            <a:xfrm>
              <a:off x="6321225" y="407475"/>
              <a:ext cx="25" cy="1409275"/>
            </a:xfrm>
            <a:custGeom>
              <a:avLst/>
              <a:gdLst/>
              <a:ahLst/>
              <a:cxnLst/>
              <a:rect l="l" t="t" r="r" b="b"/>
              <a:pathLst>
                <a:path w="1" h="56371" fill="none" extrusionOk="0">
                  <a:moveTo>
                    <a:pt x="0" y="0"/>
                  </a:moveTo>
                  <a:lnTo>
                    <a:pt x="0" y="563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1" name="Google Shape;17691;p28"/>
            <p:cNvSpPr/>
            <p:nvPr/>
          </p:nvSpPr>
          <p:spPr>
            <a:xfrm>
              <a:off x="6040550" y="1131150"/>
              <a:ext cx="89350" cy="967475"/>
            </a:xfrm>
            <a:custGeom>
              <a:avLst/>
              <a:gdLst/>
              <a:ahLst/>
              <a:cxnLst/>
              <a:rect l="l" t="t" r="r" b="b"/>
              <a:pathLst>
                <a:path w="3574" h="38699" fill="none" extrusionOk="0">
                  <a:moveTo>
                    <a:pt x="3574" y="0"/>
                  </a:moveTo>
                  <a:lnTo>
                    <a:pt x="3574" y="24196"/>
                  </a:lnTo>
                  <a:lnTo>
                    <a:pt x="1" y="27769"/>
                  </a:lnTo>
                  <a:lnTo>
                    <a:pt x="1" y="3869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2" name="Google Shape;17692;p28"/>
            <p:cNvSpPr/>
            <p:nvPr/>
          </p:nvSpPr>
          <p:spPr>
            <a:xfrm>
              <a:off x="5987925" y="-134100"/>
              <a:ext cx="141975" cy="1775950"/>
            </a:xfrm>
            <a:custGeom>
              <a:avLst/>
              <a:gdLst/>
              <a:ahLst/>
              <a:cxnLst/>
              <a:rect l="l" t="t" r="r" b="b"/>
              <a:pathLst>
                <a:path w="5679" h="71038" fill="none" extrusionOk="0">
                  <a:moveTo>
                    <a:pt x="5679" y="0"/>
                  </a:moveTo>
                  <a:lnTo>
                    <a:pt x="5679" y="41888"/>
                  </a:lnTo>
                  <a:lnTo>
                    <a:pt x="0" y="47566"/>
                  </a:lnTo>
                  <a:lnTo>
                    <a:pt x="0" y="7103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693" name="Google Shape;17693;p28"/>
            <p:cNvGrpSpPr/>
            <p:nvPr/>
          </p:nvGrpSpPr>
          <p:grpSpPr>
            <a:xfrm>
              <a:off x="-69309" y="2949253"/>
              <a:ext cx="2277975" cy="425325"/>
              <a:chOff x="-69309" y="2949253"/>
              <a:chExt cx="2277975" cy="425325"/>
            </a:xfrm>
          </p:grpSpPr>
          <p:sp>
            <p:nvSpPr>
              <p:cNvPr id="17694" name="Google Shape;17694;p28"/>
              <p:cNvSpPr/>
              <p:nvPr/>
            </p:nvSpPr>
            <p:spPr>
              <a:xfrm rot="-5400000">
                <a:off x="933903" y="1983066"/>
                <a:ext cx="308575" cy="2240950"/>
              </a:xfrm>
              <a:custGeom>
                <a:avLst/>
                <a:gdLst/>
                <a:ahLst/>
                <a:cxnLst/>
                <a:rect l="l" t="t" r="r" b="b"/>
                <a:pathLst>
                  <a:path w="12343" h="89638" fill="none" extrusionOk="0">
                    <a:moveTo>
                      <a:pt x="12342" y="1"/>
                    </a:moveTo>
                    <a:lnTo>
                      <a:pt x="12342" y="22878"/>
                    </a:lnTo>
                    <a:lnTo>
                      <a:pt x="1643" y="33083"/>
                    </a:lnTo>
                    <a:lnTo>
                      <a:pt x="0" y="8963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5" name="Google Shape;17695;p28"/>
              <p:cNvSpPr/>
              <p:nvPr/>
            </p:nvSpPr>
            <p:spPr>
              <a:xfrm rot="-5400000">
                <a:off x="345241" y="2612903"/>
                <a:ext cx="289550" cy="1118650"/>
              </a:xfrm>
              <a:custGeom>
                <a:avLst/>
                <a:gdLst/>
                <a:ahLst/>
                <a:cxnLst/>
                <a:rect l="l" t="t" r="r" b="b"/>
                <a:pathLst>
                  <a:path w="11582" h="44746" fill="none" extrusionOk="0">
                    <a:moveTo>
                      <a:pt x="11581" y="0"/>
                    </a:moveTo>
                    <a:lnTo>
                      <a:pt x="11581" y="19751"/>
                    </a:lnTo>
                    <a:lnTo>
                      <a:pt x="0" y="31334"/>
                    </a:lnTo>
                    <a:lnTo>
                      <a:pt x="0" y="4474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6" name="Google Shape;17696;p28"/>
              <p:cNvSpPr/>
              <p:nvPr/>
            </p:nvSpPr>
            <p:spPr>
              <a:xfrm rot="-5400000">
                <a:off x="172403" y="2921491"/>
                <a:ext cx="240150" cy="666025"/>
              </a:xfrm>
              <a:custGeom>
                <a:avLst/>
                <a:gdLst/>
                <a:ahLst/>
                <a:cxnLst/>
                <a:rect l="l" t="t" r="r" b="b"/>
                <a:pathLst>
                  <a:path w="9606" h="26641" fill="none" extrusionOk="0">
                    <a:moveTo>
                      <a:pt x="9606" y="1"/>
                    </a:moveTo>
                    <a:lnTo>
                      <a:pt x="9606" y="17036"/>
                    </a:lnTo>
                    <a:lnTo>
                      <a:pt x="1" y="2664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4">
  <p:cSld name="TITLE_ONLY_1">
    <p:spTree>
      <p:nvGrpSpPr>
        <p:cNvPr id="17697" name="Shape 17697"/>
        <p:cNvGrpSpPr/>
        <p:nvPr/>
      </p:nvGrpSpPr>
      <p:grpSpPr>
        <a:xfrm>
          <a:off x="0" y="0"/>
          <a:ext cx="0" cy="0"/>
          <a:chOff x="0" y="0"/>
          <a:chExt cx="0" cy="0"/>
        </a:xfrm>
      </p:grpSpPr>
      <p:pic>
        <p:nvPicPr>
          <p:cNvPr id="17698" name="Google Shape;17698;p29"/>
          <p:cNvPicPr preferRelativeResize="0"/>
          <p:nvPr/>
        </p:nvPicPr>
        <p:blipFill>
          <a:blip r:embed="rId2">
            <a:alphaModFix amt="17000"/>
          </a:blip>
          <a:stretch>
            <a:fillRect/>
          </a:stretch>
        </p:blipFill>
        <p:spPr>
          <a:xfrm>
            <a:off x="-82833" y="-83200"/>
            <a:ext cx="12357799" cy="7024400"/>
          </a:xfrm>
          <a:prstGeom prst="rect">
            <a:avLst/>
          </a:prstGeom>
          <a:noFill/>
          <a:ln>
            <a:noFill/>
          </a:ln>
        </p:spPr>
      </p:pic>
      <p:grpSp>
        <p:nvGrpSpPr>
          <p:cNvPr id="17699" name="Google Shape;17699;p29"/>
          <p:cNvGrpSpPr/>
          <p:nvPr/>
        </p:nvGrpSpPr>
        <p:grpSpPr>
          <a:xfrm>
            <a:off x="187633" y="-128100"/>
            <a:ext cx="4550084" cy="6659184"/>
            <a:chOff x="140725" y="-96075"/>
            <a:chExt cx="3412563" cy="4994388"/>
          </a:xfrm>
        </p:grpSpPr>
        <p:sp>
          <p:nvSpPr>
            <p:cNvPr id="17700" name="Google Shape;17700;p29"/>
            <p:cNvSpPr/>
            <p:nvPr/>
          </p:nvSpPr>
          <p:spPr>
            <a:xfrm rot="5400000">
              <a:off x="2665575" y="4010600"/>
              <a:ext cx="166150" cy="1609275"/>
            </a:xfrm>
            <a:custGeom>
              <a:avLst/>
              <a:gdLst/>
              <a:ahLst/>
              <a:cxnLst/>
              <a:rect l="l" t="t" r="r" b="b"/>
              <a:pathLst>
                <a:path w="6646" h="64371" fill="none" extrusionOk="0">
                  <a:moveTo>
                    <a:pt x="0" y="0"/>
                  </a:moveTo>
                  <a:lnTo>
                    <a:pt x="0" y="16952"/>
                  </a:lnTo>
                  <a:lnTo>
                    <a:pt x="6646" y="23596"/>
                  </a:lnTo>
                  <a:lnTo>
                    <a:pt x="6646" y="6437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1" name="Google Shape;17701;p29"/>
            <p:cNvSpPr/>
            <p:nvPr/>
          </p:nvSpPr>
          <p:spPr>
            <a:xfrm rot="5400000">
              <a:off x="2276488" y="4280338"/>
              <a:ext cx="25" cy="1014775"/>
            </a:xfrm>
            <a:custGeom>
              <a:avLst/>
              <a:gdLst/>
              <a:ahLst/>
              <a:cxnLst/>
              <a:rect l="l" t="t" r="r" b="b"/>
              <a:pathLst>
                <a:path w="1" h="40591" fill="none" extrusionOk="0">
                  <a:moveTo>
                    <a:pt x="1" y="1"/>
                  </a:moveTo>
                  <a:lnTo>
                    <a:pt x="1" y="4059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2" name="Google Shape;17702;p29"/>
            <p:cNvSpPr/>
            <p:nvPr/>
          </p:nvSpPr>
          <p:spPr>
            <a:xfrm>
              <a:off x="140725" y="-46675"/>
              <a:ext cx="179300" cy="1171100"/>
            </a:xfrm>
            <a:custGeom>
              <a:avLst/>
              <a:gdLst/>
              <a:ahLst/>
              <a:cxnLst/>
              <a:rect l="l" t="t" r="r" b="b"/>
              <a:pathLst>
                <a:path w="7172" h="46844" fill="none" extrusionOk="0">
                  <a:moveTo>
                    <a:pt x="1" y="0"/>
                  </a:moveTo>
                  <a:lnTo>
                    <a:pt x="1" y="10775"/>
                  </a:lnTo>
                  <a:lnTo>
                    <a:pt x="7172" y="17949"/>
                  </a:lnTo>
                  <a:lnTo>
                    <a:pt x="7172" y="4684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3" name="Google Shape;17703;p29"/>
            <p:cNvSpPr/>
            <p:nvPr/>
          </p:nvSpPr>
          <p:spPr>
            <a:xfrm>
              <a:off x="320000" y="-96075"/>
              <a:ext cx="25" cy="282050"/>
            </a:xfrm>
            <a:custGeom>
              <a:avLst/>
              <a:gdLst/>
              <a:ahLst/>
              <a:cxnLst/>
              <a:rect l="l" t="t" r="r" b="b"/>
              <a:pathLst>
                <a:path w="1" h="11282" fill="none" extrusionOk="0">
                  <a:moveTo>
                    <a:pt x="1" y="1"/>
                  </a:moveTo>
                  <a:lnTo>
                    <a:pt x="1" y="1128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4" name="Google Shape;17704;p29"/>
            <p:cNvSpPr/>
            <p:nvPr/>
          </p:nvSpPr>
          <p:spPr>
            <a:xfrm>
              <a:off x="449825" y="-96075"/>
              <a:ext cx="25" cy="1436525"/>
            </a:xfrm>
            <a:custGeom>
              <a:avLst/>
              <a:gdLst/>
              <a:ahLst/>
              <a:cxnLst/>
              <a:rect l="l" t="t" r="r" b="b"/>
              <a:pathLst>
                <a:path w="1" h="57461" fill="none" extrusionOk="0">
                  <a:moveTo>
                    <a:pt x="0" y="1"/>
                  </a:moveTo>
                  <a:lnTo>
                    <a:pt x="0" y="5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705" name="Google Shape;17705;p29"/>
          <p:cNvGrpSpPr/>
          <p:nvPr/>
        </p:nvGrpSpPr>
        <p:grpSpPr>
          <a:xfrm>
            <a:off x="5956000" y="6335333"/>
            <a:ext cx="1371400" cy="1342633"/>
            <a:chOff x="367000" y="3270000"/>
            <a:chExt cx="1028550" cy="1006975"/>
          </a:xfrm>
        </p:grpSpPr>
        <p:sp>
          <p:nvSpPr>
            <p:cNvPr id="17706" name="Google Shape;17706;p29"/>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7" name="Google Shape;17707;p29"/>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8" name="Google Shape;17708;p29"/>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9" name="Google Shape;17709;p29"/>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0" name="Google Shape;17710;p29"/>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1" name="Google Shape;17711;p29"/>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2" name="Google Shape;17712;p29"/>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3" name="Google Shape;17713;p29"/>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4" name="Google Shape;17714;p29"/>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5" name="Google Shape;17715;p29"/>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6" name="Google Shape;17716;p29"/>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7" name="Google Shape;17717;p29"/>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8" name="Google Shape;17718;p29"/>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9" name="Google Shape;17719;p29"/>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0" name="Google Shape;17720;p29"/>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1" name="Google Shape;17721;p29"/>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2" name="Google Shape;17722;p29"/>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3" name="Google Shape;17723;p29"/>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4" name="Google Shape;17724;p29"/>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5" name="Google Shape;17725;p29"/>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6" name="Google Shape;17726;p29"/>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7" name="Google Shape;17727;p29"/>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8" name="Google Shape;17728;p29"/>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9" name="Google Shape;17729;p29"/>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0" name="Google Shape;17730;p29"/>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1" name="Google Shape;17731;p29"/>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2" name="Google Shape;17732;p29"/>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3" name="Google Shape;17733;p29"/>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4" name="Google Shape;17734;p29"/>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5" name="Google Shape;17735;p29"/>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6" name="Google Shape;17736;p29"/>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7" name="Google Shape;17737;p29"/>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8" name="Google Shape;17738;p29"/>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9" name="Google Shape;17739;p29"/>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0" name="Google Shape;17740;p29"/>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1" name="Google Shape;17741;p29"/>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2" name="Google Shape;17742;p29"/>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3" name="Google Shape;17743;p29"/>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4" name="Google Shape;17744;p29"/>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5" name="Google Shape;17745;p29"/>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6" name="Google Shape;17746;p29"/>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7" name="Google Shape;17747;p29"/>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8" name="Google Shape;17748;p29"/>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9" name="Google Shape;17749;p29"/>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0" name="Google Shape;17750;p29"/>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1" name="Google Shape;17751;p29"/>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2" name="Google Shape;17752;p29"/>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3" name="Google Shape;17753;p29"/>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4" name="Google Shape;17754;p29"/>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5" name="Google Shape;17755;p29"/>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6" name="Google Shape;17756;p29"/>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7" name="Google Shape;17757;p29"/>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8" name="Google Shape;17758;p29"/>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9" name="Google Shape;17759;p29"/>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0" name="Google Shape;17760;p29"/>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1" name="Google Shape;17761;p29"/>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2" name="Google Shape;17762;p29"/>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3" name="Google Shape;17763;p29"/>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4" name="Google Shape;17764;p29"/>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5" name="Google Shape;17765;p29"/>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6" name="Google Shape;17766;p29"/>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7" name="Google Shape;17767;p29"/>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8" name="Google Shape;17768;p29"/>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9" name="Google Shape;17769;p29"/>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0" name="Google Shape;17770;p29"/>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1" name="Google Shape;17771;p29"/>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2" name="Google Shape;17772;p29"/>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3" name="Google Shape;17773;p29"/>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4" name="Google Shape;17774;p29"/>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5" name="Google Shape;17775;p29"/>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6" name="Google Shape;17776;p29"/>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7" name="Google Shape;17777;p29"/>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8" name="Google Shape;17778;p29"/>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9" name="Google Shape;17779;p29"/>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0" name="Google Shape;17780;p29"/>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1" name="Google Shape;17781;p29"/>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2" name="Google Shape;17782;p29"/>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3" name="Google Shape;17783;p29"/>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4" name="Google Shape;17784;p29"/>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5" name="Google Shape;17785;p29"/>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6" name="Google Shape;17786;p29"/>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7" name="Google Shape;17787;p29"/>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8" name="Google Shape;17788;p29"/>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9" name="Google Shape;17789;p29"/>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0" name="Google Shape;17790;p29"/>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1" name="Google Shape;17791;p29"/>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2" name="Google Shape;17792;p29"/>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3" name="Google Shape;17793;p29"/>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4" name="Google Shape;17794;p29"/>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5" name="Google Shape;17795;p29"/>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6" name="Google Shape;17796;p29"/>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7" name="Google Shape;17797;p29"/>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8" name="Google Shape;17798;p29"/>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9" name="Google Shape;17799;p29"/>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0" name="Google Shape;17800;p29"/>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1" name="Google Shape;17801;p29"/>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2" name="Google Shape;17802;p29"/>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3" name="Google Shape;17803;p29"/>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4" name="Google Shape;17804;p29"/>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5" name="Google Shape;17805;p29"/>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6" name="Google Shape;17806;p29"/>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7" name="Google Shape;17807;p29"/>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8" name="Google Shape;17808;p29"/>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9" name="Google Shape;17809;p29"/>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0" name="Google Shape;17810;p29"/>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1" name="Google Shape;17811;p29"/>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2" name="Google Shape;17812;p29"/>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3" name="Google Shape;17813;p29"/>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4" name="Google Shape;17814;p29"/>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5" name="Google Shape;17815;p29"/>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6" name="Google Shape;17816;p29"/>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7" name="Google Shape;17817;p29"/>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8" name="Google Shape;17818;p29"/>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9" name="Google Shape;17819;p29"/>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0" name="Google Shape;17820;p29"/>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1" name="Google Shape;17821;p29"/>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2" name="Google Shape;17822;p29"/>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3" name="Google Shape;17823;p29"/>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4" name="Google Shape;17824;p29"/>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5" name="Google Shape;17825;p29"/>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6" name="Google Shape;17826;p29"/>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7" name="Google Shape;17827;p29"/>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8" name="Google Shape;17828;p29"/>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9" name="Google Shape;17829;p29"/>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0" name="Google Shape;17830;p29"/>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1" name="Google Shape;17831;p29"/>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2" name="Google Shape;17832;p29"/>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3" name="Google Shape;17833;p29"/>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4" name="Google Shape;17834;p29"/>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5" name="Google Shape;17835;p29"/>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6" name="Google Shape;17836;p29"/>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7" name="Google Shape;17837;p29"/>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8" name="Google Shape;17838;p29"/>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9" name="Google Shape;17839;p29"/>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0" name="Google Shape;17840;p29"/>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1" name="Google Shape;17841;p29"/>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2" name="Google Shape;17842;p29"/>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3" name="Google Shape;17843;p29"/>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4" name="Google Shape;17844;p29"/>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5" name="Google Shape;17845;p29"/>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6" name="Google Shape;17846;p29"/>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7" name="Google Shape;17847;p29"/>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8" name="Google Shape;17848;p29"/>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9" name="Google Shape;17849;p29"/>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0" name="Google Shape;17850;p29"/>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1" name="Google Shape;17851;p29"/>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2" name="Google Shape;17852;p29"/>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3" name="Google Shape;17853;p29"/>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4" name="Google Shape;17854;p29"/>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5" name="Google Shape;17855;p29"/>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6" name="Google Shape;17856;p29"/>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7" name="Google Shape;17857;p29"/>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8" name="Google Shape;17858;p29"/>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9" name="Google Shape;17859;p29"/>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0" name="Google Shape;17860;p29"/>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1" name="Google Shape;17861;p29"/>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2" name="Google Shape;17862;p29"/>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3" name="Google Shape;17863;p29"/>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4" name="Google Shape;17864;p29"/>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5" name="Google Shape;17865;p29"/>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6" name="Google Shape;17866;p29"/>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7" name="Google Shape;17867;p29"/>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8" name="Google Shape;17868;p29"/>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9" name="Google Shape;17869;p29"/>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0" name="Google Shape;17870;p29"/>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1" name="Google Shape;17871;p29"/>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2" name="Google Shape;17872;p29"/>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3" name="Google Shape;17873;p29"/>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4" name="Google Shape;17874;p29"/>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5" name="Google Shape;17875;p29"/>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6" name="Google Shape;17876;p29"/>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7" name="Google Shape;17877;p29"/>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8" name="Google Shape;17878;p29"/>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9" name="Google Shape;17879;p29"/>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0" name="Google Shape;17880;p29"/>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1" name="Google Shape;17881;p29"/>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2" name="Google Shape;17882;p29"/>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3" name="Google Shape;17883;p29"/>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4" name="Google Shape;17884;p29"/>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5" name="Google Shape;17885;p29"/>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6" name="Google Shape;17886;p29"/>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7" name="Google Shape;17887;p29"/>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8" name="Google Shape;17888;p29"/>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9" name="Google Shape;17889;p29"/>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0" name="Google Shape;17890;p29"/>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1" name="Google Shape;17891;p29"/>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2" name="Google Shape;17892;p29"/>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3" name="Google Shape;17893;p29"/>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4" name="Google Shape;17894;p29"/>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5" name="Google Shape;17895;p29"/>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6" name="Google Shape;17896;p29"/>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7" name="Google Shape;17897;p29"/>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8" name="Google Shape;17898;p29"/>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9" name="Google Shape;17899;p29"/>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0" name="Google Shape;17900;p29"/>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1" name="Google Shape;17901;p29"/>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2" name="Google Shape;17902;p29"/>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3" name="Google Shape;17903;p29"/>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4" name="Google Shape;17904;p29"/>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5" name="Google Shape;17905;p29"/>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6" name="Google Shape;17906;p29"/>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7" name="Google Shape;17907;p29"/>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8" name="Google Shape;17908;p29"/>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9" name="Google Shape;17909;p29"/>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0" name="Google Shape;17910;p29"/>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1" name="Google Shape;17911;p29"/>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2" name="Google Shape;17912;p29"/>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3" name="Google Shape;17913;p29"/>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4" name="Google Shape;17914;p29"/>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5" name="Google Shape;17915;p29"/>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6" name="Google Shape;17916;p29"/>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7" name="Google Shape;17917;p29"/>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8" name="Google Shape;17918;p29"/>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9" name="Google Shape;17919;p29"/>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0" name="Google Shape;17920;p29"/>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1" name="Google Shape;17921;p29"/>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2" name="Google Shape;17922;p29"/>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3" name="Google Shape;17923;p29"/>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4" name="Google Shape;17924;p29"/>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5" name="Google Shape;17925;p29"/>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6" name="Google Shape;17926;p29"/>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7" name="Google Shape;17927;p29"/>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8" name="Google Shape;17928;p29"/>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9" name="Google Shape;17929;p29"/>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0" name="Google Shape;17930;p29"/>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1" name="Google Shape;17931;p29"/>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2" name="Google Shape;17932;p29"/>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3" name="Google Shape;17933;p29"/>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4" name="Google Shape;17934;p29"/>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5" name="Google Shape;17935;p29"/>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6" name="Google Shape;17936;p29"/>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7" name="Google Shape;17937;p29"/>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8" name="Google Shape;17938;p29"/>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9" name="Google Shape;17939;p29"/>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0" name="Google Shape;17940;p29"/>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1" name="Google Shape;17941;p29"/>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2" name="Google Shape;17942;p29"/>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3" name="Google Shape;17943;p29"/>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4" name="Google Shape;17944;p29"/>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5" name="Google Shape;17945;p29"/>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6" name="Google Shape;17946;p29"/>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7" name="Google Shape;17947;p29"/>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8" name="Google Shape;17948;p29"/>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9" name="Google Shape;17949;p29"/>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0" name="Google Shape;17950;p29"/>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1" name="Google Shape;17951;p29"/>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2" name="Google Shape;17952;p29"/>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3" name="Google Shape;17953;p29"/>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4" name="Google Shape;17954;p29"/>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5" name="Google Shape;17955;p29"/>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6" name="Google Shape;17956;p29"/>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7" name="Google Shape;17957;p29"/>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8" name="Google Shape;17958;p29"/>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9" name="Google Shape;17959;p29"/>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0" name="Google Shape;17960;p29"/>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1" name="Google Shape;17961;p29"/>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2" name="Google Shape;17962;p29"/>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3" name="Google Shape;17963;p29"/>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4" name="Google Shape;17964;p29"/>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5" name="Google Shape;17965;p29"/>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6" name="Google Shape;17966;p29"/>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7" name="Google Shape;17967;p29"/>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8" name="Google Shape;17968;p29"/>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9" name="Google Shape;17969;p29"/>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0" name="Google Shape;17970;p29"/>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1" name="Google Shape;17971;p29"/>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2" name="Google Shape;17972;p29"/>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3" name="Google Shape;17973;p29"/>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4" name="Google Shape;17974;p29"/>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5" name="Google Shape;17975;p29"/>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6" name="Google Shape;17976;p29"/>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7" name="Google Shape;17977;p29"/>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8" name="Google Shape;17978;p29"/>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9" name="Google Shape;17979;p29"/>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0" name="Google Shape;17980;p29"/>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1" name="Google Shape;17981;p29"/>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2" name="Google Shape;17982;p29"/>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3" name="Google Shape;17983;p29"/>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4" name="Google Shape;17984;p29"/>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5" name="Google Shape;17985;p29"/>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6" name="Google Shape;17986;p29"/>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7" name="Google Shape;17987;p29"/>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8" name="Google Shape;17988;p29"/>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9" name="Google Shape;17989;p29"/>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0" name="Google Shape;17990;p29"/>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1" name="Google Shape;17991;p29"/>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2" name="Google Shape;17992;p29"/>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3" name="Google Shape;17993;p29"/>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4" name="Google Shape;17994;p29"/>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5" name="Google Shape;17995;p29"/>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6" name="Google Shape;17996;p29"/>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7" name="Google Shape;17997;p29"/>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8" name="Google Shape;17998;p29"/>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9" name="Google Shape;17999;p29"/>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0" name="Google Shape;18000;p29"/>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1" name="Google Shape;18001;p29"/>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2" name="Google Shape;18002;p29"/>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3" name="Google Shape;18003;p29"/>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4" name="Google Shape;18004;p29"/>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5" name="Google Shape;18005;p29"/>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6" name="Google Shape;18006;p29"/>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7" name="Google Shape;18007;p29"/>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8" name="Google Shape;18008;p29"/>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009" name="Google Shape;18009;p29"/>
          <p:cNvGrpSpPr/>
          <p:nvPr/>
        </p:nvGrpSpPr>
        <p:grpSpPr>
          <a:xfrm>
            <a:off x="8983800" y="-291200"/>
            <a:ext cx="1339867" cy="1261033"/>
            <a:chOff x="1425100" y="3295850"/>
            <a:chExt cx="1004900" cy="945775"/>
          </a:xfrm>
        </p:grpSpPr>
        <p:sp>
          <p:nvSpPr>
            <p:cNvPr id="18010" name="Google Shape;18010;p29"/>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1" name="Google Shape;18011;p29"/>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2" name="Google Shape;18012;p29"/>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3" name="Google Shape;18013;p29"/>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4" name="Google Shape;18014;p29"/>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5" name="Google Shape;18015;p29"/>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6" name="Google Shape;18016;p29"/>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7" name="Google Shape;18017;p29"/>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8" name="Google Shape;18018;p29"/>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9" name="Google Shape;18019;p29"/>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0" name="Google Shape;18020;p29"/>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1" name="Google Shape;18021;p29"/>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2" name="Google Shape;18022;p29"/>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3" name="Google Shape;18023;p29"/>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4" name="Google Shape;18024;p29"/>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5" name="Google Shape;18025;p29"/>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6" name="Google Shape;18026;p29"/>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7" name="Google Shape;18027;p29"/>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8" name="Google Shape;18028;p29"/>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9" name="Google Shape;18029;p29"/>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0" name="Google Shape;18030;p29"/>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1" name="Google Shape;18031;p29"/>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2" name="Google Shape;18032;p29"/>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3" name="Google Shape;18033;p29"/>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4" name="Google Shape;18034;p29"/>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5" name="Google Shape;18035;p29"/>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6" name="Google Shape;18036;p29"/>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7" name="Google Shape;18037;p29"/>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8" name="Google Shape;18038;p29"/>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9" name="Google Shape;18039;p29"/>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0" name="Google Shape;18040;p29"/>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1" name="Google Shape;18041;p29"/>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2" name="Google Shape;18042;p29"/>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3" name="Google Shape;18043;p29"/>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4" name="Google Shape;18044;p29"/>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5" name="Google Shape;18045;p29"/>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6" name="Google Shape;18046;p29"/>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7" name="Google Shape;18047;p29"/>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8" name="Google Shape;18048;p29"/>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9" name="Google Shape;18049;p29"/>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0" name="Google Shape;18050;p29"/>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1" name="Google Shape;18051;p29"/>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2" name="Google Shape;18052;p29"/>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3" name="Google Shape;18053;p29"/>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4" name="Google Shape;18054;p29"/>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5" name="Google Shape;18055;p29"/>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6" name="Google Shape;18056;p29"/>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7" name="Google Shape;18057;p29"/>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8" name="Google Shape;18058;p29"/>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9" name="Google Shape;18059;p29"/>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0" name="Google Shape;18060;p29"/>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1" name="Google Shape;18061;p29"/>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2" name="Google Shape;18062;p29"/>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3" name="Google Shape;18063;p29"/>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4" name="Google Shape;18064;p29"/>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5" name="Google Shape;18065;p29"/>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6" name="Google Shape;18066;p29"/>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7" name="Google Shape;18067;p29"/>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8" name="Google Shape;18068;p29"/>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9" name="Google Shape;18069;p29"/>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0" name="Google Shape;18070;p29"/>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1" name="Google Shape;18071;p29"/>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2" name="Google Shape;18072;p29"/>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3" name="Google Shape;18073;p29"/>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4" name="Google Shape;18074;p29"/>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5" name="Google Shape;18075;p29"/>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6" name="Google Shape;18076;p29"/>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7" name="Google Shape;18077;p29"/>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8" name="Google Shape;18078;p29"/>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9" name="Google Shape;18079;p29"/>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0" name="Google Shape;18080;p29"/>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1" name="Google Shape;18081;p29"/>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2" name="Google Shape;18082;p29"/>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3" name="Google Shape;18083;p29"/>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4" name="Google Shape;18084;p29"/>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5" name="Google Shape;18085;p29"/>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6" name="Google Shape;18086;p29"/>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7" name="Google Shape;18087;p29"/>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8" name="Google Shape;18088;p29"/>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9" name="Google Shape;18089;p29"/>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0" name="Google Shape;18090;p29"/>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1" name="Google Shape;18091;p29"/>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2" name="Google Shape;18092;p29"/>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3" name="Google Shape;18093;p29"/>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4" name="Google Shape;18094;p29"/>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5" name="Google Shape;18095;p29"/>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6" name="Google Shape;18096;p29"/>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7" name="Google Shape;18097;p29"/>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8" name="Google Shape;18098;p29"/>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9" name="Google Shape;18099;p29"/>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0" name="Google Shape;18100;p29"/>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1" name="Google Shape;18101;p29"/>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2" name="Google Shape;18102;p29"/>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3" name="Google Shape;18103;p29"/>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4" name="Google Shape;18104;p29"/>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5" name="Google Shape;18105;p29"/>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6" name="Google Shape;18106;p29"/>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7" name="Google Shape;18107;p29"/>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8" name="Google Shape;18108;p29"/>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9" name="Google Shape;18109;p29"/>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0" name="Google Shape;18110;p29"/>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1" name="Google Shape;18111;p29"/>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2" name="Google Shape;18112;p29"/>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3" name="Google Shape;18113;p29"/>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4" name="Google Shape;18114;p29"/>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5" name="Google Shape;18115;p29"/>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6" name="Google Shape;18116;p29"/>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7" name="Google Shape;18117;p29"/>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8" name="Google Shape;18118;p29"/>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9" name="Google Shape;18119;p29"/>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0" name="Google Shape;18120;p29"/>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1" name="Google Shape;18121;p29"/>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2" name="Google Shape;18122;p29"/>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3" name="Google Shape;18123;p29"/>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4" name="Google Shape;18124;p29"/>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5" name="Google Shape;18125;p29"/>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6" name="Google Shape;18126;p29"/>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7" name="Google Shape;18127;p29"/>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8" name="Google Shape;18128;p29"/>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9" name="Google Shape;18129;p29"/>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0" name="Google Shape;18130;p29"/>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1" name="Google Shape;18131;p29"/>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2" name="Google Shape;18132;p29"/>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3" name="Google Shape;18133;p29"/>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4" name="Google Shape;18134;p29"/>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5" name="Google Shape;18135;p29"/>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6" name="Google Shape;18136;p29"/>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7" name="Google Shape;18137;p29"/>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8" name="Google Shape;18138;p29"/>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9" name="Google Shape;18139;p29"/>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0" name="Google Shape;18140;p29"/>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1" name="Google Shape;18141;p29"/>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2" name="Google Shape;18142;p29"/>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3" name="Google Shape;18143;p29"/>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4" name="Google Shape;18144;p29"/>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5" name="Google Shape;18145;p29"/>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6" name="Google Shape;18146;p29"/>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7" name="Google Shape;18147;p29"/>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8" name="Google Shape;18148;p29"/>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9" name="Google Shape;18149;p29"/>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0" name="Google Shape;18150;p29"/>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1" name="Google Shape;18151;p29"/>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2" name="Google Shape;18152;p29"/>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3" name="Google Shape;18153;p29"/>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4" name="Google Shape;18154;p29"/>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5" name="Google Shape;18155;p29"/>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6" name="Google Shape;18156;p29"/>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7" name="Google Shape;18157;p29"/>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8" name="Google Shape;18158;p29"/>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9" name="Google Shape;18159;p29"/>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0" name="Google Shape;18160;p29"/>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1" name="Google Shape;18161;p29"/>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2" name="Google Shape;18162;p29"/>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3" name="Google Shape;18163;p29"/>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4" name="Google Shape;18164;p29"/>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5" name="Google Shape;18165;p29"/>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6" name="Google Shape;18166;p29"/>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7" name="Google Shape;18167;p29"/>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8" name="Google Shape;18168;p29"/>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9" name="Google Shape;18169;p29"/>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0" name="Google Shape;18170;p29"/>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1" name="Google Shape;18171;p29"/>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2" name="Google Shape;18172;p29"/>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3" name="Google Shape;18173;p29"/>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4" name="Google Shape;18174;p29"/>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5" name="Google Shape;18175;p29"/>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6" name="Google Shape;18176;p29"/>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7" name="Google Shape;18177;p29"/>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8" name="Google Shape;18178;p29"/>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9" name="Google Shape;18179;p29"/>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0" name="Google Shape;18180;p29"/>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1" name="Google Shape;18181;p29"/>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2" name="Google Shape;18182;p29"/>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3" name="Google Shape;18183;p29"/>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4" name="Google Shape;18184;p29"/>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5" name="Google Shape;18185;p29"/>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6" name="Google Shape;18186;p29"/>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7" name="Google Shape;18187;p29"/>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8" name="Google Shape;18188;p29"/>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9" name="Google Shape;18189;p29"/>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0" name="Google Shape;18190;p29"/>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1" name="Google Shape;18191;p29"/>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2" name="Google Shape;18192;p29"/>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3" name="Google Shape;18193;p29"/>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4" name="Google Shape;18194;p29"/>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5" name="Google Shape;18195;p29"/>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6" name="Google Shape;18196;p29"/>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7" name="Google Shape;18197;p29"/>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8" name="Google Shape;18198;p29"/>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9" name="Google Shape;18199;p29"/>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0" name="Google Shape;18200;p29"/>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1" name="Google Shape;18201;p29"/>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2" name="Google Shape;18202;p29"/>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3" name="Google Shape;18203;p29"/>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4" name="Google Shape;18204;p29"/>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5" name="Google Shape;18205;p29"/>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6" name="Google Shape;18206;p29"/>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7" name="Google Shape;18207;p29"/>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8" name="Google Shape;18208;p29"/>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9" name="Google Shape;18209;p29"/>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0" name="Google Shape;18210;p29"/>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1" name="Google Shape;18211;p29"/>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2" name="Google Shape;18212;p29"/>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3" name="Google Shape;18213;p29"/>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4" name="Google Shape;18214;p29"/>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5" name="Google Shape;18215;p29"/>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6" name="Google Shape;18216;p29"/>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7" name="Google Shape;18217;p29"/>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8" name="Google Shape;18218;p29"/>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9" name="Google Shape;18219;p29"/>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0" name="Google Shape;18220;p29"/>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1" name="Google Shape;18221;p29"/>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2" name="Google Shape;18222;p29"/>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3" name="Google Shape;18223;p29"/>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4" name="Google Shape;18224;p29"/>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5" name="Google Shape;18225;p29"/>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6" name="Google Shape;18226;p29"/>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7" name="Google Shape;18227;p29"/>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8" name="Google Shape;18228;p29"/>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9" name="Google Shape;18229;p29"/>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0" name="Google Shape;18230;p29"/>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1" name="Google Shape;18231;p29"/>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2" name="Google Shape;18232;p29"/>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3" name="Google Shape;18233;p29"/>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4" name="Google Shape;18234;p29"/>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5" name="Google Shape;18235;p29"/>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6" name="Google Shape;18236;p29"/>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7" name="Google Shape;18237;p29"/>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8" name="Google Shape;18238;p29"/>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9" name="Google Shape;18239;p29"/>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0" name="Google Shape;18240;p29"/>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1" name="Google Shape;18241;p29"/>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2" name="Google Shape;18242;p29"/>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3" name="Google Shape;18243;p29"/>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4" name="Google Shape;18244;p29"/>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5" name="Google Shape;18245;p29"/>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6" name="Google Shape;18246;p29"/>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7" name="Google Shape;18247;p29"/>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8" name="Google Shape;18248;p29"/>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9" name="Google Shape;18249;p29"/>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0" name="Google Shape;18250;p29"/>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1" name="Google Shape;18251;p29"/>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2" name="Google Shape;18252;p29"/>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3" name="Google Shape;18253;p29"/>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4" name="Google Shape;18254;p29"/>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5" name="Google Shape;18255;p29"/>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6" name="Google Shape;18256;p29"/>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7" name="Google Shape;18257;p29"/>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8" name="Google Shape;18258;p29"/>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9" name="Google Shape;18259;p29"/>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0" name="Google Shape;18260;p29"/>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1" name="Google Shape;18261;p29"/>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2" name="Google Shape;18262;p29"/>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3" name="Google Shape;18263;p29"/>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4" name="Google Shape;18264;p29"/>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5" name="Google Shape;18265;p29"/>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6" name="Google Shape;18266;p29"/>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7" name="Google Shape;18267;p29"/>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8" name="Google Shape;18268;p29"/>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9" name="Google Shape;18269;p29"/>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0" name="Google Shape;18270;p29"/>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1" name="Google Shape;18271;p29"/>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2" name="Google Shape;18272;p29"/>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3" name="Google Shape;18273;p29"/>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4" name="Google Shape;18274;p29"/>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5" name="Google Shape;18275;p29"/>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6" name="Google Shape;18276;p29"/>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7" name="Google Shape;18277;p29"/>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8" name="Google Shape;18278;p29"/>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9" name="Google Shape;18279;p29"/>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0" name="Google Shape;18280;p29"/>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1" name="Google Shape;18281;p29"/>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2" name="Google Shape;18282;p29"/>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3" name="Google Shape;18283;p29"/>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4" name="Google Shape;18284;p29"/>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5" name="Google Shape;18285;p29"/>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6" name="Google Shape;18286;p29"/>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7" name="Google Shape;18287;p29"/>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8" name="Google Shape;18288;p29"/>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9" name="Google Shape;18289;p29"/>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0" name="Google Shape;18290;p29"/>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1" name="Google Shape;18291;p29"/>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2" name="Google Shape;18292;p29"/>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3" name="Google Shape;18293;p29"/>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4" name="Google Shape;18294;p29"/>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5" name="Google Shape;18295;p29"/>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6" name="Google Shape;18296;p29"/>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7" name="Google Shape;18297;p29"/>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8" name="Google Shape;18298;p29"/>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9" name="Google Shape;18299;p29"/>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0" name="Google Shape;18300;p29"/>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1" name="Google Shape;18301;p29"/>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2" name="Google Shape;18302;p29"/>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3" name="Google Shape;18303;p29"/>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4" name="Google Shape;18304;p29"/>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5" name="Google Shape;18305;p29"/>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6" name="Google Shape;18306;p29"/>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7" name="Google Shape;18307;p29"/>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8" name="Google Shape;18308;p29"/>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9" name="Google Shape;18309;p29"/>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0" name="Google Shape;18310;p29"/>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1" name="Google Shape;18311;p29"/>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2" name="Google Shape;18312;p29"/>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3" name="Google Shape;18313;p29"/>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4" name="Google Shape;18314;p29"/>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5" name="Google Shape;18315;p29"/>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6" name="Google Shape;18316;p29"/>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7" name="Google Shape;18317;p29"/>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8" name="Google Shape;18318;p29"/>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9" name="Google Shape;18319;p29"/>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0" name="Google Shape;18320;p29"/>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1" name="Google Shape;18321;p29"/>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322" name="Google Shape;18322;p29"/>
          <p:cNvGrpSpPr/>
          <p:nvPr/>
        </p:nvGrpSpPr>
        <p:grpSpPr>
          <a:xfrm>
            <a:off x="11397133" y="1313800"/>
            <a:ext cx="1347300" cy="1327367"/>
            <a:chOff x="885350" y="1936275"/>
            <a:chExt cx="1010475" cy="995525"/>
          </a:xfrm>
        </p:grpSpPr>
        <p:sp>
          <p:nvSpPr>
            <p:cNvPr id="18323" name="Google Shape;18323;p29"/>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4" name="Google Shape;18324;p29"/>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5" name="Google Shape;18325;p29"/>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6" name="Google Shape;18326;p29"/>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7" name="Google Shape;18327;p29"/>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8" name="Google Shape;18328;p29"/>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9" name="Google Shape;18329;p29"/>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0" name="Google Shape;18330;p29"/>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1" name="Google Shape;18331;p29"/>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2" name="Google Shape;18332;p29"/>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3" name="Google Shape;18333;p29"/>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4" name="Google Shape;18334;p29"/>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5" name="Google Shape;18335;p29"/>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6" name="Google Shape;18336;p29"/>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7" name="Google Shape;18337;p29"/>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8" name="Google Shape;18338;p29"/>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9" name="Google Shape;18339;p29"/>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0" name="Google Shape;18340;p29"/>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1" name="Google Shape;18341;p29"/>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2" name="Google Shape;18342;p29"/>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3" name="Google Shape;18343;p29"/>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4" name="Google Shape;18344;p29"/>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5" name="Google Shape;18345;p29"/>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6" name="Google Shape;18346;p29"/>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7" name="Google Shape;18347;p29"/>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8" name="Google Shape;18348;p29"/>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9" name="Google Shape;18349;p29"/>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0" name="Google Shape;18350;p29"/>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1" name="Google Shape;18351;p29"/>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2" name="Google Shape;18352;p29"/>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3" name="Google Shape;18353;p29"/>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4" name="Google Shape;18354;p29"/>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5" name="Google Shape;18355;p29"/>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6" name="Google Shape;18356;p29"/>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7" name="Google Shape;18357;p29"/>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8" name="Google Shape;18358;p29"/>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9" name="Google Shape;18359;p29"/>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0" name="Google Shape;18360;p29"/>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1" name="Google Shape;18361;p29"/>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2" name="Google Shape;18362;p29"/>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3" name="Google Shape;18363;p29"/>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4" name="Google Shape;18364;p29"/>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5" name="Google Shape;18365;p29"/>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6" name="Google Shape;18366;p29"/>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7" name="Google Shape;18367;p29"/>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8" name="Google Shape;18368;p29"/>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9" name="Google Shape;18369;p29"/>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0" name="Google Shape;18370;p29"/>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1" name="Google Shape;18371;p29"/>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2" name="Google Shape;18372;p29"/>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3" name="Google Shape;18373;p29"/>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4" name="Google Shape;18374;p29"/>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5" name="Google Shape;18375;p29"/>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6" name="Google Shape;18376;p29"/>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7" name="Google Shape;18377;p29"/>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8" name="Google Shape;18378;p29"/>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9" name="Google Shape;18379;p29"/>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0" name="Google Shape;18380;p29"/>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1" name="Google Shape;18381;p29"/>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2" name="Google Shape;18382;p29"/>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3" name="Google Shape;18383;p29"/>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4" name="Google Shape;18384;p29"/>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5" name="Google Shape;18385;p29"/>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6" name="Google Shape;18386;p29"/>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7" name="Google Shape;18387;p29"/>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8" name="Google Shape;18388;p29"/>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9" name="Google Shape;18389;p29"/>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0" name="Google Shape;18390;p29"/>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1" name="Google Shape;18391;p29"/>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2" name="Google Shape;18392;p29"/>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3" name="Google Shape;18393;p29"/>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4" name="Google Shape;18394;p29"/>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5" name="Google Shape;18395;p29"/>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6" name="Google Shape;18396;p29"/>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7" name="Google Shape;18397;p29"/>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8" name="Google Shape;18398;p29"/>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9" name="Google Shape;18399;p29"/>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0" name="Google Shape;18400;p29"/>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1" name="Google Shape;18401;p29"/>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2" name="Google Shape;18402;p29"/>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3" name="Google Shape;18403;p29"/>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4" name="Google Shape;18404;p29"/>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5" name="Google Shape;18405;p29"/>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6" name="Google Shape;18406;p29"/>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7" name="Google Shape;18407;p29"/>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8" name="Google Shape;18408;p29"/>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9" name="Google Shape;18409;p29"/>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0" name="Google Shape;18410;p29"/>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1" name="Google Shape;18411;p29"/>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2" name="Google Shape;18412;p29"/>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3" name="Google Shape;18413;p29"/>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4" name="Google Shape;18414;p29"/>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5" name="Google Shape;18415;p29"/>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6" name="Google Shape;18416;p29"/>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7" name="Google Shape;18417;p29"/>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8" name="Google Shape;18418;p29"/>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9" name="Google Shape;18419;p29"/>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0" name="Google Shape;18420;p29"/>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1" name="Google Shape;18421;p29"/>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2" name="Google Shape;18422;p29"/>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3" name="Google Shape;18423;p29"/>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4" name="Google Shape;18424;p29"/>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5" name="Google Shape;18425;p29"/>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6" name="Google Shape;18426;p29"/>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7" name="Google Shape;18427;p29"/>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8" name="Google Shape;18428;p29"/>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9" name="Google Shape;18429;p29"/>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0" name="Google Shape;18430;p29"/>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1" name="Google Shape;18431;p29"/>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2" name="Google Shape;18432;p29"/>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3" name="Google Shape;18433;p29"/>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4" name="Google Shape;18434;p29"/>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5" name="Google Shape;18435;p29"/>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6" name="Google Shape;18436;p29"/>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7" name="Google Shape;18437;p29"/>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8" name="Google Shape;18438;p29"/>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9" name="Google Shape;18439;p29"/>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0" name="Google Shape;18440;p29"/>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1" name="Google Shape;18441;p29"/>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2" name="Google Shape;18442;p29"/>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3" name="Google Shape;18443;p29"/>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4" name="Google Shape;18444;p29"/>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5" name="Google Shape;18445;p29"/>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6" name="Google Shape;18446;p29"/>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7" name="Google Shape;18447;p29"/>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8" name="Google Shape;18448;p29"/>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9" name="Google Shape;18449;p29"/>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0" name="Google Shape;18450;p29"/>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1" name="Google Shape;18451;p29"/>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2" name="Google Shape;18452;p29"/>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3" name="Google Shape;18453;p29"/>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4" name="Google Shape;18454;p29"/>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5" name="Google Shape;18455;p29"/>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6" name="Google Shape;18456;p29"/>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7" name="Google Shape;18457;p29"/>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8" name="Google Shape;18458;p29"/>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9" name="Google Shape;18459;p29"/>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0" name="Google Shape;18460;p29"/>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1" name="Google Shape;18461;p29"/>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2" name="Google Shape;18462;p29"/>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3" name="Google Shape;18463;p29"/>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4" name="Google Shape;18464;p29"/>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5" name="Google Shape;18465;p29"/>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6" name="Google Shape;18466;p29"/>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7" name="Google Shape;18467;p29"/>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8" name="Google Shape;18468;p29"/>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9" name="Google Shape;18469;p29"/>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0" name="Google Shape;18470;p29"/>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1" name="Google Shape;18471;p29"/>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2" name="Google Shape;18472;p29"/>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3" name="Google Shape;18473;p29"/>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4" name="Google Shape;18474;p29"/>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5" name="Google Shape;18475;p29"/>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6" name="Google Shape;18476;p29"/>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7" name="Google Shape;18477;p29"/>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8" name="Google Shape;18478;p29"/>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9" name="Google Shape;18479;p29"/>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0" name="Google Shape;18480;p29"/>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1" name="Google Shape;18481;p29"/>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2" name="Google Shape;18482;p29"/>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3" name="Google Shape;18483;p29"/>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4" name="Google Shape;18484;p29"/>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5" name="Google Shape;18485;p29"/>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6" name="Google Shape;18486;p29"/>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7" name="Google Shape;18487;p29"/>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8" name="Google Shape;18488;p29"/>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9" name="Google Shape;18489;p29"/>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0" name="Google Shape;18490;p29"/>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1" name="Google Shape;18491;p29"/>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2" name="Google Shape;18492;p29"/>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3" name="Google Shape;18493;p29"/>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4" name="Google Shape;18494;p29"/>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5" name="Google Shape;18495;p29"/>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6" name="Google Shape;18496;p29"/>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7" name="Google Shape;18497;p29"/>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8" name="Google Shape;18498;p29"/>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9" name="Google Shape;18499;p29"/>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0" name="Google Shape;18500;p29"/>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1" name="Google Shape;18501;p29"/>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2" name="Google Shape;18502;p29"/>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3" name="Google Shape;18503;p29"/>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4" name="Google Shape;18504;p29"/>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5" name="Google Shape;18505;p29"/>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6" name="Google Shape;18506;p29"/>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7" name="Google Shape;18507;p29"/>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8" name="Google Shape;18508;p29"/>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9" name="Google Shape;18509;p29"/>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0" name="Google Shape;18510;p29"/>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1" name="Google Shape;18511;p29"/>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2" name="Google Shape;18512;p29"/>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3" name="Google Shape;18513;p29"/>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4" name="Google Shape;18514;p29"/>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5" name="Google Shape;18515;p29"/>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6" name="Google Shape;18516;p29"/>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7" name="Google Shape;18517;p29"/>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8" name="Google Shape;18518;p29"/>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9" name="Google Shape;18519;p29"/>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0" name="Google Shape;18520;p29"/>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1" name="Google Shape;18521;p29"/>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2" name="Google Shape;18522;p29"/>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3" name="Google Shape;18523;p29"/>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4" name="Google Shape;18524;p29"/>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5" name="Google Shape;18525;p29"/>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6" name="Google Shape;18526;p29"/>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7" name="Google Shape;18527;p29"/>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8" name="Google Shape;18528;p29"/>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9" name="Google Shape;18529;p29"/>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0" name="Google Shape;18530;p29"/>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1" name="Google Shape;18531;p29"/>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2" name="Google Shape;18532;p29"/>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5">
  <p:cSld name="ONE_COLUMN_TEXT_1">
    <p:spTree>
      <p:nvGrpSpPr>
        <p:cNvPr id="18533" name="Shape 18533"/>
        <p:cNvGrpSpPr/>
        <p:nvPr/>
      </p:nvGrpSpPr>
      <p:grpSpPr>
        <a:xfrm>
          <a:off x="0" y="0"/>
          <a:ext cx="0" cy="0"/>
          <a:chOff x="0" y="0"/>
          <a:chExt cx="0" cy="0"/>
        </a:xfrm>
      </p:grpSpPr>
      <p:pic>
        <p:nvPicPr>
          <p:cNvPr id="18534" name="Google Shape;18534;p30"/>
          <p:cNvPicPr preferRelativeResize="0"/>
          <p:nvPr/>
        </p:nvPicPr>
        <p:blipFill>
          <a:blip r:embed="rId2">
            <a:alphaModFix amt="17000"/>
          </a:blip>
          <a:stretch>
            <a:fillRect/>
          </a:stretch>
        </p:blipFill>
        <p:spPr>
          <a:xfrm>
            <a:off x="-82833" y="-83200"/>
            <a:ext cx="12357799" cy="7024400"/>
          </a:xfrm>
          <a:prstGeom prst="rect">
            <a:avLst/>
          </a:prstGeom>
          <a:noFill/>
          <a:ln>
            <a:noFill/>
          </a:ln>
        </p:spPr>
      </p:pic>
      <p:grpSp>
        <p:nvGrpSpPr>
          <p:cNvPr id="18535" name="Google Shape;18535;p30"/>
          <p:cNvGrpSpPr/>
          <p:nvPr/>
        </p:nvGrpSpPr>
        <p:grpSpPr>
          <a:xfrm>
            <a:off x="7173467" y="-148233"/>
            <a:ext cx="6347256" cy="7992416"/>
            <a:chOff x="5380100" y="-111175"/>
            <a:chExt cx="4760442" cy="5994312"/>
          </a:xfrm>
        </p:grpSpPr>
        <p:grpSp>
          <p:nvGrpSpPr>
            <p:cNvPr id="18536" name="Google Shape;18536;p30"/>
            <p:cNvGrpSpPr/>
            <p:nvPr/>
          </p:nvGrpSpPr>
          <p:grpSpPr>
            <a:xfrm>
              <a:off x="5380100" y="3130480"/>
              <a:ext cx="327289" cy="2153972"/>
              <a:chOff x="5380100" y="3130480"/>
              <a:chExt cx="327289" cy="2153972"/>
            </a:xfrm>
          </p:grpSpPr>
          <p:sp>
            <p:nvSpPr>
              <p:cNvPr id="18537" name="Google Shape;18537;p30"/>
              <p:cNvSpPr/>
              <p:nvPr/>
            </p:nvSpPr>
            <p:spPr>
              <a:xfrm rot="10800000" flipH="1">
                <a:off x="5380100" y="3130480"/>
                <a:ext cx="174387" cy="1133344"/>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8" name="Google Shape;18538;p30"/>
              <p:cNvSpPr/>
              <p:nvPr/>
            </p:nvSpPr>
            <p:spPr>
              <a:xfrm rot="10800000" flipH="1">
                <a:off x="5398383" y="3466006"/>
                <a:ext cx="222735" cy="1797978"/>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9" name="Google Shape;18539;p30"/>
              <p:cNvSpPr/>
              <p:nvPr/>
            </p:nvSpPr>
            <p:spPr>
              <a:xfrm rot="10800000" flipH="1">
                <a:off x="5484654" y="3748575"/>
                <a:ext cx="222735" cy="1535877"/>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540" name="Google Shape;18540;p30"/>
            <p:cNvGrpSpPr/>
            <p:nvPr/>
          </p:nvGrpSpPr>
          <p:grpSpPr>
            <a:xfrm>
              <a:off x="7046955" y="-111175"/>
              <a:ext cx="837404" cy="2744353"/>
              <a:chOff x="6818355" y="-111175"/>
              <a:chExt cx="837404" cy="2744353"/>
            </a:xfrm>
          </p:grpSpPr>
          <p:sp>
            <p:nvSpPr>
              <p:cNvPr id="18541" name="Google Shape;18541;p30"/>
              <p:cNvSpPr/>
              <p:nvPr/>
            </p:nvSpPr>
            <p:spPr>
              <a:xfrm>
                <a:off x="7107819" y="2363598"/>
                <a:ext cx="3651" cy="3651"/>
              </a:xfrm>
              <a:custGeom>
                <a:avLst/>
                <a:gdLst/>
                <a:ahLst/>
                <a:cxnLst/>
                <a:rect l="l" t="t" r="r" b="b"/>
                <a:pathLst>
                  <a:path w="137" h="137" extrusionOk="0">
                    <a:moveTo>
                      <a:pt x="68" y="1"/>
                    </a:moveTo>
                    <a:cubicBezTo>
                      <a:pt x="31" y="1"/>
                      <a:pt x="1" y="32"/>
                      <a:pt x="1" y="69"/>
                    </a:cubicBezTo>
                    <a:cubicBezTo>
                      <a:pt x="1" y="106"/>
                      <a:pt x="31" y="136"/>
                      <a:pt x="68" y="136"/>
                    </a:cubicBezTo>
                    <a:cubicBezTo>
                      <a:pt x="105" y="136"/>
                      <a:pt x="136" y="106"/>
                      <a:pt x="136" y="69"/>
                    </a:cubicBezTo>
                    <a:cubicBezTo>
                      <a:pt x="136" y="32"/>
                      <a:pt x="105"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2" name="Google Shape;18542;p30"/>
              <p:cNvSpPr/>
              <p:nvPr/>
            </p:nvSpPr>
            <p:spPr>
              <a:xfrm>
                <a:off x="7107819" y="2363598"/>
                <a:ext cx="3651" cy="3651"/>
              </a:xfrm>
              <a:custGeom>
                <a:avLst/>
                <a:gdLst/>
                <a:ahLst/>
                <a:cxnLst/>
                <a:rect l="l" t="t" r="r" b="b"/>
                <a:pathLst>
                  <a:path w="137" h="137" extrusionOk="0">
                    <a:moveTo>
                      <a:pt x="68" y="1"/>
                    </a:moveTo>
                    <a:cubicBezTo>
                      <a:pt x="31" y="1"/>
                      <a:pt x="1" y="32"/>
                      <a:pt x="1" y="69"/>
                    </a:cubicBezTo>
                    <a:cubicBezTo>
                      <a:pt x="1" y="106"/>
                      <a:pt x="31" y="136"/>
                      <a:pt x="68" y="136"/>
                    </a:cubicBezTo>
                    <a:cubicBezTo>
                      <a:pt x="105" y="136"/>
                      <a:pt x="136" y="106"/>
                      <a:pt x="136" y="69"/>
                    </a:cubicBezTo>
                    <a:cubicBezTo>
                      <a:pt x="136" y="32"/>
                      <a:pt x="105"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3" name="Google Shape;18543;p30"/>
              <p:cNvSpPr/>
              <p:nvPr/>
            </p:nvSpPr>
            <p:spPr>
              <a:xfrm>
                <a:off x="6910037" y="-71704"/>
                <a:ext cx="351520" cy="2060078"/>
              </a:xfrm>
              <a:custGeom>
                <a:avLst/>
                <a:gdLst/>
                <a:ahLst/>
                <a:cxnLst/>
                <a:rect l="l" t="t" r="r" b="b"/>
                <a:pathLst>
                  <a:path w="13189" h="77294" fill="none" extrusionOk="0">
                    <a:moveTo>
                      <a:pt x="1" y="1"/>
                    </a:moveTo>
                    <a:lnTo>
                      <a:pt x="1" y="22714"/>
                    </a:lnTo>
                    <a:lnTo>
                      <a:pt x="13188" y="35903"/>
                    </a:lnTo>
                    <a:lnTo>
                      <a:pt x="13188" y="7729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4" name="Google Shape;18544;p30"/>
              <p:cNvSpPr/>
              <p:nvPr/>
            </p:nvSpPr>
            <p:spPr>
              <a:xfrm>
                <a:off x="7158270" y="-71704"/>
                <a:ext cx="207969" cy="608050"/>
              </a:xfrm>
              <a:custGeom>
                <a:avLst/>
                <a:gdLst/>
                <a:ahLst/>
                <a:cxnLst/>
                <a:rect l="l" t="t" r="r" b="b"/>
                <a:pathLst>
                  <a:path w="7803" h="22814" fill="none" extrusionOk="0">
                    <a:moveTo>
                      <a:pt x="7803" y="1"/>
                    </a:moveTo>
                    <a:lnTo>
                      <a:pt x="7803" y="9712"/>
                    </a:lnTo>
                    <a:lnTo>
                      <a:pt x="0" y="17514"/>
                    </a:lnTo>
                    <a:lnTo>
                      <a:pt x="0" y="2281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5" name="Google Shape;18545;p30"/>
              <p:cNvSpPr/>
              <p:nvPr/>
            </p:nvSpPr>
            <p:spPr>
              <a:xfrm>
                <a:off x="7347071" y="-111175"/>
                <a:ext cx="308689" cy="1192593"/>
              </a:xfrm>
              <a:custGeom>
                <a:avLst/>
                <a:gdLst/>
                <a:ahLst/>
                <a:cxnLst/>
                <a:rect l="l" t="t" r="r" b="b"/>
                <a:pathLst>
                  <a:path w="11582" h="44746" fill="none" extrusionOk="0">
                    <a:moveTo>
                      <a:pt x="11581" y="0"/>
                    </a:moveTo>
                    <a:lnTo>
                      <a:pt x="11581" y="19751"/>
                    </a:lnTo>
                    <a:lnTo>
                      <a:pt x="0" y="31334"/>
                    </a:lnTo>
                    <a:lnTo>
                      <a:pt x="0" y="4474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6" name="Google Shape;18546;p30"/>
              <p:cNvSpPr/>
              <p:nvPr/>
            </p:nvSpPr>
            <p:spPr>
              <a:xfrm>
                <a:off x="7109605" y="1152117"/>
                <a:ext cx="27" cy="1213462"/>
              </a:xfrm>
              <a:custGeom>
                <a:avLst/>
                <a:gdLst/>
                <a:ahLst/>
                <a:cxnLst/>
                <a:rect l="l" t="t" r="r" b="b"/>
                <a:pathLst>
                  <a:path w="1" h="45529" fill="none" extrusionOk="0">
                    <a:moveTo>
                      <a:pt x="1" y="1"/>
                    </a:moveTo>
                    <a:lnTo>
                      <a:pt x="1" y="4552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7" name="Google Shape;18547;p30"/>
              <p:cNvSpPr/>
              <p:nvPr/>
            </p:nvSpPr>
            <p:spPr>
              <a:xfrm>
                <a:off x="6818355" y="-71704"/>
                <a:ext cx="354238" cy="2704882"/>
              </a:xfrm>
              <a:custGeom>
                <a:avLst/>
                <a:gdLst/>
                <a:ahLst/>
                <a:cxnLst/>
                <a:rect l="l" t="t" r="r" b="b"/>
                <a:pathLst>
                  <a:path w="13291" h="101487" fill="none" extrusionOk="0">
                    <a:moveTo>
                      <a:pt x="1" y="1"/>
                    </a:moveTo>
                    <a:lnTo>
                      <a:pt x="1" y="31272"/>
                    </a:lnTo>
                    <a:lnTo>
                      <a:pt x="13290" y="44561"/>
                    </a:lnTo>
                    <a:lnTo>
                      <a:pt x="13290" y="10148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8" name="Google Shape;18548;p30"/>
              <p:cNvSpPr/>
              <p:nvPr/>
            </p:nvSpPr>
            <p:spPr>
              <a:xfrm>
                <a:off x="7285692" y="-80499"/>
                <a:ext cx="256024" cy="710049"/>
              </a:xfrm>
              <a:custGeom>
                <a:avLst/>
                <a:gdLst/>
                <a:ahLst/>
                <a:cxnLst/>
                <a:rect l="l" t="t" r="r" b="b"/>
                <a:pathLst>
                  <a:path w="9606" h="26641" fill="none" extrusionOk="0">
                    <a:moveTo>
                      <a:pt x="9606" y="1"/>
                    </a:moveTo>
                    <a:lnTo>
                      <a:pt x="9606" y="17036"/>
                    </a:lnTo>
                    <a:lnTo>
                      <a:pt x="1" y="2664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9" name="Google Shape;18549;p30"/>
              <p:cNvSpPr/>
              <p:nvPr/>
            </p:nvSpPr>
            <p:spPr>
              <a:xfrm>
                <a:off x="7033514" y="-71704"/>
                <a:ext cx="27" cy="377746"/>
              </a:xfrm>
              <a:custGeom>
                <a:avLst/>
                <a:gdLst/>
                <a:ahLst/>
                <a:cxnLst/>
                <a:rect l="l" t="t" r="r" b="b"/>
                <a:pathLst>
                  <a:path w="1" h="14173" fill="none" extrusionOk="0">
                    <a:moveTo>
                      <a:pt x="0" y="1"/>
                    </a:moveTo>
                    <a:lnTo>
                      <a:pt x="0" y="1417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550" name="Google Shape;18550;p30"/>
            <p:cNvGrpSpPr/>
            <p:nvPr/>
          </p:nvGrpSpPr>
          <p:grpSpPr>
            <a:xfrm>
              <a:off x="8174983" y="775276"/>
              <a:ext cx="1965559" cy="1924329"/>
              <a:chOff x="367000" y="3270000"/>
              <a:chExt cx="1028550" cy="1006975"/>
            </a:xfrm>
          </p:grpSpPr>
          <p:sp>
            <p:nvSpPr>
              <p:cNvPr id="18551" name="Google Shape;18551;p30"/>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2" name="Google Shape;18552;p30"/>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3" name="Google Shape;18553;p30"/>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4" name="Google Shape;18554;p30"/>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5" name="Google Shape;18555;p30"/>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6" name="Google Shape;18556;p30"/>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7" name="Google Shape;18557;p30"/>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8" name="Google Shape;18558;p30"/>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9" name="Google Shape;18559;p30"/>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0" name="Google Shape;18560;p30"/>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1" name="Google Shape;18561;p30"/>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2" name="Google Shape;18562;p30"/>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3" name="Google Shape;18563;p30"/>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4" name="Google Shape;18564;p30"/>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5" name="Google Shape;18565;p30"/>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6" name="Google Shape;18566;p30"/>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7" name="Google Shape;18567;p30"/>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8" name="Google Shape;18568;p30"/>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9" name="Google Shape;18569;p30"/>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0" name="Google Shape;18570;p30"/>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1" name="Google Shape;18571;p30"/>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2" name="Google Shape;18572;p30"/>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3" name="Google Shape;18573;p30"/>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4" name="Google Shape;18574;p30"/>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5" name="Google Shape;18575;p30"/>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6" name="Google Shape;18576;p30"/>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7" name="Google Shape;18577;p30"/>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8" name="Google Shape;18578;p30"/>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9" name="Google Shape;18579;p30"/>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0" name="Google Shape;18580;p30"/>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1" name="Google Shape;18581;p30"/>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2" name="Google Shape;18582;p30"/>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3" name="Google Shape;18583;p30"/>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4" name="Google Shape;18584;p30"/>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5" name="Google Shape;18585;p30"/>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6" name="Google Shape;18586;p30"/>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7" name="Google Shape;18587;p30"/>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8" name="Google Shape;18588;p30"/>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9" name="Google Shape;18589;p30"/>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0" name="Google Shape;18590;p30"/>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1" name="Google Shape;18591;p30"/>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2" name="Google Shape;18592;p30"/>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3" name="Google Shape;18593;p30"/>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4" name="Google Shape;18594;p30"/>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5" name="Google Shape;18595;p30"/>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6" name="Google Shape;18596;p30"/>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7" name="Google Shape;18597;p30"/>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8" name="Google Shape;18598;p30"/>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9" name="Google Shape;18599;p30"/>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0" name="Google Shape;18600;p30"/>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1" name="Google Shape;18601;p30"/>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2" name="Google Shape;18602;p30"/>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3" name="Google Shape;18603;p30"/>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4" name="Google Shape;18604;p30"/>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5" name="Google Shape;18605;p30"/>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6" name="Google Shape;18606;p30"/>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7" name="Google Shape;18607;p30"/>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8" name="Google Shape;18608;p30"/>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9" name="Google Shape;18609;p30"/>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0" name="Google Shape;18610;p30"/>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1" name="Google Shape;18611;p30"/>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2" name="Google Shape;18612;p30"/>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3" name="Google Shape;18613;p30"/>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4" name="Google Shape;18614;p30"/>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5" name="Google Shape;18615;p30"/>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6" name="Google Shape;18616;p30"/>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7" name="Google Shape;18617;p30"/>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8" name="Google Shape;18618;p30"/>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9" name="Google Shape;18619;p30"/>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0" name="Google Shape;18620;p30"/>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1" name="Google Shape;18621;p30"/>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2" name="Google Shape;18622;p30"/>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3" name="Google Shape;18623;p30"/>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4" name="Google Shape;18624;p30"/>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5" name="Google Shape;18625;p30"/>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6" name="Google Shape;18626;p30"/>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7" name="Google Shape;18627;p30"/>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8" name="Google Shape;18628;p30"/>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9" name="Google Shape;18629;p30"/>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0" name="Google Shape;18630;p30"/>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1" name="Google Shape;18631;p30"/>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2" name="Google Shape;18632;p30"/>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3" name="Google Shape;18633;p30"/>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4" name="Google Shape;18634;p30"/>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5" name="Google Shape;18635;p30"/>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6" name="Google Shape;18636;p30"/>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7" name="Google Shape;18637;p30"/>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8" name="Google Shape;18638;p30"/>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9" name="Google Shape;18639;p30"/>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0" name="Google Shape;18640;p30"/>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1" name="Google Shape;18641;p30"/>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2" name="Google Shape;18642;p30"/>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3" name="Google Shape;18643;p30"/>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4" name="Google Shape;18644;p30"/>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5" name="Google Shape;18645;p30"/>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6" name="Google Shape;18646;p30"/>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7" name="Google Shape;18647;p30"/>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8" name="Google Shape;18648;p30"/>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9" name="Google Shape;18649;p30"/>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0" name="Google Shape;18650;p30"/>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1" name="Google Shape;18651;p30"/>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2" name="Google Shape;18652;p30"/>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3" name="Google Shape;18653;p30"/>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4" name="Google Shape;18654;p30"/>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5" name="Google Shape;18655;p30"/>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6" name="Google Shape;18656;p30"/>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7" name="Google Shape;18657;p30"/>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8" name="Google Shape;18658;p30"/>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9" name="Google Shape;18659;p30"/>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0" name="Google Shape;18660;p30"/>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1" name="Google Shape;18661;p30"/>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2" name="Google Shape;18662;p30"/>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3" name="Google Shape;18663;p30"/>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4" name="Google Shape;18664;p30"/>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5" name="Google Shape;18665;p30"/>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6" name="Google Shape;18666;p30"/>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7" name="Google Shape;18667;p30"/>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8" name="Google Shape;18668;p30"/>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9" name="Google Shape;18669;p30"/>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0" name="Google Shape;18670;p30"/>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1" name="Google Shape;18671;p30"/>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2" name="Google Shape;18672;p30"/>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3" name="Google Shape;18673;p30"/>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4" name="Google Shape;18674;p30"/>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5" name="Google Shape;18675;p30"/>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6" name="Google Shape;18676;p30"/>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7" name="Google Shape;18677;p30"/>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8" name="Google Shape;18678;p30"/>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9" name="Google Shape;18679;p30"/>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0" name="Google Shape;18680;p30"/>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1" name="Google Shape;18681;p30"/>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2" name="Google Shape;18682;p30"/>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3" name="Google Shape;18683;p30"/>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4" name="Google Shape;18684;p30"/>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5" name="Google Shape;18685;p30"/>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6" name="Google Shape;18686;p30"/>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7" name="Google Shape;18687;p30"/>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8" name="Google Shape;18688;p30"/>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9" name="Google Shape;18689;p30"/>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0" name="Google Shape;18690;p30"/>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1" name="Google Shape;18691;p30"/>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2" name="Google Shape;18692;p30"/>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3" name="Google Shape;18693;p30"/>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4" name="Google Shape;18694;p30"/>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5" name="Google Shape;18695;p30"/>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6" name="Google Shape;18696;p30"/>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7" name="Google Shape;18697;p30"/>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8" name="Google Shape;18698;p30"/>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9" name="Google Shape;18699;p30"/>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0" name="Google Shape;18700;p30"/>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1" name="Google Shape;18701;p30"/>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2" name="Google Shape;18702;p30"/>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3" name="Google Shape;18703;p30"/>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4" name="Google Shape;18704;p30"/>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5" name="Google Shape;18705;p30"/>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6" name="Google Shape;18706;p30"/>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7" name="Google Shape;18707;p30"/>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8" name="Google Shape;18708;p30"/>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9" name="Google Shape;18709;p30"/>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0" name="Google Shape;18710;p30"/>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1" name="Google Shape;18711;p30"/>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2" name="Google Shape;18712;p30"/>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3" name="Google Shape;18713;p30"/>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4" name="Google Shape;18714;p30"/>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5" name="Google Shape;18715;p30"/>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6" name="Google Shape;18716;p30"/>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7" name="Google Shape;18717;p30"/>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8" name="Google Shape;18718;p30"/>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9" name="Google Shape;18719;p30"/>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0" name="Google Shape;18720;p30"/>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1" name="Google Shape;18721;p30"/>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2" name="Google Shape;18722;p30"/>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3" name="Google Shape;18723;p30"/>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4" name="Google Shape;18724;p30"/>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5" name="Google Shape;18725;p30"/>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6" name="Google Shape;18726;p30"/>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7" name="Google Shape;18727;p30"/>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8" name="Google Shape;18728;p30"/>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9" name="Google Shape;18729;p30"/>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0" name="Google Shape;18730;p30"/>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1" name="Google Shape;18731;p30"/>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2" name="Google Shape;18732;p30"/>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3" name="Google Shape;18733;p30"/>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4" name="Google Shape;18734;p30"/>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5" name="Google Shape;18735;p30"/>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6" name="Google Shape;18736;p30"/>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7" name="Google Shape;18737;p30"/>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8" name="Google Shape;18738;p30"/>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9" name="Google Shape;18739;p30"/>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0" name="Google Shape;18740;p30"/>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1" name="Google Shape;18741;p30"/>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2" name="Google Shape;18742;p30"/>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3" name="Google Shape;18743;p30"/>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4" name="Google Shape;18744;p30"/>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5" name="Google Shape;18745;p30"/>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6" name="Google Shape;18746;p30"/>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7" name="Google Shape;18747;p30"/>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8" name="Google Shape;18748;p30"/>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9" name="Google Shape;18749;p30"/>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0" name="Google Shape;18750;p30"/>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1" name="Google Shape;18751;p30"/>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2" name="Google Shape;18752;p30"/>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3" name="Google Shape;18753;p30"/>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4" name="Google Shape;18754;p30"/>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5" name="Google Shape;18755;p30"/>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6" name="Google Shape;18756;p30"/>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7" name="Google Shape;18757;p30"/>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8" name="Google Shape;18758;p30"/>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9" name="Google Shape;18759;p30"/>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0" name="Google Shape;18760;p30"/>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1" name="Google Shape;18761;p30"/>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2" name="Google Shape;18762;p30"/>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3" name="Google Shape;18763;p30"/>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4" name="Google Shape;18764;p30"/>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5" name="Google Shape;18765;p30"/>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6" name="Google Shape;18766;p30"/>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7" name="Google Shape;18767;p30"/>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8" name="Google Shape;18768;p30"/>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9" name="Google Shape;18769;p30"/>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0" name="Google Shape;18770;p30"/>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1" name="Google Shape;18771;p30"/>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2" name="Google Shape;18772;p30"/>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3" name="Google Shape;18773;p30"/>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4" name="Google Shape;18774;p30"/>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5" name="Google Shape;18775;p30"/>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6" name="Google Shape;18776;p30"/>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7" name="Google Shape;18777;p30"/>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8" name="Google Shape;18778;p30"/>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9" name="Google Shape;18779;p30"/>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0" name="Google Shape;18780;p30"/>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1" name="Google Shape;18781;p30"/>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2" name="Google Shape;18782;p30"/>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3" name="Google Shape;18783;p30"/>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4" name="Google Shape;18784;p30"/>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5" name="Google Shape;18785;p30"/>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6" name="Google Shape;18786;p30"/>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7" name="Google Shape;18787;p30"/>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8" name="Google Shape;18788;p30"/>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9" name="Google Shape;18789;p30"/>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0" name="Google Shape;18790;p30"/>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1" name="Google Shape;18791;p30"/>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2" name="Google Shape;18792;p30"/>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3" name="Google Shape;18793;p30"/>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4" name="Google Shape;18794;p30"/>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5" name="Google Shape;18795;p30"/>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6" name="Google Shape;18796;p30"/>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7" name="Google Shape;18797;p30"/>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8" name="Google Shape;18798;p30"/>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9" name="Google Shape;18799;p30"/>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0" name="Google Shape;18800;p30"/>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1" name="Google Shape;18801;p30"/>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2" name="Google Shape;18802;p30"/>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3" name="Google Shape;18803;p30"/>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4" name="Google Shape;18804;p30"/>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5" name="Google Shape;18805;p30"/>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6" name="Google Shape;18806;p30"/>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7" name="Google Shape;18807;p30"/>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8" name="Google Shape;18808;p30"/>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9" name="Google Shape;18809;p30"/>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0" name="Google Shape;18810;p30"/>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1" name="Google Shape;18811;p30"/>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2" name="Google Shape;18812;p30"/>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3" name="Google Shape;18813;p30"/>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4" name="Google Shape;18814;p30"/>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5" name="Google Shape;18815;p30"/>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6" name="Google Shape;18816;p30"/>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7" name="Google Shape;18817;p30"/>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8" name="Google Shape;18818;p30"/>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9" name="Google Shape;18819;p30"/>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0" name="Google Shape;18820;p30"/>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1" name="Google Shape;18821;p30"/>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2" name="Google Shape;18822;p30"/>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3" name="Google Shape;18823;p30"/>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4" name="Google Shape;18824;p30"/>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5" name="Google Shape;18825;p30"/>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6" name="Google Shape;18826;p30"/>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7" name="Google Shape;18827;p30"/>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8" name="Google Shape;18828;p30"/>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9" name="Google Shape;18829;p30"/>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0" name="Google Shape;18830;p30"/>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1" name="Google Shape;18831;p30"/>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2" name="Google Shape;18832;p30"/>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3" name="Google Shape;18833;p30"/>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4" name="Google Shape;18834;p30"/>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5" name="Google Shape;18835;p30"/>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6" name="Google Shape;18836;p30"/>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7" name="Google Shape;18837;p30"/>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8" name="Google Shape;18838;p30"/>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9" name="Google Shape;18839;p30"/>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0" name="Google Shape;18840;p30"/>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1" name="Google Shape;18841;p30"/>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2" name="Google Shape;18842;p30"/>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3" name="Google Shape;18843;p30"/>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4" name="Google Shape;18844;p30"/>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5" name="Google Shape;18845;p30"/>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6" name="Google Shape;18846;p30"/>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7" name="Google Shape;18847;p30"/>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8" name="Google Shape;18848;p30"/>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9" name="Google Shape;18849;p30"/>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0" name="Google Shape;18850;p30"/>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1" name="Google Shape;18851;p30"/>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2" name="Google Shape;18852;p30"/>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3" name="Google Shape;18853;p30"/>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54" name="Google Shape;18854;p30"/>
            <p:cNvGrpSpPr/>
            <p:nvPr/>
          </p:nvGrpSpPr>
          <p:grpSpPr>
            <a:xfrm>
              <a:off x="6256263" y="3359903"/>
              <a:ext cx="2680973" cy="2523233"/>
              <a:chOff x="1425100" y="3295850"/>
              <a:chExt cx="1004900" cy="945775"/>
            </a:xfrm>
          </p:grpSpPr>
          <p:sp>
            <p:nvSpPr>
              <p:cNvPr id="18855" name="Google Shape;18855;p30"/>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6" name="Google Shape;18856;p30"/>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7" name="Google Shape;18857;p30"/>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8" name="Google Shape;18858;p30"/>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9" name="Google Shape;18859;p30"/>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0" name="Google Shape;18860;p30"/>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1" name="Google Shape;18861;p30"/>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2" name="Google Shape;18862;p30"/>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3" name="Google Shape;18863;p30"/>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4" name="Google Shape;18864;p30"/>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5" name="Google Shape;18865;p30"/>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6" name="Google Shape;18866;p30"/>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7" name="Google Shape;18867;p30"/>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8" name="Google Shape;18868;p30"/>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9" name="Google Shape;18869;p30"/>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0" name="Google Shape;18870;p30"/>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1" name="Google Shape;18871;p30"/>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2" name="Google Shape;18872;p30"/>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3" name="Google Shape;18873;p30"/>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4" name="Google Shape;18874;p30"/>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5" name="Google Shape;18875;p30"/>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6" name="Google Shape;18876;p30"/>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7" name="Google Shape;18877;p30"/>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8" name="Google Shape;18878;p30"/>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9" name="Google Shape;18879;p30"/>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0" name="Google Shape;18880;p30"/>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1" name="Google Shape;18881;p30"/>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2" name="Google Shape;18882;p30"/>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3" name="Google Shape;18883;p30"/>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4" name="Google Shape;18884;p30"/>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5" name="Google Shape;18885;p30"/>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6" name="Google Shape;18886;p30"/>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7" name="Google Shape;18887;p30"/>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8" name="Google Shape;18888;p30"/>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9" name="Google Shape;18889;p30"/>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0" name="Google Shape;18890;p30"/>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1" name="Google Shape;18891;p30"/>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2" name="Google Shape;18892;p30"/>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3" name="Google Shape;18893;p30"/>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4" name="Google Shape;18894;p30"/>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5" name="Google Shape;18895;p30"/>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6" name="Google Shape;18896;p30"/>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7" name="Google Shape;18897;p30"/>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8" name="Google Shape;18898;p30"/>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9" name="Google Shape;18899;p30"/>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0" name="Google Shape;18900;p30"/>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1" name="Google Shape;18901;p30"/>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2" name="Google Shape;18902;p30"/>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3" name="Google Shape;18903;p30"/>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4" name="Google Shape;18904;p30"/>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5" name="Google Shape;18905;p30"/>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6" name="Google Shape;18906;p30"/>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7" name="Google Shape;18907;p30"/>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8" name="Google Shape;18908;p30"/>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9" name="Google Shape;18909;p30"/>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0" name="Google Shape;18910;p30"/>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1" name="Google Shape;18911;p30"/>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2" name="Google Shape;18912;p30"/>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3" name="Google Shape;18913;p30"/>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4" name="Google Shape;18914;p30"/>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5" name="Google Shape;18915;p30"/>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6" name="Google Shape;18916;p30"/>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7" name="Google Shape;18917;p30"/>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8" name="Google Shape;18918;p30"/>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9" name="Google Shape;18919;p30"/>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0" name="Google Shape;18920;p30"/>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1" name="Google Shape;18921;p30"/>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2" name="Google Shape;18922;p30"/>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3" name="Google Shape;18923;p30"/>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4" name="Google Shape;18924;p30"/>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5" name="Google Shape;18925;p30"/>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6" name="Google Shape;18926;p30"/>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7" name="Google Shape;18927;p30"/>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8" name="Google Shape;18928;p30"/>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9" name="Google Shape;18929;p30"/>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0" name="Google Shape;18930;p30"/>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1" name="Google Shape;18931;p30"/>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2" name="Google Shape;18932;p30"/>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3" name="Google Shape;18933;p30"/>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4" name="Google Shape;18934;p30"/>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5" name="Google Shape;18935;p30"/>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6" name="Google Shape;18936;p30"/>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7" name="Google Shape;18937;p30"/>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8" name="Google Shape;18938;p30"/>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9" name="Google Shape;18939;p30"/>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0" name="Google Shape;18940;p30"/>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1" name="Google Shape;18941;p30"/>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2" name="Google Shape;18942;p30"/>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3" name="Google Shape;18943;p30"/>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4" name="Google Shape;18944;p30"/>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5" name="Google Shape;18945;p30"/>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6" name="Google Shape;18946;p30"/>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7" name="Google Shape;18947;p30"/>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8" name="Google Shape;18948;p30"/>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9" name="Google Shape;18949;p30"/>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0" name="Google Shape;18950;p30"/>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1" name="Google Shape;18951;p30"/>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2" name="Google Shape;18952;p30"/>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3" name="Google Shape;18953;p30"/>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4" name="Google Shape;18954;p30"/>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5" name="Google Shape;18955;p30"/>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6" name="Google Shape;18956;p30"/>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7" name="Google Shape;18957;p30"/>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8" name="Google Shape;18958;p30"/>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9" name="Google Shape;18959;p30"/>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0" name="Google Shape;18960;p30"/>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1" name="Google Shape;18961;p30"/>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2" name="Google Shape;18962;p30"/>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3" name="Google Shape;18963;p30"/>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4" name="Google Shape;18964;p30"/>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5" name="Google Shape;18965;p30"/>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6" name="Google Shape;18966;p30"/>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7" name="Google Shape;18967;p30"/>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8" name="Google Shape;18968;p30"/>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9" name="Google Shape;18969;p30"/>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0" name="Google Shape;18970;p30"/>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1" name="Google Shape;18971;p30"/>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2" name="Google Shape;18972;p30"/>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3" name="Google Shape;18973;p30"/>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4" name="Google Shape;18974;p30"/>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5" name="Google Shape;18975;p30"/>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6" name="Google Shape;18976;p30"/>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7" name="Google Shape;18977;p30"/>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8" name="Google Shape;18978;p30"/>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9" name="Google Shape;18979;p30"/>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0" name="Google Shape;18980;p30"/>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1" name="Google Shape;18981;p30"/>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2" name="Google Shape;18982;p30"/>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3" name="Google Shape;18983;p30"/>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4" name="Google Shape;18984;p30"/>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5" name="Google Shape;18985;p30"/>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6" name="Google Shape;18986;p30"/>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7" name="Google Shape;18987;p30"/>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8" name="Google Shape;18988;p30"/>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9" name="Google Shape;18989;p30"/>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0" name="Google Shape;18990;p30"/>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1" name="Google Shape;18991;p30"/>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2" name="Google Shape;18992;p30"/>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3" name="Google Shape;18993;p30"/>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4" name="Google Shape;18994;p30"/>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5" name="Google Shape;18995;p30"/>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6" name="Google Shape;18996;p30"/>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7" name="Google Shape;18997;p30"/>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8" name="Google Shape;18998;p30"/>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9" name="Google Shape;18999;p30"/>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0" name="Google Shape;19000;p30"/>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1" name="Google Shape;19001;p30"/>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2" name="Google Shape;19002;p30"/>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3" name="Google Shape;19003;p30"/>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4" name="Google Shape;19004;p30"/>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5" name="Google Shape;19005;p30"/>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6" name="Google Shape;19006;p30"/>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7" name="Google Shape;19007;p30"/>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8" name="Google Shape;19008;p30"/>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9" name="Google Shape;19009;p30"/>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0" name="Google Shape;19010;p30"/>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1" name="Google Shape;19011;p30"/>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2" name="Google Shape;19012;p30"/>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3" name="Google Shape;19013;p30"/>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4" name="Google Shape;19014;p30"/>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5" name="Google Shape;19015;p30"/>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6" name="Google Shape;19016;p30"/>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7" name="Google Shape;19017;p30"/>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8" name="Google Shape;19018;p30"/>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9" name="Google Shape;19019;p30"/>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0" name="Google Shape;19020;p30"/>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1" name="Google Shape;19021;p30"/>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2" name="Google Shape;19022;p30"/>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3" name="Google Shape;19023;p30"/>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4" name="Google Shape;19024;p30"/>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5" name="Google Shape;19025;p30"/>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6" name="Google Shape;19026;p30"/>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7" name="Google Shape;19027;p30"/>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8" name="Google Shape;19028;p30"/>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9" name="Google Shape;19029;p30"/>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0" name="Google Shape;19030;p30"/>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1" name="Google Shape;19031;p30"/>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2" name="Google Shape;19032;p30"/>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3" name="Google Shape;19033;p30"/>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4" name="Google Shape;19034;p30"/>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5" name="Google Shape;19035;p30"/>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6" name="Google Shape;19036;p30"/>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7" name="Google Shape;19037;p30"/>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8" name="Google Shape;19038;p30"/>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9" name="Google Shape;19039;p30"/>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0" name="Google Shape;19040;p30"/>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1" name="Google Shape;19041;p30"/>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2" name="Google Shape;19042;p30"/>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3" name="Google Shape;19043;p30"/>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4" name="Google Shape;19044;p30"/>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5" name="Google Shape;19045;p30"/>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6" name="Google Shape;19046;p30"/>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7" name="Google Shape;19047;p30"/>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8" name="Google Shape;19048;p30"/>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9" name="Google Shape;19049;p30"/>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0" name="Google Shape;19050;p30"/>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1" name="Google Shape;19051;p30"/>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2" name="Google Shape;19052;p30"/>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3" name="Google Shape;19053;p30"/>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4" name="Google Shape;19054;p30"/>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5" name="Google Shape;19055;p30"/>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6" name="Google Shape;19056;p30"/>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7" name="Google Shape;19057;p30"/>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8" name="Google Shape;19058;p30"/>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9" name="Google Shape;19059;p30"/>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0" name="Google Shape;19060;p30"/>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1" name="Google Shape;19061;p30"/>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2" name="Google Shape;19062;p30"/>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3" name="Google Shape;19063;p30"/>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4" name="Google Shape;19064;p30"/>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5" name="Google Shape;19065;p30"/>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6" name="Google Shape;19066;p30"/>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7" name="Google Shape;19067;p30"/>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8" name="Google Shape;19068;p30"/>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9" name="Google Shape;19069;p30"/>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0" name="Google Shape;19070;p30"/>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1" name="Google Shape;19071;p30"/>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2" name="Google Shape;19072;p30"/>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3" name="Google Shape;19073;p30"/>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4" name="Google Shape;19074;p30"/>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5" name="Google Shape;19075;p30"/>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6" name="Google Shape;19076;p30"/>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7" name="Google Shape;19077;p30"/>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8" name="Google Shape;19078;p30"/>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9" name="Google Shape;19079;p30"/>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0" name="Google Shape;19080;p30"/>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1" name="Google Shape;19081;p30"/>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2" name="Google Shape;19082;p30"/>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3" name="Google Shape;19083;p30"/>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4" name="Google Shape;19084;p30"/>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5" name="Google Shape;19085;p30"/>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6" name="Google Shape;19086;p30"/>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7" name="Google Shape;19087;p30"/>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8" name="Google Shape;19088;p30"/>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9" name="Google Shape;19089;p30"/>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0" name="Google Shape;19090;p30"/>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1" name="Google Shape;19091;p30"/>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2" name="Google Shape;19092;p30"/>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3" name="Google Shape;19093;p30"/>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4" name="Google Shape;19094;p30"/>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5" name="Google Shape;19095;p30"/>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6" name="Google Shape;19096;p30"/>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7" name="Google Shape;19097;p30"/>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8" name="Google Shape;19098;p30"/>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9" name="Google Shape;19099;p30"/>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0" name="Google Shape;19100;p30"/>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1" name="Google Shape;19101;p30"/>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2" name="Google Shape;19102;p30"/>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3" name="Google Shape;19103;p30"/>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4" name="Google Shape;19104;p30"/>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5" name="Google Shape;19105;p30"/>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6" name="Google Shape;19106;p30"/>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7" name="Google Shape;19107;p30"/>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8" name="Google Shape;19108;p30"/>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9" name="Google Shape;19109;p30"/>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0" name="Google Shape;19110;p30"/>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1" name="Google Shape;19111;p30"/>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2" name="Google Shape;19112;p30"/>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3" name="Google Shape;19113;p30"/>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4" name="Google Shape;19114;p30"/>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5" name="Google Shape;19115;p30"/>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6" name="Google Shape;19116;p30"/>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7" name="Google Shape;19117;p30"/>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8" name="Google Shape;19118;p30"/>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9" name="Google Shape;19119;p30"/>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0" name="Google Shape;19120;p30"/>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1" name="Google Shape;19121;p30"/>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2" name="Google Shape;19122;p30"/>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3" name="Google Shape;19123;p30"/>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4" name="Google Shape;19124;p30"/>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5" name="Google Shape;19125;p30"/>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6" name="Google Shape;19126;p30"/>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7" name="Google Shape;19127;p30"/>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8" name="Google Shape;19128;p30"/>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9" name="Google Shape;19129;p30"/>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0" name="Google Shape;19130;p30"/>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1" name="Google Shape;19131;p30"/>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2" name="Google Shape;19132;p30"/>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3" name="Google Shape;19133;p30"/>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4" name="Google Shape;19134;p30"/>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5" name="Google Shape;19135;p30"/>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6" name="Google Shape;19136;p30"/>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7" name="Google Shape;19137;p30"/>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8" name="Google Shape;19138;p30"/>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9" name="Google Shape;19139;p30"/>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0" name="Google Shape;19140;p30"/>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1" name="Google Shape;19141;p30"/>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2" name="Google Shape;19142;p30"/>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3" name="Google Shape;19143;p30"/>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4" name="Google Shape;19144;p30"/>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5" name="Google Shape;19145;p30"/>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6" name="Google Shape;19146;p30"/>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7" name="Google Shape;19147;p30"/>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8" name="Google Shape;19148;p30"/>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9" name="Google Shape;19149;p30"/>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0" name="Google Shape;19150;p30"/>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1" name="Google Shape;19151;p30"/>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2" name="Google Shape;19152;p30"/>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3" name="Google Shape;19153;p30"/>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4" name="Google Shape;19154;p30"/>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5" name="Google Shape;19155;p30"/>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6" name="Google Shape;19156;p30"/>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7" name="Google Shape;19157;p30"/>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8" name="Google Shape;19158;p30"/>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9" name="Google Shape;19159;p30"/>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0" name="Google Shape;19160;p30"/>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1" name="Google Shape;19161;p30"/>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2" name="Google Shape;19162;p30"/>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3" name="Google Shape;19163;p30"/>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4" name="Google Shape;19164;p30"/>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5" name="Google Shape;19165;p30"/>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6" name="Google Shape;19166;p30"/>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67" name="Google Shape;19167;p30"/>
            <p:cNvGrpSpPr/>
            <p:nvPr/>
          </p:nvGrpSpPr>
          <p:grpSpPr>
            <a:xfrm>
              <a:off x="5530500" y="1392725"/>
              <a:ext cx="1010475" cy="995525"/>
              <a:chOff x="885350" y="1936275"/>
              <a:chExt cx="1010475" cy="995525"/>
            </a:xfrm>
          </p:grpSpPr>
          <p:sp>
            <p:nvSpPr>
              <p:cNvPr id="19168" name="Google Shape;19168;p30"/>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9" name="Google Shape;19169;p30"/>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0" name="Google Shape;19170;p30"/>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1" name="Google Shape;19171;p30"/>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2" name="Google Shape;19172;p30"/>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3" name="Google Shape;19173;p30"/>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4" name="Google Shape;19174;p30"/>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5" name="Google Shape;19175;p30"/>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6" name="Google Shape;19176;p30"/>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7" name="Google Shape;19177;p30"/>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8" name="Google Shape;19178;p30"/>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9" name="Google Shape;19179;p30"/>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0" name="Google Shape;19180;p30"/>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1" name="Google Shape;19181;p30"/>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2" name="Google Shape;19182;p30"/>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3" name="Google Shape;19183;p30"/>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4" name="Google Shape;19184;p30"/>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5" name="Google Shape;19185;p30"/>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6" name="Google Shape;19186;p30"/>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7" name="Google Shape;19187;p30"/>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8" name="Google Shape;19188;p30"/>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9" name="Google Shape;19189;p30"/>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0" name="Google Shape;19190;p30"/>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1" name="Google Shape;19191;p30"/>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2" name="Google Shape;19192;p30"/>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3" name="Google Shape;19193;p30"/>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4" name="Google Shape;19194;p30"/>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5" name="Google Shape;19195;p30"/>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6" name="Google Shape;19196;p30"/>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7" name="Google Shape;19197;p30"/>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8" name="Google Shape;19198;p30"/>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9" name="Google Shape;19199;p30"/>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0" name="Google Shape;19200;p30"/>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1" name="Google Shape;19201;p30"/>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2" name="Google Shape;19202;p30"/>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3" name="Google Shape;19203;p30"/>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4" name="Google Shape;19204;p30"/>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5" name="Google Shape;19205;p30"/>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6" name="Google Shape;19206;p30"/>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7" name="Google Shape;19207;p30"/>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8" name="Google Shape;19208;p30"/>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9" name="Google Shape;19209;p30"/>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0" name="Google Shape;19210;p30"/>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1" name="Google Shape;19211;p30"/>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2" name="Google Shape;19212;p30"/>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3" name="Google Shape;19213;p30"/>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4" name="Google Shape;19214;p30"/>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5" name="Google Shape;19215;p30"/>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6" name="Google Shape;19216;p30"/>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7" name="Google Shape;19217;p30"/>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8" name="Google Shape;19218;p30"/>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9" name="Google Shape;19219;p30"/>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0" name="Google Shape;19220;p30"/>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1" name="Google Shape;19221;p30"/>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2" name="Google Shape;19222;p30"/>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3" name="Google Shape;19223;p30"/>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4" name="Google Shape;19224;p30"/>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5" name="Google Shape;19225;p30"/>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6" name="Google Shape;19226;p30"/>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7" name="Google Shape;19227;p30"/>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8" name="Google Shape;19228;p30"/>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9" name="Google Shape;19229;p30"/>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0" name="Google Shape;19230;p30"/>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1" name="Google Shape;19231;p30"/>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2" name="Google Shape;19232;p30"/>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3" name="Google Shape;19233;p30"/>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4" name="Google Shape;19234;p30"/>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5" name="Google Shape;19235;p30"/>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6" name="Google Shape;19236;p30"/>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7" name="Google Shape;19237;p30"/>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8" name="Google Shape;19238;p30"/>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9" name="Google Shape;19239;p30"/>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0" name="Google Shape;19240;p30"/>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1" name="Google Shape;19241;p30"/>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2" name="Google Shape;19242;p30"/>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3" name="Google Shape;19243;p30"/>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4" name="Google Shape;19244;p30"/>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5" name="Google Shape;19245;p30"/>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6" name="Google Shape;19246;p30"/>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7" name="Google Shape;19247;p30"/>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8" name="Google Shape;19248;p30"/>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9" name="Google Shape;19249;p30"/>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0" name="Google Shape;19250;p30"/>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1" name="Google Shape;19251;p30"/>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2" name="Google Shape;19252;p30"/>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3" name="Google Shape;19253;p30"/>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4" name="Google Shape;19254;p30"/>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5" name="Google Shape;19255;p30"/>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6" name="Google Shape;19256;p30"/>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7" name="Google Shape;19257;p30"/>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8" name="Google Shape;19258;p30"/>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9" name="Google Shape;19259;p30"/>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0" name="Google Shape;19260;p30"/>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1" name="Google Shape;19261;p30"/>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2" name="Google Shape;19262;p30"/>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3" name="Google Shape;19263;p30"/>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4" name="Google Shape;19264;p30"/>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5" name="Google Shape;19265;p30"/>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6" name="Google Shape;19266;p30"/>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7" name="Google Shape;19267;p30"/>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8" name="Google Shape;19268;p30"/>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9" name="Google Shape;19269;p30"/>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0" name="Google Shape;19270;p30"/>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1" name="Google Shape;19271;p30"/>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2" name="Google Shape;19272;p30"/>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3" name="Google Shape;19273;p30"/>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4" name="Google Shape;19274;p30"/>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5" name="Google Shape;19275;p30"/>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6" name="Google Shape;19276;p30"/>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7" name="Google Shape;19277;p30"/>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8" name="Google Shape;19278;p30"/>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9" name="Google Shape;19279;p30"/>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0" name="Google Shape;19280;p30"/>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1" name="Google Shape;19281;p30"/>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2" name="Google Shape;19282;p30"/>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3" name="Google Shape;19283;p30"/>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4" name="Google Shape;19284;p30"/>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5" name="Google Shape;19285;p30"/>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6" name="Google Shape;19286;p30"/>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7" name="Google Shape;19287;p30"/>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8" name="Google Shape;19288;p30"/>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9" name="Google Shape;19289;p30"/>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0" name="Google Shape;19290;p30"/>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1" name="Google Shape;19291;p30"/>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2" name="Google Shape;19292;p30"/>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3" name="Google Shape;19293;p30"/>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4" name="Google Shape;19294;p30"/>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5" name="Google Shape;19295;p30"/>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6" name="Google Shape;19296;p30"/>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7" name="Google Shape;19297;p30"/>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8" name="Google Shape;19298;p30"/>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9" name="Google Shape;19299;p30"/>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0" name="Google Shape;19300;p30"/>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1" name="Google Shape;19301;p30"/>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2" name="Google Shape;19302;p30"/>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3" name="Google Shape;19303;p30"/>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4" name="Google Shape;19304;p30"/>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5" name="Google Shape;19305;p30"/>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6" name="Google Shape;19306;p30"/>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7" name="Google Shape;19307;p30"/>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8" name="Google Shape;19308;p30"/>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9" name="Google Shape;19309;p30"/>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0" name="Google Shape;19310;p30"/>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1" name="Google Shape;19311;p30"/>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2" name="Google Shape;19312;p30"/>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3" name="Google Shape;19313;p30"/>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4" name="Google Shape;19314;p30"/>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5" name="Google Shape;19315;p30"/>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6" name="Google Shape;19316;p30"/>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7" name="Google Shape;19317;p30"/>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8" name="Google Shape;19318;p30"/>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9" name="Google Shape;19319;p30"/>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0" name="Google Shape;19320;p30"/>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1" name="Google Shape;19321;p30"/>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2" name="Google Shape;19322;p30"/>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3" name="Google Shape;19323;p30"/>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4" name="Google Shape;19324;p30"/>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5" name="Google Shape;19325;p30"/>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6" name="Google Shape;19326;p30"/>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7" name="Google Shape;19327;p30"/>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8" name="Google Shape;19328;p30"/>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9" name="Google Shape;19329;p30"/>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0" name="Google Shape;19330;p30"/>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1" name="Google Shape;19331;p30"/>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2" name="Google Shape;19332;p30"/>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3" name="Google Shape;19333;p30"/>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4" name="Google Shape;19334;p30"/>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5" name="Google Shape;19335;p30"/>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6" name="Google Shape;19336;p30"/>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7" name="Google Shape;19337;p30"/>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8" name="Google Shape;19338;p30"/>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9" name="Google Shape;19339;p30"/>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0" name="Google Shape;19340;p30"/>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1" name="Google Shape;19341;p30"/>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2" name="Google Shape;19342;p30"/>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3" name="Google Shape;19343;p30"/>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4" name="Google Shape;19344;p30"/>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5" name="Google Shape;19345;p30"/>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6" name="Google Shape;19346;p30"/>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7" name="Google Shape;19347;p30"/>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8" name="Google Shape;19348;p30"/>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9" name="Google Shape;19349;p30"/>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0" name="Google Shape;19350;p30"/>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1" name="Google Shape;19351;p30"/>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2" name="Google Shape;19352;p30"/>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3" name="Google Shape;19353;p30"/>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4" name="Google Shape;19354;p30"/>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5" name="Google Shape;19355;p30"/>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6" name="Google Shape;19356;p30"/>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7" name="Google Shape;19357;p30"/>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8" name="Google Shape;19358;p30"/>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9" name="Google Shape;19359;p30"/>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0" name="Google Shape;19360;p30"/>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1" name="Google Shape;19361;p30"/>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2" name="Google Shape;19362;p30"/>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3" name="Google Shape;19363;p30"/>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4" name="Google Shape;19364;p30"/>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5" name="Google Shape;19365;p30"/>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6" name="Google Shape;19366;p30"/>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7" name="Google Shape;19367;p30"/>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8" name="Google Shape;19368;p30"/>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9" name="Google Shape;19369;p30"/>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0" name="Google Shape;19370;p30"/>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1" name="Google Shape;19371;p30"/>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2" name="Google Shape;19372;p30"/>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3" name="Google Shape;19373;p30"/>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4" name="Google Shape;19374;p30"/>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5" name="Google Shape;19375;p30"/>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6" name="Google Shape;19376;p30"/>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7" name="Google Shape;19377;p30"/>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703" name="Shape 1703"/>
        <p:cNvGrpSpPr/>
        <p:nvPr/>
      </p:nvGrpSpPr>
      <p:grpSpPr>
        <a:xfrm>
          <a:off x="0" y="0"/>
          <a:ext cx="0" cy="0"/>
          <a:chOff x="0" y="0"/>
          <a:chExt cx="0" cy="0"/>
        </a:xfrm>
      </p:grpSpPr>
      <p:pic>
        <p:nvPicPr>
          <p:cNvPr id="1704" name="Google Shape;1704;p4"/>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1705" name="Google Shape;1705;p4"/>
          <p:cNvSpPr/>
          <p:nvPr/>
        </p:nvSpPr>
        <p:spPr>
          <a:xfrm>
            <a:off x="4118633" y="1121800"/>
            <a:ext cx="4567" cy="4567"/>
          </a:xfrm>
          <a:custGeom>
            <a:avLst/>
            <a:gdLst/>
            <a:ahLst/>
            <a:cxnLst/>
            <a:rect l="l" t="t" r="r" b="b"/>
            <a:pathLst>
              <a:path w="137" h="137" extrusionOk="0">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4"/>
          <p:cNvSpPr/>
          <p:nvPr/>
        </p:nvSpPr>
        <p:spPr>
          <a:xfrm>
            <a:off x="4118633" y="1121800"/>
            <a:ext cx="4567" cy="4567"/>
          </a:xfrm>
          <a:custGeom>
            <a:avLst/>
            <a:gdLst/>
            <a:ahLst/>
            <a:cxnLst/>
            <a:rect l="l" t="t" r="r" b="b"/>
            <a:pathLst>
              <a:path w="137" h="137" extrusionOk="0">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4"/>
          <p:cNvSpPr/>
          <p:nvPr/>
        </p:nvSpPr>
        <p:spPr>
          <a:xfrm>
            <a:off x="4118633" y="1121800"/>
            <a:ext cx="4567" cy="4567"/>
          </a:xfrm>
          <a:custGeom>
            <a:avLst/>
            <a:gdLst/>
            <a:ahLst/>
            <a:cxnLst/>
            <a:rect l="l" t="t" r="r" b="b"/>
            <a:pathLst>
              <a:path w="137" h="137" extrusionOk="0">
                <a:moveTo>
                  <a:pt x="69" y="1"/>
                </a:moveTo>
                <a:cubicBezTo>
                  <a:pt x="32" y="1"/>
                  <a:pt x="1" y="31"/>
                  <a:pt x="1" y="68"/>
                </a:cubicBezTo>
                <a:cubicBezTo>
                  <a:pt x="1" y="105"/>
                  <a:pt x="32" y="136"/>
                  <a:pt x="69" y="136"/>
                </a:cubicBezTo>
                <a:cubicBezTo>
                  <a:pt x="107" y="136"/>
                  <a:pt x="137" y="105"/>
                  <a:pt x="137" y="68"/>
                </a:cubicBezTo>
                <a:cubicBezTo>
                  <a:pt x="137" y="31"/>
                  <a:pt x="107"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4"/>
          <p:cNvSpPr/>
          <p:nvPr/>
        </p:nvSpPr>
        <p:spPr>
          <a:xfrm>
            <a:off x="3786700" y="1297367"/>
            <a:ext cx="4567" cy="4567"/>
          </a:xfrm>
          <a:custGeom>
            <a:avLst/>
            <a:gdLst/>
            <a:ahLst/>
            <a:cxnLst/>
            <a:rect l="l" t="t" r="r" b="b"/>
            <a:pathLst>
              <a:path w="137" h="137" extrusionOk="0">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4"/>
          <p:cNvSpPr/>
          <p:nvPr/>
        </p:nvSpPr>
        <p:spPr>
          <a:xfrm>
            <a:off x="3786700" y="1297367"/>
            <a:ext cx="4567" cy="4567"/>
          </a:xfrm>
          <a:custGeom>
            <a:avLst/>
            <a:gdLst/>
            <a:ahLst/>
            <a:cxnLst/>
            <a:rect l="l" t="t" r="r" b="b"/>
            <a:pathLst>
              <a:path w="137" h="137" extrusionOk="0">
                <a:moveTo>
                  <a:pt x="68" y="1"/>
                </a:moveTo>
                <a:cubicBezTo>
                  <a:pt x="31" y="1"/>
                  <a:pt x="1" y="31"/>
                  <a:pt x="1" y="68"/>
                </a:cubicBezTo>
                <a:cubicBezTo>
                  <a:pt x="1" y="106"/>
                  <a:pt x="31" y="136"/>
                  <a:pt x="68" y="136"/>
                </a:cubicBezTo>
                <a:cubicBezTo>
                  <a:pt x="107" y="136"/>
                  <a:pt x="137" y="106"/>
                  <a:pt x="137" y="68"/>
                </a:cubicBezTo>
                <a:cubicBezTo>
                  <a:pt x="137" y="31"/>
                  <a:pt x="107"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4"/>
          <p:cNvSpPr/>
          <p:nvPr/>
        </p:nvSpPr>
        <p:spPr>
          <a:xfrm rot="10800000" flipH="1">
            <a:off x="408600" y="3887433"/>
            <a:ext cx="193467" cy="31168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4"/>
          <p:cNvSpPr/>
          <p:nvPr/>
        </p:nvSpPr>
        <p:spPr>
          <a:xfrm>
            <a:off x="11416033" y="1672340"/>
            <a:ext cx="285733" cy="1856980"/>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4"/>
          <p:cNvSpPr/>
          <p:nvPr/>
        </p:nvSpPr>
        <p:spPr>
          <a:xfrm rot="-5400000">
            <a:off x="10406017" y="5375461"/>
            <a:ext cx="370367" cy="2258233"/>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4"/>
          <p:cNvSpPr/>
          <p:nvPr/>
        </p:nvSpPr>
        <p:spPr>
          <a:xfrm rot="-5400000">
            <a:off x="10564451" y="5299395"/>
            <a:ext cx="536267" cy="2839733"/>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4"/>
          <p:cNvSpPr/>
          <p:nvPr/>
        </p:nvSpPr>
        <p:spPr>
          <a:xfrm rot="-5400000">
            <a:off x="11235817" y="5600428"/>
            <a:ext cx="219467" cy="1572467"/>
          </a:xfrm>
          <a:custGeom>
            <a:avLst/>
            <a:gdLst/>
            <a:ahLst/>
            <a:cxnLst/>
            <a:rect l="l" t="t" r="r" b="b"/>
            <a:pathLst>
              <a:path w="6584" h="47174" fill="none" extrusionOk="0">
                <a:moveTo>
                  <a:pt x="6583" y="0"/>
                </a:moveTo>
                <a:lnTo>
                  <a:pt x="1" y="6583"/>
                </a:lnTo>
                <a:lnTo>
                  <a:pt x="1" y="4717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4"/>
          <p:cNvSpPr/>
          <p:nvPr/>
        </p:nvSpPr>
        <p:spPr>
          <a:xfrm rot="10800000" flipH="1">
            <a:off x="312567" y="4468933"/>
            <a:ext cx="179300" cy="848300"/>
          </a:xfrm>
          <a:custGeom>
            <a:avLst/>
            <a:gdLst/>
            <a:ahLst/>
            <a:cxnLst/>
            <a:rect l="l" t="t" r="r" b="b"/>
            <a:pathLst>
              <a:path w="5379" h="25449" fill="none" extrusionOk="0">
                <a:moveTo>
                  <a:pt x="0" y="0"/>
                </a:moveTo>
                <a:lnTo>
                  <a:pt x="5379" y="5379"/>
                </a:lnTo>
                <a:lnTo>
                  <a:pt x="5379" y="25449"/>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4"/>
          <p:cNvSpPr/>
          <p:nvPr/>
        </p:nvSpPr>
        <p:spPr>
          <a:xfrm>
            <a:off x="11445991" y="-68061"/>
            <a:ext cx="364951" cy="2945979"/>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4"/>
          <p:cNvSpPr/>
          <p:nvPr/>
        </p:nvSpPr>
        <p:spPr>
          <a:xfrm>
            <a:off x="11587351" y="-101600"/>
            <a:ext cx="364951" cy="2516528"/>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4"/>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719" name="Google Shape;1719;p4"/>
          <p:cNvSpPr txBox="1"/>
          <p:nvPr>
            <p:ph type="body" idx="1"/>
          </p:nvPr>
        </p:nvSpPr>
        <p:spPr>
          <a:xfrm>
            <a:off x="960000" y="1649444"/>
            <a:ext cx="10272000" cy="4488400"/>
          </a:xfrm>
          <a:prstGeom prst="rect">
            <a:avLst/>
          </a:prstGeom>
        </p:spPr>
        <p:txBody>
          <a:bodyPr spcFirstLastPara="1" wrap="square" lIns="91425" tIns="91425" rIns="91425" bIns="91425" anchor="t" anchorCtr="0">
            <a:noAutofit/>
          </a:bodyPr>
          <a:lstStyle>
            <a:lvl1pPr marL="609600" lvl="0" indent="-423545" rtl="0">
              <a:lnSpc>
                <a:spcPct val="115000"/>
              </a:lnSpc>
              <a:spcBef>
                <a:spcPts val="0"/>
              </a:spcBef>
              <a:spcAft>
                <a:spcPts val="0"/>
              </a:spcAft>
              <a:buSzPts val="1400"/>
              <a:buChar char="●"/>
              <a:defRPr sz="1400"/>
            </a:lvl1pPr>
            <a:lvl2pPr marL="1219200" lvl="1" indent="-423545" rtl="0">
              <a:lnSpc>
                <a:spcPct val="115000"/>
              </a:lnSpc>
              <a:spcBef>
                <a:spcPts val="0"/>
              </a:spcBef>
              <a:spcAft>
                <a:spcPts val="0"/>
              </a:spcAft>
              <a:buSzPts val="1400"/>
              <a:buChar char="○"/>
              <a:defRPr/>
            </a:lvl2pPr>
            <a:lvl3pPr marL="1828800" lvl="2" indent="-423545" rtl="0">
              <a:lnSpc>
                <a:spcPct val="115000"/>
              </a:lnSpc>
              <a:spcBef>
                <a:spcPct val="427000"/>
              </a:spcBef>
              <a:spcAft>
                <a:spcPts val="0"/>
              </a:spcAft>
              <a:buSzPts val="1400"/>
              <a:buChar char="■"/>
              <a:defRPr/>
            </a:lvl3pPr>
            <a:lvl4pPr marL="2438400" lvl="3" indent="-423545" rtl="0">
              <a:lnSpc>
                <a:spcPct val="115000"/>
              </a:lnSpc>
              <a:spcBef>
                <a:spcPct val="427000"/>
              </a:spcBef>
              <a:spcAft>
                <a:spcPts val="0"/>
              </a:spcAft>
              <a:buSzPts val="1400"/>
              <a:buChar char="●"/>
              <a:defRPr/>
            </a:lvl4pPr>
            <a:lvl5pPr marL="3048000" lvl="4" indent="-423545" rtl="0">
              <a:lnSpc>
                <a:spcPct val="115000"/>
              </a:lnSpc>
              <a:spcBef>
                <a:spcPct val="427000"/>
              </a:spcBef>
              <a:spcAft>
                <a:spcPts val="0"/>
              </a:spcAft>
              <a:buSzPts val="1400"/>
              <a:buChar char="○"/>
              <a:defRPr/>
            </a:lvl5pPr>
            <a:lvl6pPr marL="3657600" lvl="5" indent="-423545" rtl="0">
              <a:lnSpc>
                <a:spcPct val="115000"/>
              </a:lnSpc>
              <a:spcBef>
                <a:spcPct val="427000"/>
              </a:spcBef>
              <a:spcAft>
                <a:spcPts val="0"/>
              </a:spcAft>
              <a:buSzPts val="1400"/>
              <a:buChar char="■"/>
              <a:defRPr/>
            </a:lvl6pPr>
            <a:lvl7pPr marL="4267200" lvl="6" indent="-423545" rtl="0">
              <a:lnSpc>
                <a:spcPct val="115000"/>
              </a:lnSpc>
              <a:spcBef>
                <a:spcPct val="427000"/>
              </a:spcBef>
              <a:spcAft>
                <a:spcPts val="0"/>
              </a:spcAft>
              <a:buSzPts val="1400"/>
              <a:buChar char="●"/>
              <a:defRPr/>
            </a:lvl7pPr>
            <a:lvl8pPr marL="4876800" lvl="7" indent="-423545" rtl="0">
              <a:lnSpc>
                <a:spcPct val="115000"/>
              </a:lnSpc>
              <a:spcBef>
                <a:spcPct val="427000"/>
              </a:spcBef>
              <a:spcAft>
                <a:spcPts val="0"/>
              </a:spcAft>
              <a:buSzPts val="1400"/>
              <a:buChar char="○"/>
              <a:defRPr/>
            </a:lvl8pPr>
            <a:lvl9pPr marL="5486400" lvl="8" indent="-423545" rtl="0">
              <a:lnSpc>
                <a:spcPct val="115000"/>
              </a:lnSpc>
              <a:spcBef>
                <a:spcPct val="427000"/>
              </a:spcBef>
              <a:spcAft>
                <a:spcPts val="1600"/>
              </a:spcAft>
              <a:buSzPts val="1400"/>
              <a:buChar char="■"/>
              <a:defRPr/>
            </a:lvl9pPr>
          </a:lstStyle>
          <a:p/>
        </p:txBody>
      </p:sp>
      <p:grpSp>
        <p:nvGrpSpPr>
          <p:cNvPr id="1720" name="Google Shape;1720;p4"/>
          <p:cNvGrpSpPr/>
          <p:nvPr/>
        </p:nvGrpSpPr>
        <p:grpSpPr>
          <a:xfrm>
            <a:off x="-445733" y="964667"/>
            <a:ext cx="13129500" cy="6325079"/>
            <a:chOff x="-334300" y="723500"/>
            <a:chExt cx="9847125" cy="4743809"/>
          </a:xfrm>
        </p:grpSpPr>
        <p:grpSp>
          <p:nvGrpSpPr>
            <p:cNvPr id="1721" name="Google Shape;1721;p4"/>
            <p:cNvGrpSpPr/>
            <p:nvPr/>
          </p:nvGrpSpPr>
          <p:grpSpPr>
            <a:xfrm>
              <a:off x="8484275" y="3295850"/>
              <a:ext cx="1028550" cy="1006975"/>
              <a:chOff x="367000" y="3270000"/>
              <a:chExt cx="1028550" cy="1006975"/>
            </a:xfrm>
          </p:grpSpPr>
          <p:sp>
            <p:nvSpPr>
              <p:cNvPr id="1722" name="Google Shape;1722;p4"/>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4"/>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4"/>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4"/>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4"/>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4"/>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4"/>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4"/>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4"/>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4"/>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4"/>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4"/>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4"/>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4"/>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4"/>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4"/>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4"/>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4"/>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4"/>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4"/>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4"/>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4"/>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4"/>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4"/>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4"/>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4"/>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4"/>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4"/>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4"/>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4"/>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4"/>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4"/>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4"/>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4"/>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4"/>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4"/>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4"/>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4"/>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4"/>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4"/>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4"/>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4"/>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4"/>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4"/>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4"/>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4"/>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4"/>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4"/>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4"/>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4"/>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4"/>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4"/>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4"/>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4"/>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4"/>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4"/>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4"/>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4"/>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4"/>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4"/>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4"/>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4"/>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4"/>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4"/>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4"/>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4"/>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4"/>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4"/>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4"/>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4"/>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4"/>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4"/>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4"/>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4"/>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4"/>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4"/>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4"/>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4"/>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4"/>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4"/>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4"/>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4"/>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4"/>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4"/>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4"/>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4"/>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4"/>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4"/>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4"/>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4"/>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4"/>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4"/>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4"/>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4"/>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4"/>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4"/>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4"/>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4"/>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4"/>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4"/>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4"/>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4"/>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4"/>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4"/>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4"/>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4"/>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4"/>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4"/>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4"/>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4"/>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4"/>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4"/>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4"/>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4"/>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4"/>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4"/>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4"/>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4"/>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4"/>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4"/>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4"/>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4"/>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4"/>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4"/>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4"/>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4"/>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4"/>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4"/>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4"/>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4"/>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4"/>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4"/>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4"/>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4"/>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4"/>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4"/>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4"/>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4"/>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4"/>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4"/>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4"/>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4"/>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4"/>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4"/>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4"/>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4"/>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4"/>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4"/>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4"/>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4"/>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4"/>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4"/>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4"/>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4"/>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4"/>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4"/>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4"/>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4"/>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4"/>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4"/>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4"/>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4"/>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4"/>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4"/>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4"/>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4"/>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4"/>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4"/>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4"/>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4"/>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4"/>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4"/>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4"/>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4"/>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4"/>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4"/>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4"/>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4"/>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4"/>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4"/>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4"/>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4"/>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4"/>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4"/>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4"/>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4"/>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4"/>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4"/>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4"/>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4"/>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4"/>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4"/>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4"/>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4"/>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4"/>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4"/>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4"/>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4"/>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4"/>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4"/>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4"/>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4"/>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4"/>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4"/>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4"/>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4"/>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4"/>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4"/>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4"/>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4"/>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4"/>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4"/>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4"/>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4"/>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4"/>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4"/>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4"/>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4"/>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4"/>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4"/>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4"/>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4"/>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4"/>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4"/>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4"/>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4"/>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4"/>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4"/>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4"/>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4"/>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4"/>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4"/>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4"/>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4"/>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4"/>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4"/>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4"/>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4"/>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4"/>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4"/>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4"/>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4"/>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4"/>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4"/>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4"/>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4"/>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4"/>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4"/>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4"/>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4"/>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4"/>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4"/>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4"/>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4"/>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4"/>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4"/>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4"/>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4"/>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4"/>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4"/>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4"/>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4"/>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4"/>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4"/>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4"/>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4"/>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4"/>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4"/>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4"/>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4"/>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4"/>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4"/>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4"/>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4"/>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4"/>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4"/>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4"/>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4"/>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4"/>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4"/>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4"/>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4"/>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4"/>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4"/>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4"/>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4"/>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4"/>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4"/>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4"/>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4"/>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4"/>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4"/>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4"/>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4"/>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4"/>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4"/>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4"/>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4"/>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4"/>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4"/>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4"/>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4"/>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4"/>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25" name="Google Shape;2025;p4"/>
            <p:cNvGrpSpPr/>
            <p:nvPr/>
          </p:nvGrpSpPr>
          <p:grpSpPr>
            <a:xfrm>
              <a:off x="5588110" y="4302871"/>
              <a:ext cx="1237233" cy="1164438"/>
              <a:chOff x="1425100" y="3295850"/>
              <a:chExt cx="1004900" cy="945775"/>
            </a:xfrm>
          </p:grpSpPr>
          <p:sp>
            <p:nvSpPr>
              <p:cNvPr id="2026" name="Google Shape;2026;p4"/>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4"/>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4"/>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4"/>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4"/>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4"/>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4"/>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4"/>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4"/>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4"/>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4"/>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4"/>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4"/>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4"/>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4"/>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4"/>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4"/>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4"/>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4"/>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4"/>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4"/>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4"/>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4"/>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4"/>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4"/>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4"/>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4"/>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4"/>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4"/>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4"/>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4"/>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4"/>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4"/>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4"/>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4"/>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4"/>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4"/>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4"/>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4"/>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4"/>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4"/>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4"/>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4"/>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4"/>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4"/>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4"/>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4"/>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4"/>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4"/>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4"/>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4"/>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4"/>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4"/>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4"/>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4"/>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4"/>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4"/>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4"/>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4"/>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4"/>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4"/>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4"/>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4"/>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4"/>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4"/>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4"/>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4"/>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4"/>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4"/>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4"/>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4"/>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4"/>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4"/>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4"/>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4"/>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4"/>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4"/>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4"/>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4"/>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4"/>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4"/>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4"/>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4"/>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4"/>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4"/>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4"/>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4"/>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4"/>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4"/>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4"/>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4"/>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4"/>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4"/>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4"/>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4"/>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4"/>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4"/>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4"/>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4"/>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4"/>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4"/>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4"/>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4"/>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4"/>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4"/>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4"/>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4"/>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4"/>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4"/>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4"/>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4"/>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4"/>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4"/>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4"/>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4"/>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4"/>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4"/>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4"/>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4"/>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4"/>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4"/>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4"/>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4"/>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4"/>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4"/>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4"/>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4"/>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4"/>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4"/>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4"/>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4"/>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4"/>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4"/>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4"/>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4"/>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4"/>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4"/>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4"/>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4"/>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4"/>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4"/>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4"/>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4"/>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4"/>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4"/>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4"/>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4"/>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4"/>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4"/>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4"/>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4"/>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4"/>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4"/>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4"/>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4"/>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4"/>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4"/>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4"/>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4"/>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4"/>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4"/>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4"/>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4"/>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4"/>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4"/>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4"/>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4"/>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4"/>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4"/>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4"/>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4"/>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4"/>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4"/>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4"/>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4"/>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4"/>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4"/>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4"/>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4"/>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4"/>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4"/>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4"/>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4"/>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4"/>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4"/>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4"/>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4"/>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4"/>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4"/>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4"/>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4"/>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4"/>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4"/>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4"/>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4"/>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4"/>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4"/>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4"/>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4"/>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4"/>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4"/>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4"/>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4"/>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4"/>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4"/>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4"/>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4"/>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4"/>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4"/>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4"/>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4"/>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4"/>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4"/>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4"/>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4"/>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4"/>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4"/>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4"/>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4"/>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4"/>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4"/>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4"/>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4"/>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4"/>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4"/>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4"/>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4"/>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4"/>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4"/>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4"/>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4"/>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4"/>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4"/>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4"/>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4"/>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4"/>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4"/>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4"/>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4"/>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4"/>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4"/>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4"/>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4"/>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4"/>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4"/>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4"/>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4"/>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4"/>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4"/>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4"/>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4"/>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4"/>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4"/>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4"/>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4"/>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4"/>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4"/>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4"/>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4"/>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4"/>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4"/>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4"/>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4"/>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4"/>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4"/>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4"/>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4"/>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4"/>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4"/>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4"/>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4"/>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4"/>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4"/>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4"/>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4"/>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4"/>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4"/>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4"/>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4"/>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4"/>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4"/>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4"/>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4"/>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4"/>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4"/>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4"/>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4"/>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4"/>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4"/>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4"/>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4"/>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4"/>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4"/>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4"/>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4"/>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4"/>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4"/>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4"/>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4"/>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4"/>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4"/>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4"/>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4"/>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4"/>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4"/>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4"/>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4"/>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4"/>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4"/>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4"/>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4"/>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4"/>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8" name="Google Shape;2338;p4"/>
            <p:cNvGrpSpPr/>
            <p:nvPr/>
          </p:nvGrpSpPr>
          <p:grpSpPr>
            <a:xfrm>
              <a:off x="-334300" y="723500"/>
              <a:ext cx="1010475" cy="995525"/>
              <a:chOff x="885350" y="1936275"/>
              <a:chExt cx="1010475" cy="995525"/>
            </a:xfrm>
          </p:grpSpPr>
          <p:sp>
            <p:nvSpPr>
              <p:cNvPr id="2339" name="Google Shape;2339;p4"/>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4"/>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4"/>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4"/>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4"/>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4"/>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4"/>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4"/>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4"/>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4"/>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4"/>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4"/>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4"/>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4"/>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4"/>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4"/>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4"/>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4"/>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4"/>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4"/>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4"/>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4"/>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4"/>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4"/>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4"/>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4"/>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4"/>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4"/>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4"/>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4"/>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4"/>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4"/>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4"/>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4"/>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4"/>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4"/>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4"/>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4"/>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4"/>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4"/>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4"/>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4"/>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4"/>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4"/>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4"/>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4"/>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4"/>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4"/>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4"/>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4"/>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4"/>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4"/>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4"/>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4"/>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4"/>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4"/>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4"/>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4"/>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4"/>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4"/>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4"/>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4"/>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4"/>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4"/>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4"/>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4"/>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4"/>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4"/>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4"/>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4"/>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4"/>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4"/>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4"/>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4"/>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4"/>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4"/>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4"/>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4"/>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4"/>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4"/>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4"/>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4"/>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4"/>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4"/>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4"/>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4"/>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4"/>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4"/>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4"/>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4"/>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4"/>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4"/>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4"/>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4"/>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4"/>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4"/>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4"/>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4"/>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4"/>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4"/>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4"/>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4"/>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4"/>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4"/>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4"/>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4"/>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4"/>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4"/>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4"/>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4"/>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4"/>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4"/>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4"/>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4"/>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4"/>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4"/>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4"/>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4"/>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4"/>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4"/>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4"/>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4"/>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4"/>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4"/>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4"/>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4"/>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4"/>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4"/>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4"/>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4"/>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4"/>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4"/>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4"/>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4"/>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4"/>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4"/>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4"/>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4"/>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4"/>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4"/>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4"/>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4"/>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4"/>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4"/>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4"/>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4"/>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4"/>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4"/>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4"/>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4"/>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4"/>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4"/>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4"/>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4"/>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4"/>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4"/>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4"/>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4"/>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4"/>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4"/>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4"/>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4"/>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4"/>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4"/>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4"/>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4"/>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4"/>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4"/>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4"/>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4"/>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4"/>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4"/>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4"/>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4"/>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4"/>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4"/>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4"/>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4"/>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4"/>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4"/>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4"/>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4"/>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4"/>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4"/>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4"/>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4"/>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4"/>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4"/>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4"/>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4"/>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4"/>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4"/>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4"/>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4"/>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4"/>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4"/>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4"/>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4"/>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4"/>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4"/>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4"/>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4"/>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4"/>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4"/>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4"/>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4"/>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4"/>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4"/>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4"/>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4"/>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6">
  <p:cSld name="MAIN_POINT_1">
    <p:spTree>
      <p:nvGrpSpPr>
        <p:cNvPr id="19378" name="Shape 19378"/>
        <p:cNvGrpSpPr/>
        <p:nvPr/>
      </p:nvGrpSpPr>
      <p:grpSpPr>
        <a:xfrm>
          <a:off x="0" y="0"/>
          <a:ext cx="0" cy="0"/>
          <a:chOff x="0" y="0"/>
          <a:chExt cx="0" cy="0"/>
        </a:xfrm>
      </p:grpSpPr>
      <p:pic>
        <p:nvPicPr>
          <p:cNvPr id="19379" name="Google Shape;19379;p31"/>
          <p:cNvPicPr preferRelativeResize="0"/>
          <p:nvPr/>
        </p:nvPicPr>
        <p:blipFill>
          <a:blip r:embed="rId2">
            <a:alphaModFix amt="17000"/>
          </a:blip>
          <a:stretch>
            <a:fillRect/>
          </a:stretch>
        </p:blipFill>
        <p:spPr>
          <a:xfrm>
            <a:off x="-82833" y="-83200"/>
            <a:ext cx="12357799" cy="7024400"/>
          </a:xfrm>
          <a:prstGeom prst="rect">
            <a:avLst/>
          </a:prstGeom>
          <a:noFill/>
          <a:ln>
            <a:noFill/>
          </a:ln>
        </p:spPr>
      </p:pic>
      <p:grpSp>
        <p:nvGrpSpPr>
          <p:cNvPr id="19380" name="Google Shape;19380;p31"/>
          <p:cNvGrpSpPr/>
          <p:nvPr/>
        </p:nvGrpSpPr>
        <p:grpSpPr>
          <a:xfrm>
            <a:off x="-321071" y="-259733"/>
            <a:ext cx="13262745" cy="7312383"/>
            <a:chOff x="-240803" y="-194800"/>
            <a:chExt cx="9947059" cy="5484287"/>
          </a:xfrm>
        </p:grpSpPr>
        <p:sp>
          <p:nvSpPr>
            <p:cNvPr id="19381" name="Google Shape;19381;p31"/>
            <p:cNvSpPr/>
            <p:nvPr/>
          </p:nvSpPr>
          <p:spPr>
            <a:xfrm rot="5400000">
              <a:off x="8540750" y="-523037"/>
              <a:ext cx="144500" cy="1407700"/>
            </a:xfrm>
            <a:custGeom>
              <a:avLst/>
              <a:gdLst/>
              <a:ahLst/>
              <a:cxnLst/>
              <a:rect l="l" t="t" r="r" b="b"/>
              <a:pathLst>
                <a:path w="5780" h="56308" fill="none" extrusionOk="0">
                  <a:moveTo>
                    <a:pt x="0" y="0"/>
                  </a:moveTo>
                  <a:lnTo>
                    <a:pt x="0" y="13250"/>
                  </a:lnTo>
                  <a:lnTo>
                    <a:pt x="5780" y="19031"/>
                  </a:lnTo>
                  <a:lnTo>
                    <a:pt x="5780" y="5630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2" name="Google Shape;19382;p31"/>
            <p:cNvSpPr/>
            <p:nvPr/>
          </p:nvSpPr>
          <p:spPr>
            <a:xfrm rot="5400000">
              <a:off x="8052125" y="-565212"/>
              <a:ext cx="25" cy="1409275"/>
            </a:xfrm>
            <a:custGeom>
              <a:avLst/>
              <a:gdLst/>
              <a:ahLst/>
              <a:cxnLst/>
              <a:rect l="l" t="t" r="r" b="b"/>
              <a:pathLst>
                <a:path w="1" h="56371" fill="none" extrusionOk="0">
                  <a:moveTo>
                    <a:pt x="0" y="0"/>
                  </a:moveTo>
                  <a:lnTo>
                    <a:pt x="0" y="563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3" name="Google Shape;19383;p31"/>
            <p:cNvSpPr/>
            <p:nvPr/>
          </p:nvSpPr>
          <p:spPr>
            <a:xfrm rot="5400000">
              <a:off x="9083188" y="143325"/>
              <a:ext cx="25" cy="319250"/>
            </a:xfrm>
            <a:custGeom>
              <a:avLst/>
              <a:gdLst/>
              <a:ahLst/>
              <a:cxnLst/>
              <a:rect l="l" t="t" r="r" b="b"/>
              <a:pathLst>
                <a:path w="1" h="12770" fill="none" extrusionOk="0">
                  <a:moveTo>
                    <a:pt x="0" y="1"/>
                  </a:moveTo>
                  <a:lnTo>
                    <a:pt x="0" y="127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4" name="Google Shape;19384;p31"/>
            <p:cNvSpPr/>
            <p:nvPr/>
          </p:nvSpPr>
          <p:spPr>
            <a:xfrm rot="5400000">
              <a:off x="8448413" y="-324575"/>
              <a:ext cx="25" cy="1465300"/>
            </a:xfrm>
            <a:custGeom>
              <a:avLst/>
              <a:gdLst/>
              <a:ahLst/>
              <a:cxnLst/>
              <a:rect l="l" t="t" r="r" b="b"/>
              <a:pathLst>
                <a:path w="1" h="58612" fill="none" extrusionOk="0">
                  <a:moveTo>
                    <a:pt x="1" y="1"/>
                  </a:moveTo>
                  <a:lnTo>
                    <a:pt x="1" y="5861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5" name="Google Shape;19385;p31"/>
            <p:cNvSpPr/>
            <p:nvPr/>
          </p:nvSpPr>
          <p:spPr>
            <a:xfrm>
              <a:off x="720000" y="-36300"/>
              <a:ext cx="166150" cy="1609275"/>
            </a:xfrm>
            <a:custGeom>
              <a:avLst/>
              <a:gdLst/>
              <a:ahLst/>
              <a:cxnLst/>
              <a:rect l="l" t="t" r="r" b="b"/>
              <a:pathLst>
                <a:path w="6646" h="64371" fill="none" extrusionOk="0">
                  <a:moveTo>
                    <a:pt x="0" y="0"/>
                  </a:moveTo>
                  <a:lnTo>
                    <a:pt x="0" y="16952"/>
                  </a:lnTo>
                  <a:lnTo>
                    <a:pt x="6646" y="23596"/>
                  </a:lnTo>
                  <a:lnTo>
                    <a:pt x="6646" y="6437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6" name="Google Shape;19386;p31"/>
            <p:cNvSpPr/>
            <p:nvPr/>
          </p:nvSpPr>
          <p:spPr>
            <a:xfrm>
              <a:off x="775550" y="733100"/>
              <a:ext cx="25" cy="1014775"/>
            </a:xfrm>
            <a:custGeom>
              <a:avLst/>
              <a:gdLst/>
              <a:ahLst/>
              <a:cxnLst/>
              <a:rect l="l" t="t" r="r" b="b"/>
              <a:pathLst>
                <a:path w="1" h="40591" fill="none" extrusionOk="0">
                  <a:moveTo>
                    <a:pt x="1" y="1"/>
                  </a:moveTo>
                  <a:lnTo>
                    <a:pt x="1" y="4059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7" name="Google Shape;19387;p31"/>
            <p:cNvSpPr/>
            <p:nvPr/>
          </p:nvSpPr>
          <p:spPr>
            <a:xfrm rot="-5400000" flipH="1">
              <a:off x="476069" y="3990863"/>
              <a:ext cx="179300" cy="1171100"/>
            </a:xfrm>
            <a:custGeom>
              <a:avLst/>
              <a:gdLst/>
              <a:ahLst/>
              <a:cxnLst/>
              <a:rect l="l" t="t" r="r" b="b"/>
              <a:pathLst>
                <a:path w="7172" h="46844" fill="none" extrusionOk="0">
                  <a:moveTo>
                    <a:pt x="1" y="0"/>
                  </a:moveTo>
                  <a:lnTo>
                    <a:pt x="1" y="10775"/>
                  </a:lnTo>
                  <a:lnTo>
                    <a:pt x="7172" y="17949"/>
                  </a:lnTo>
                  <a:lnTo>
                    <a:pt x="7172" y="4684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8" name="Google Shape;19388;p31"/>
            <p:cNvSpPr/>
            <p:nvPr/>
          </p:nvSpPr>
          <p:spPr>
            <a:xfrm rot="-5400000" flipH="1">
              <a:off x="71781" y="4525025"/>
              <a:ext cx="25" cy="282050"/>
            </a:xfrm>
            <a:custGeom>
              <a:avLst/>
              <a:gdLst/>
              <a:ahLst/>
              <a:cxnLst/>
              <a:rect l="l" t="t" r="r" b="b"/>
              <a:pathLst>
                <a:path w="1" h="11282" fill="none" extrusionOk="0">
                  <a:moveTo>
                    <a:pt x="1" y="1"/>
                  </a:moveTo>
                  <a:lnTo>
                    <a:pt x="1" y="1128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9" name="Google Shape;19389;p31"/>
            <p:cNvSpPr/>
            <p:nvPr/>
          </p:nvSpPr>
          <p:spPr>
            <a:xfrm rot="-5400000" flipH="1">
              <a:off x="649019" y="4077613"/>
              <a:ext cx="25" cy="1436525"/>
            </a:xfrm>
            <a:custGeom>
              <a:avLst/>
              <a:gdLst/>
              <a:ahLst/>
              <a:cxnLst/>
              <a:rect l="l" t="t" r="r" b="b"/>
              <a:pathLst>
                <a:path w="1" h="57461" fill="none" extrusionOk="0">
                  <a:moveTo>
                    <a:pt x="0" y="1"/>
                  </a:moveTo>
                  <a:lnTo>
                    <a:pt x="0" y="5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390" name="Google Shape;19390;p31"/>
            <p:cNvGrpSpPr/>
            <p:nvPr/>
          </p:nvGrpSpPr>
          <p:grpSpPr>
            <a:xfrm>
              <a:off x="7055271" y="2694110"/>
              <a:ext cx="2650985" cy="2595377"/>
              <a:chOff x="367000" y="3270000"/>
              <a:chExt cx="1028550" cy="1006975"/>
            </a:xfrm>
          </p:grpSpPr>
          <p:sp>
            <p:nvSpPr>
              <p:cNvPr id="19391" name="Google Shape;19391;p31"/>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2" name="Google Shape;19392;p31"/>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3" name="Google Shape;19393;p31"/>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4" name="Google Shape;19394;p31"/>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5" name="Google Shape;19395;p31"/>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6" name="Google Shape;19396;p31"/>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7" name="Google Shape;19397;p31"/>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8" name="Google Shape;19398;p31"/>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9" name="Google Shape;19399;p31"/>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0" name="Google Shape;19400;p31"/>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1" name="Google Shape;19401;p31"/>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2" name="Google Shape;19402;p31"/>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3" name="Google Shape;19403;p31"/>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4" name="Google Shape;19404;p31"/>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5" name="Google Shape;19405;p31"/>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6" name="Google Shape;19406;p31"/>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7" name="Google Shape;19407;p31"/>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8" name="Google Shape;19408;p31"/>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9" name="Google Shape;19409;p31"/>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0" name="Google Shape;19410;p31"/>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1" name="Google Shape;19411;p31"/>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2" name="Google Shape;19412;p31"/>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3" name="Google Shape;19413;p31"/>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4" name="Google Shape;19414;p31"/>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5" name="Google Shape;19415;p31"/>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6" name="Google Shape;19416;p31"/>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7" name="Google Shape;19417;p31"/>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8" name="Google Shape;19418;p31"/>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9" name="Google Shape;19419;p31"/>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0" name="Google Shape;19420;p31"/>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1" name="Google Shape;19421;p31"/>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2" name="Google Shape;19422;p31"/>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3" name="Google Shape;19423;p31"/>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4" name="Google Shape;19424;p31"/>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5" name="Google Shape;19425;p31"/>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6" name="Google Shape;19426;p31"/>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7" name="Google Shape;19427;p31"/>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8" name="Google Shape;19428;p31"/>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9" name="Google Shape;19429;p31"/>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0" name="Google Shape;19430;p31"/>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1" name="Google Shape;19431;p31"/>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2" name="Google Shape;19432;p31"/>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3" name="Google Shape;19433;p31"/>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4" name="Google Shape;19434;p31"/>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5" name="Google Shape;19435;p31"/>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6" name="Google Shape;19436;p31"/>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7" name="Google Shape;19437;p31"/>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8" name="Google Shape;19438;p31"/>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9" name="Google Shape;19439;p31"/>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0" name="Google Shape;19440;p31"/>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1" name="Google Shape;19441;p31"/>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2" name="Google Shape;19442;p31"/>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3" name="Google Shape;19443;p31"/>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4" name="Google Shape;19444;p31"/>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5" name="Google Shape;19445;p31"/>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6" name="Google Shape;19446;p31"/>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7" name="Google Shape;19447;p31"/>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8" name="Google Shape;19448;p31"/>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9" name="Google Shape;19449;p31"/>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0" name="Google Shape;19450;p31"/>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1" name="Google Shape;19451;p31"/>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2" name="Google Shape;19452;p31"/>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3" name="Google Shape;19453;p31"/>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4" name="Google Shape;19454;p31"/>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5" name="Google Shape;19455;p31"/>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6" name="Google Shape;19456;p31"/>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7" name="Google Shape;19457;p31"/>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8" name="Google Shape;19458;p31"/>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9" name="Google Shape;19459;p31"/>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0" name="Google Shape;19460;p31"/>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1" name="Google Shape;19461;p31"/>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2" name="Google Shape;19462;p31"/>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3" name="Google Shape;19463;p31"/>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4" name="Google Shape;19464;p31"/>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5" name="Google Shape;19465;p31"/>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6" name="Google Shape;19466;p31"/>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7" name="Google Shape;19467;p31"/>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8" name="Google Shape;19468;p31"/>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9" name="Google Shape;19469;p31"/>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0" name="Google Shape;19470;p31"/>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1" name="Google Shape;19471;p31"/>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2" name="Google Shape;19472;p31"/>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3" name="Google Shape;19473;p31"/>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4" name="Google Shape;19474;p31"/>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5" name="Google Shape;19475;p31"/>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6" name="Google Shape;19476;p31"/>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7" name="Google Shape;19477;p31"/>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8" name="Google Shape;19478;p31"/>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9" name="Google Shape;19479;p31"/>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0" name="Google Shape;19480;p31"/>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1" name="Google Shape;19481;p31"/>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2" name="Google Shape;19482;p31"/>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3" name="Google Shape;19483;p31"/>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4" name="Google Shape;19484;p31"/>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5" name="Google Shape;19485;p31"/>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6" name="Google Shape;19486;p31"/>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7" name="Google Shape;19487;p31"/>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8" name="Google Shape;19488;p31"/>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9" name="Google Shape;19489;p31"/>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0" name="Google Shape;19490;p31"/>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1" name="Google Shape;19491;p31"/>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2" name="Google Shape;19492;p31"/>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3" name="Google Shape;19493;p31"/>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4" name="Google Shape;19494;p31"/>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5" name="Google Shape;19495;p31"/>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6" name="Google Shape;19496;p31"/>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7" name="Google Shape;19497;p31"/>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8" name="Google Shape;19498;p31"/>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9" name="Google Shape;19499;p31"/>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0" name="Google Shape;19500;p31"/>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1" name="Google Shape;19501;p31"/>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2" name="Google Shape;19502;p31"/>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3" name="Google Shape;19503;p31"/>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4" name="Google Shape;19504;p31"/>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5" name="Google Shape;19505;p31"/>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6" name="Google Shape;19506;p31"/>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7" name="Google Shape;19507;p31"/>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8" name="Google Shape;19508;p31"/>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9" name="Google Shape;19509;p31"/>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0" name="Google Shape;19510;p31"/>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1" name="Google Shape;19511;p31"/>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2" name="Google Shape;19512;p31"/>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3" name="Google Shape;19513;p31"/>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4" name="Google Shape;19514;p31"/>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5" name="Google Shape;19515;p31"/>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6" name="Google Shape;19516;p31"/>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7" name="Google Shape;19517;p31"/>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8" name="Google Shape;19518;p31"/>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9" name="Google Shape;19519;p31"/>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0" name="Google Shape;19520;p31"/>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1" name="Google Shape;19521;p31"/>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2" name="Google Shape;19522;p31"/>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3" name="Google Shape;19523;p31"/>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4" name="Google Shape;19524;p31"/>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5" name="Google Shape;19525;p31"/>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6" name="Google Shape;19526;p31"/>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7" name="Google Shape;19527;p31"/>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8" name="Google Shape;19528;p31"/>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9" name="Google Shape;19529;p31"/>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0" name="Google Shape;19530;p31"/>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1" name="Google Shape;19531;p31"/>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2" name="Google Shape;19532;p31"/>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3" name="Google Shape;19533;p31"/>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4" name="Google Shape;19534;p31"/>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5" name="Google Shape;19535;p31"/>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6" name="Google Shape;19536;p31"/>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7" name="Google Shape;19537;p31"/>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8" name="Google Shape;19538;p31"/>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9" name="Google Shape;19539;p31"/>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0" name="Google Shape;19540;p31"/>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1" name="Google Shape;19541;p31"/>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2" name="Google Shape;19542;p31"/>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3" name="Google Shape;19543;p31"/>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4" name="Google Shape;19544;p31"/>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5" name="Google Shape;19545;p31"/>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6" name="Google Shape;19546;p31"/>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7" name="Google Shape;19547;p31"/>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8" name="Google Shape;19548;p31"/>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9" name="Google Shape;19549;p31"/>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0" name="Google Shape;19550;p31"/>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1" name="Google Shape;19551;p31"/>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2" name="Google Shape;19552;p31"/>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3" name="Google Shape;19553;p31"/>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4" name="Google Shape;19554;p31"/>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5" name="Google Shape;19555;p31"/>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6" name="Google Shape;19556;p31"/>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7" name="Google Shape;19557;p31"/>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8" name="Google Shape;19558;p31"/>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9" name="Google Shape;19559;p31"/>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0" name="Google Shape;19560;p31"/>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1" name="Google Shape;19561;p31"/>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2" name="Google Shape;19562;p31"/>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3" name="Google Shape;19563;p31"/>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4" name="Google Shape;19564;p31"/>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5" name="Google Shape;19565;p31"/>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6" name="Google Shape;19566;p31"/>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7" name="Google Shape;19567;p31"/>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8" name="Google Shape;19568;p31"/>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9" name="Google Shape;19569;p31"/>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0" name="Google Shape;19570;p31"/>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1" name="Google Shape;19571;p31"/>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2" name="Google Shape;19572;p31"/>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3" name="Google Shape;19573;p31"/>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4" name="Google Shape;19574;p31"/>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5" name="Google Shape;19575;p31"/>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6" name="Google Shape;19576;p31"/>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7" name="Google Shape;19577;p31"/>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8" name="Google Shape;19578;p31"/>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9" name="Google Shape;19579;p31"/>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0" name="Google Shape;19580;p31"/>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1" name="Google Shape;19581;p31"/>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2" name="Google Shape;19582;p31"/>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3" name="Google Shape;19583;p31"/>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4" name="Google Shape;19584;p31"/>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5" name="Google Shape;19585;p31"/>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6" name="Google Shape;19586;p31"/>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7" name="Google Shape;19587;p31"/>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8" name="Google Shape;19588;p31"/>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9" name="Google Shape;19589;p31"/>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0" name="Google Shape;19590;p31"/>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1" name="Google Shape;19591;p31"/>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2" name="Google Shape;19592;p31"/>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3" name="Google Shape;19593;p31"/>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4" name="Google Shape;19594;p31"/>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5" name="Google Shape;19595;p31"/>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6" name="Google Shape;19596;p31"/>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7" name="Google Shape;19597;p31"/>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8" name="Google Shape;19598;p31"/>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9" name="Google Shape;19599;p31"/>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0" name="Google Shape;19600;p31"/>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1" name="Google Shape;19601;p31"/>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2" name="Google Shape;19602;p31"/>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3" name="Google Shape;19603;p31"/>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4" name="Google Shape;19604;p31"/>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5" name="Google Shape;19605;p31"/>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6" name="Google Shape;19606;p31"/>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7" name="Google Shape;19607;p31"/>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8" name="Google Shape;19608;p31"/>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9" name="Google Shape;19609;p31"/>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0" name="Google Shape;19610;p31"/>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1" name="Google Shape;19611;p31"/>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2" name="Google Shape;19612;p31"/>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3" name="Google Shape;19613;p31"/>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4" name="Google Shape;19614;p31"/>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5" name="Google Shape;19615;p31"/>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6" name="Google Shape;19616;p31"/>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7" name="Google Shape;19617;p31"/>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8" name="Google Shape;19618;p31"/>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9" name="Google Shape;19619;p31"/>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0" name="Google Shape;19620;p31"/>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1" name="Google Shape;19621;p31"/>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2" name="Google Shape;19622;p31"/>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3" name="Google Shape;19623;p31"/>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4" name="Google Shape;19624;p31"/>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5" name="Google Shape;19625;p31"/>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6" name="Google Shape;19626;p31"/>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7" name="Google Shape;19627;p31"/>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8" name="Google Shape;19628;p31"/>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9" name="Google Shape;19629;p31"/>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0" name="Google Shape;19630;p31"/>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1" name="Google Shape;19631;p31"/>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2" name="Google Shape;19632;p31"/>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3" name="Google Shape;19633;p31"/>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4" name="Google Shape;19634;p31"/>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5" name="Google Shape;19635;p31"/>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6" name="Google Shape;19636;p31"/>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7" name="Google Shape;19637;p31"/>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8" name="Google Shape;19638;p31"/>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9" name="Google Shape;19639;p31"/>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0" name="Google Shape;19640;p31"/>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1" name="Google Shape;19641;p31"/>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2" name="Google Shape;19642;p31"/>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3" name="Google Shape;19643;p31"/>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4" name="Google Shape;19644;p31"/>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5" name="Google Shape;19645;p31"/>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6" name="Google Shape;19646;p31"/>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7" name="Google Shape;19647;p31"/>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8" name="Google Shape;19648;p31"/>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9" name="Google Shape;19649;p31"/>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0" name="Google Shape;19650;p31"/>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1" name="Google Shape;19651;p31"/>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2" name="Google Shape;19652;p31"/>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3" name="Google Shape;19653;p31"/>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4" name="Google Shape;19654;p31"/>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5" name="Google Shape;19655;p31"/>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6" name="Google Shape;19656;p31"/>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7" name="Google Shape;19657;p31"/>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8" name="Google Shape;19658;p31"/>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9" name="Google Shape;19659;p31"/>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0" name="Google Shape;19660;p31"/>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1" name="Google Shape;19661;p31"/>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2" name="Google Shape;19662;p31"/>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3" name="Google Shape;19663;p31"/>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4" name="Google Shape;19664;p31"/>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5" name="Google Shape;19665;p31"/>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6" name="Google Shape;19666;p31"/>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7" name="Google Shape;19667;p31"/>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8" name="Google Shape;19668;p31"/>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9" name="Google Shape;19669;p31"/>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0" name="Google Shape;19670;p31"/>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1" name="Google Shape;19671;p31"/>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2" name="Google Shape;19672;p31"/>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3" name="Google Shape;19673;p31"/>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4" name="Google Shape;19674;p31"/>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5" name="Google Shape;19675;p31"/>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6" name="Google Shape;19676;p31"/>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7" name="Google Shape;19677;p31"/>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8" name="Google Shape;19678;p31"/>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9" name="Google Shape;19679;p31"/>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0" name="Google Shape;19680;p31"/>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1" name="Google Shape;19681;p31"/>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2" name="Google Shape;19682;p31"/>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3" name="Google Shape;19683;p31"/>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4" name="Google Shape;19684;p31"/>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5" name="Google Shape;19685;p31"/>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6" name="Google Shape;19686;p31"/>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7" name="Google Shape;19687;p31"/>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8" name="Google Shape;19688;p31"/>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9" name="Google Shape;19689;p31"/>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0" name="Google Shape;19690;p31"/>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1" name="Google Shape;19691;p31"/>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2" name="Google Shape;19692;p31"/>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3" name="Google Shape;19693;p31"/>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694" name="Google Shape;19694;p31"/>
            <p:cNvGrpSpPr/>
            <p:nvPr/>
          </p:nvGrpSpPr>
          <p:grpSpPr>
            <a:xfrm>
              <a:off x="-240803" y="2447878"/>
              <a:ext cx="1613065" cy="1518158"/>
              <a:chOff x="1425100" y="3295850"/>
              <a:chExt cx="1004900" cy="945775"/>
            </a:xfrm>
          </p:grpSpPr>
          <p:sp>
            <p:nvSpPr>
              <p:cNvPr id="19695" name="Google Shape;19695;p31"/>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6" name="Google Shape;19696;p31"/>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7" name="Google Shape;19697;p31"/>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8" name="Google Shape;19698;p31"/>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9" name="Google Shape;19699;p31"/>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0" name="Google Shape;19700;p31"/>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1" name="Google Shape;19701;p31"/>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2" name="Google Shape;19702;p31"/>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3" name="Google Shape;19703;p31"/>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4" name="Google Shape;19704;p31"/>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5" name="Google Shape;19705;p31"/>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6" name="Google Shape;19706;p31"/>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7" name="Google Shape;19707;p31"/>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8" name="Google Shape;19708;p31"/>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9" name="Google Shape;19709;p31"/>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0" name="Google Shape;19710;p31"/>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1" name="Google Shape;19711;p31"/>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2" name="Google Shape;19712;p31"/>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3" name="Google Shape;19713;p31"/>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4" name="Google Shape;19714;p31"/>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5" name="Google Shape;19715;p31"/>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6" name="Google Shape;19716;p31"/>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7" name="Google Shape;19717;p31"/>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8" name="Google Shape;19718;p31"/>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9" name="Google Shape;19719;p31"/>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0" name="Google Shape;19720;p31"/>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1" name="Google Shape;19721;p31"/>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2" name="Google Shape;19722;p31"/>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3" name="Google Shape;19723;p31"/>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4" name="Google Shape;19724;p31"/>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5" name="Google Shape;19725;p31"/>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6" name="Google Shape;19726;p31"/>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7" name="Google Shape;19727;p31"/>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8" name="Google Shape;19728;p31"/>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9" name="Google Shape;19729;p31"/>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0" name="Google Shape;19730;p31"/>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1" name="Google Shape;19731;p31"/>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2" name="Google Shape;19732;p31"/>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3" name="Google Shape;19733;p31"/>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4" name="Google Shape;19734;p31"/>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5" name="Google Shape;19735;p31"/>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6" name="Google Shape;19736;p31"/>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7" name="Google Shape;19737;p31"/>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8" name="Google Shape;19738;p31"/>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9" name="Google Shape;19739;p31"/>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0" name="Google Shape;19740;p31"/>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1" name="Google Shape;19741;p31"/>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2" name="Google Shape;19742;p31"/>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3" name="Google Shape;19743;p31"/>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4" name="Google Shape;19744;p31"/>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5" name="Google Shape;19745;p31"/>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6" name="Google Shape;19746;p31"/>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7" name="Google Shape;19747;p31"/>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8" name="Google Shape;19748;p31"/>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9" name="Google Shape;19749;p31"/>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0" name="Google Shape;19750;p31"/>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1" name="Google Shape;19751;p31"/>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2" name="Google Shape;19752;p31"/>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3" name="Google Shape;19753;p31"/>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4" name="Google Shape;19754;p31"/>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5" name="Google Shape;19755;p31"/>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6" name="Google Shape;19756;p31"/>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7" name="Google Shape;19757;p31"/>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8" name="Google Shape;19758;p31"/>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9" name="Google Shape;19759;p31"/>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0" name="Google Shape;19760;p31"/>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1" name="Google Shape;19761;p31"/>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2" name="Google Shape;19762;p31"/>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3" name="Google Shape;19763;p31"/>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4" name="Google Shape;19764;p31"/>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5" name="Google Shape;19765;p31"/>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6" name="Google Shape;19766;p31"/>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7" name="Google Shape;19767;p31"/>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8" name="Google Shape;19768;p31"/>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9" name="Google Shape;19769;p31"/>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0" name="Google Shape;19770;p31"/>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1" name="Google Shape;19771;p31"/>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2" name="Google Shape;19772;p31"/>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3" name="Google Shape;19773;p31"/>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4" name="Google Shape;19774;p31"/>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5" name="Google Shape;19775;p31"/>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6" name="Google Shape;19776;p31"/>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7" name="Google Shape;19777;p31"/>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8" name="Google Shape;19778;p31"/>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9" name="Google Shape;19779;p31"/>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0" name="Google Shape;19780;p31"/>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1" name="Google Shape;19781;p31"/>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2" name="Google Shape;19782;p31"/>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3" name="Google Shape;19783;p31"/>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4" name="Google Shape;19784;p31"/>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5" name="Google Shape;19785;p31"/>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6" name="Google Shape;19786;p31"/>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7" name="Google Shape;19787;p31"/>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8" name="Google Shape;19788;p31"/>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9" name="Google Shape;19789;p31"/>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0" name="Google Shape;19790;p31"/>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1" name="Google Shape;19791;p31"/>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2" name="Google Shape;19792;p31"/>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3" name="Google Shape;19793;p31"/>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4" name="Google Shape;19794;p31"/>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5" name="Google Shape;19795;p31"/>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6" name="Google Shape;19796;p31"/>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7" name="Google Shape;19797;p31"/>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8" name="Google Shape;19798;p31"/>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9" name="Google Shape;19799;p31"/>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0" name="Google Shape;19800;p31"/>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1" name="Google Shape;19801;p31"/>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2" name="Google Shape;19802;p31"/>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3" name="Google Shape;19803;p31"/>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4" name="Google Shape;19804;p31"/>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5" name="Google Shape;19805;p31"/>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6" name="Google Shape;19806;p31"/>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7" name="Google Shape;19807;p31"/>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8" name="Google Shape;19808;p31"/>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9" name="Google Shape;19809;p31"/>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0" name="Google Shape;19810;p31"/>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1" name="Google Shape;19811;p31"/>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2" name="Google Shape;19812;p31"/>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3" name="Google Shape;19813;p31"/>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4" name="Google Shape;19814;p31"/>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5" name="Google Shape;19815;p31"/>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6" name="Google Shape;19816;p31"/>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7" name="Google Shape;19817;p31"/>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8" name="Google Shape;19818;p31"/>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9" name="Google Shape;19819;p31"/>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0" name="Google Shape;19820;p31"/>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1" name="Google Shape;19821;p31"/>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2" name="Google Shape;19822;p31"/>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3" name="Google Shape;19823;p31"/>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4" name="Google Shape;19824;p31"/>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5" name="Google Shape;19825;p31"/>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6" name="Google Shape;19826;p31"/>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7" name="Google Shape;19827;p31"/>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8" name="Google Shape;19828;p31"/>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9" name="Google Shape;19829;p31"/>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0" name="Google Shape;19830;p31"/>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1" name="Google Shape;19831;p31"/>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2" name="Google Shape;19832;p31"/>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3" name="Google Shape;19833;p31"/>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4" name="Google Shape;19834;p31"/>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5" name="Google Shape;19835;p31"/>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6" name="Google Shape;19836;p31"/>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7" name="Google Shape;19837;p31"/>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8" name="Google Shape;19838;p31"/>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9" name="Google Shape;19839;p31"/>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0" name="Google Shape;19840;p31"/>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1" name="Google Shape;19841;p31"/>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2" name="Google Shape;19842;p31"/>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3" name="Google Shape;19843;p31"/>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4" name="Google Shape;19844;p31"/>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5" name="Google Shape;19845;p31"/>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6" name="Google Shape;19846;p31"/>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7" name="Google Shape;19847;p31"/>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8" name="Google Shape;19848;p31"/>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9" name="Google Shape;19849;p31"/>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0" name="Google Shape;19850;p31"/>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1" name="Google Shape;19851;p31"/>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2" name="Google Shape;19852;p31"/>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3" name="Google Shape;19853;p31"/>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4" name="Google Shape;19854;p31"/>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5" name="Google Shape;19855;p31"/>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6" name="Google Shape;19856;p31"/>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7" name="Google Shape;19857;p31"/>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8" name="Google Shape;19858;p31"/>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9" name="Google Shape;19859;p31"/>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0" name="Google Shape;19860;p31"/>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1" name="Google Shape;19861;p31"/>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2" name="Google Shape;19862;p31"/>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3" name="Google Shape;19863;p31"/>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4" name="Google Shape;19864;p31"/>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5" name="Google Shape;19865;p31"/>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6" name="Google Shape;19866;p31"/>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7" name="Google Shape;19867;p31"/>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8" name="Google Shape;19868;p31"/>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9" name="Google Shape;19869;p31"/>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0" name="Google Shape;19870;p31"/>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1" name="Google Shape;19871;p31"/>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2" name="Google Shape;19872;p31"/>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3" name="Google Shape;19873;p31"/>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4" name="Google Shape;19874;p31"/>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5" name="Google Shape;19875;p31"/>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6" name="Google Shape;19876;p31"/>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7" name="Google Shape;19877;p31"/>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8" name="Google Shape;19878;p31"/>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9" name="Google Shape;19879;p31"/>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0" name="Google Shape;19880;p31"/>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1" name="Google Shape;19881;p31"/>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2" name="Google Shape;19882;p31"/>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3" name="Google Shape;19883;p31"/>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4" name="Google Shape;19884;p31"/>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5" name="Google Shape;19885;p31"/>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6" name="Google Shape;19886;p31"/>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7" name="Google Shape;19887;p31"/>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8" name="Google Shape;19888;p31"/>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9" name="Google Shape;19889;p31"/>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0" name="Google Shape;19890;p31"/>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1" name="Google Shape;19891;p31"/>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2" name="Google Shape;19892;p31"/>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3" name="Google Shape;19893;p31"/>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4" name="Google Shape;19894;p31"/>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5" name="Google Shape;19895;p31"/>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6" name="Google Shape;19896;p31"/>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7" name="Google Shape;19897;p31"/>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8" name="Google Shape;19898;p31"/>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9" name="Google Shape;19899;p31"/>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0" name="Google Shape;19900;p31"/>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1" name="Google Shape;19901;p31"/>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2" name="Google Shape;19902;p31"/>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3" name="Google Shape;19903;p31"/>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4" name="Google Shape;19904;p31"/>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5" name="Google Shape;19905;p31"/>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6" name="Google Shape;19906;p31"/>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7" name="Google Shape;19907;p31"/>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8" name="Google Shape;19908;p31"/>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9" name="Google Shape;19909;p31"/>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0" name="Google Shape;19910;p31"/>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1" name="Google Shape;19911;p31"/>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2" name="Google Shape;19912;p31"/>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3" name="Google Shape;19913;p31"/>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4" name="Google Shape;19914;p31"/>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5" name="Google Shape;19915;p31"/>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6" name="Google Shape;19916;p31"/>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7" name="Google Shape;19917;p31"/>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8" name="Google Shape;19918;p31"/>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9" name="Google Shape;19919;p31"/>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0" name="Google Shape;19920;p31"/>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1" name="Google Shape;19921;p31"/>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2" name="Google Shape;19922;p31"/>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3" name="Google Shape;19923;p31"/>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4" name="Google Shape;19924;p31"/>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5" name="Google Shape;19925;p31"/>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6" name="Google Shape;19926;p31"/>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7" name="Google Shape;19927;p31"/>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8" name="Google Shape;19928;p31"/>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9" name="Google Shape;19929;p31"/>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0" name="Google Shape;19930;p31"/>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1" name="Google Shape;19931;p31"/>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2" name="Google Shape;19932;p31"/>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3" name="Google Shape;19933;p31"/>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4" name="Google Shape;19934;p31"/>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5" name="Google Shape;19935;p31"/>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6" name="Google Shape;19936;p31"/>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7" name="Google Shape;19937;p31"/>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8" name="Google Shape;19938;p31"/>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9" name="Google Shape;19939;p31"/>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0" name="Google Shape;19940;p31"/>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1" name="Google Shape;19941;p31"/>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2" name="Google Shape;19942;p31"/>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3" name="Google Shape;19943;p31"/>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4" name="Google Shape;19944;p31"/>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5" name="Google Shape;19945;p31"/>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6" name="Google Shape;19946;p31"/>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7" name="Google Shape;19947;p31"/>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8" name="Google Shape;19948;p31"/>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9" name="Google Shape;19949;p31"/>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0" name="Google Shape;19950;p31"/>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1" name="Google Shape;19951;p31"/>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2" name="Google Shape;19952;p31"/>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3" name="Google Shape;19953;p31"/>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4" name="Google Shape;19954;p31"/>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5" name="Google Shape;19955;p31"/>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6" name="Google Shape;19956;p31"/>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7" name="Google Shape;19957;p31"/>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8" name="Google Shape;19958;p31"/>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9" name="Google Shape;19959;p31"/>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0" name="Google Shape;19960;p31"/>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1" name="Google Shape;19961;p31"/>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2" name="Google Shape;19962;p31"/>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3" name="Google Shape;19963;p31"/>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4" name="Google Shape;19964;p31"/>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5" name="Google Shape;19965;p31"/>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6" name="Google Shape;19966;p31"/>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7" name="Google Shape;19967;p31"/>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8" name="Google Shape;19968;p31"/>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9" name="Google Shape;19969;p31"/>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0" name="Google Shape;19970;p31"/>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1" name="Google Shape;19971;p31"/>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2" name="Google Shape;19972;p31"/>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3" name="Google Shape;19973;p31"/>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4" name="Google Shape;19974;p31"/>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5" name="Google Shape;19975;p31"/>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6" name="Google Shape;19976;p31"/>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7" name="Google Shape;19977;p31"/>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8" name="Google Shape;19978;p31"/>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9" name="Google Shape;19979;p31"/>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0" name="Google Shape;19980;p31"/>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1" name="Google Shape;19981;p31"/>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2" name="Google Shape;19982;p31"/>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3" name="Google Shape;19983;p31"/>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4" name="Google Shape;19984;p31"/>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5" name="Google Shape;19985;p31"/>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6" name="Google Shape;19986;p31"/>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7" name="Google Shape;19987;p31"/>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8" name="Google Shape;19988;p31"/>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9" name="Google Shape;19989;p31"/>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0" name="Google Shape;19990;p31"/>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1" name="Google Shape;19991;p31"/>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2" name="Google Shape;19992;p31"/>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3" name="Google Shape;19993;p31"/>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4" name="Google Shape;19994;p31"/>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5" name="Google Shape;19995;p31"/>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6" name="Google Shape;19996;p31"/>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7" name="Google Shape;19997;p31"/>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8" name="Google Shape;19998;p31"/>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9" name="Google Shape;19999;p31"/>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0" name="Google Shape;20000;p31"/>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1" name="Google Shape;20001;p31"/>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2" name="Google Shape;20002;p31"/>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3" name="Google Shape;20003;p31"/>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4" name="Google Shape;20004;p31"/>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5" name="Google Shape;20005;p31"/>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6" name="Google Shape;20006;p31"/>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007" name="Google Shape;20007;p31"/>
            <p:cNvGrpSpPr/>
            <p:nvPr/>
          </p:nvGrpSpPr>
          <p:grpSpPr>
            <a:xfrm>
              <a:off x="1192075" y="-194800"/>
              <a:ext cx="1010475" cy="995525"/>
              <a:chOff x="885350" y="1936275"/>
              <a:chExt cx="1010475" cy="995525"/>
            </a:xfrm>
          </p:grpSpPr>
          <p:sp>
            <p:nvSpPr>
              <p:cNvPr id="20008" name="Google Shape;20008;p31"/>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9" name="Google Shape;20009;p31"/>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0" name="Google Shape;20010;p31"/>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1" name="Google Shape;20011;p31"/>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2" name="Google Shape;20012;p31"/>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3" name="Google Shape;20013;p31"/>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4" name="Google Shape;20014;p31"/>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5" name="Google Shape;20015;p31"/>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6" name="Google Shape;20016;p31"/>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7" name="Google Shape;20017;p31"/>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8" name="Google Shape;20018;p31"/>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9" name="Google Shape;20019;p31"/>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0" name="Google Shape;20020;p31"/>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1" name="Google Shape;20021;p31"/>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2" name="Google Shape;20022;p31"/>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3" name="Google Shape;20023;p31"/>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4" name="Google Shape;20024;p31"/>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5" name="Google Shape;20025;p31"/>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6" name="Google Shape;20026;p31"/>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7" name="Google Shape;20027;p31"/>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8" name="Google Shape;20028;p31"/>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9" name="Google Shape;20029;p31"/>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0" name="Google Shape;20030;p31"/>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1" name="Google Shape;20031;p31"/>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2" name="Google Shape;20032;p31"/>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3" name="Google Shape;20033;p31"/>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4" name="Google Shape;20034;p31"/>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5" name="Google Shape;20035;p31"/>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6" name="Google Shape;20036;p31"/>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7" name="Google Shape;20037;p31"/>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8" name="Google Shape;20038;p31"/>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9" name="Google Shape;20039;p31"/>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0" name="Google Shape;20040;p31"/>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1" name="Google Shape;20041;p31"/>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2" name="Google Shape;20042;p31"/>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3" name="Google Shape;20043;p31"/>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4" name="Google Shape;20044;p31"/>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5" name="Google Shape;20045;p31"/>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6" name="Google Shape;20046;p31"/>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7" name="Google Shape;20047;p31"/>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8" name="Google Shape;20048;p31"/>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9" name="Google Shape;20049;p31"/>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0" name="Google Shape;20050;p31"/>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1" name="Google Shape;20051;p31"/>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2" name="Google Shape;20052;p31"/>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3" name="Google Shape;20053;p31"/>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4" name="Google Shape;20054;p31"/>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5" name="Google Shape;20055;p31"/>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6" name="Google Shape;20056;p31"/>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7" name="Google Shape;20057;p31"/>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8" name="Google Shape;20058;p31"/>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9" name="Google Shape;20059;p31"/>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0" name="Google Shape;20060;p31"/>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1" name="Google Shape;20061;p31"/>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2" name="Google Shape;20062;p31"/>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3" name="Google Shape;20063;p31"/>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4" name="Google Shape;20064;p31"/>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5" name="Google Shape;20065;p31"/>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6" name="Google Shape;20066;p31"/>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7" name="Google Shape;20067;p31"/>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8" name="Google Shape;20068;p31"/>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9" name="Google Shape;20069;p31"/>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0" name="Google Shape;20070;p31"/>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1" name="Google Shape;20071;p31"/>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2" name="Google Shape;20072;p31"/>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3" name="Google Shape;20073;p31"/>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4" name="Google Shape;20074;p31"/>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5" name="Google Shape;20075;p31"/>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6" name="Google Shape;20076;p31"/>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7" name="Google Shape;20077;p31"/>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8" name="Google Shape;20078;p31"/>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9" name="Google Shape;20079;p31"/>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0" name="Google Shape;20080;p31"/>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1" name="Google Shape;20081;p31"/>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2" name="Google Shape;20082;p31"/>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3" name="Google Shape;20083;p31"/>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4" name="Google Shape;20084;p31"/>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5" name="Google Shape;20085;p31"/>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6" name="Google Shape;20086;p31"/>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7" name="Google Shape;20087;p31"/>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8" name="Google Shape;20088;p31"/>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9" name="Google Shape;20089;p31"/>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0" name="Google Shape;20090;p31"/>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1" name="Google Shape;20091;p31"/>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2" name="Google Shape;20092;p31"/>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3" name="Google Shape;20093;p31"/>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4" name="Google Shape;20094;p31"/>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5" name="Google Shape;20095;p31"/>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6" name="Google Shape;20096;p31"/>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7" name="Google Shape;20097;p31"/>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8" name="Google Shape;20098;p31"/>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9" name="Google Shape;20099;p31"/>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0" name="Google Shape;20100;p31"/>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1" name="Google Shape;20101;p31"/>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2" name="Google Shape;20102;p31"/>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3" name="Google Shape;20103;p31"/>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4" name="Google Shape;20104;p31"/>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5" name="Google Shape;20105;p31"/>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6" name="Google Shape;20106;p31"/>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7" name="Google Shape;20107;p31"/>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8" name="Google Shape;20108;p31"/>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9" name="Google Shape;20109;p31"/>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0" name="Google Shape;20110;p31"/>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1" name="Google Shape;20111;p31"/>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2" name="Google Shape;20112;p31"/>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3" name="Google Shape;20113;p31"/>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4" name="Google Shape;20114;p31"/>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5" name="Google Shape;20115;p31"/>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6" name="Google Shape;20116;p31"/>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7" name="Google Shape;20117;p31"/>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8" name="Google Shape;20118;p31"/>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9" name="Google Shape;20119;p31"/>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0" name="Google Shape;20120;p31"/>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1" name="Google Shape;20121;p31"/>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2" name="Google Shape;20122;p31"/>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3" name="Google Shape;20123;p31"/>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4" name="Google Shape;20124;p31"/>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5" name="Google Shape;20125;p31"/>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6" name="Google Shape;20126;p31"/>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7" name="Google Shape;20127;p31"/>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8" name="Google Shape;20128;p31"/>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9" name="Google Shape;20129;p31"/>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0" name="Google Shape;20130;p31"/>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1" name="Google Shape;20131;p31"/>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2" name="Google Shape;20132;p31"/>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3" name="Google Shape;20133;p31"/>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4" name="Google Shape;20134;p31"/>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5" name="Google Shape;20135;p31"/>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6" name="Google Shape;20136;p31"/>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7" name="Google Shape;20137;p31"/>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8" name="Google Shape;20138;p31"/>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9" name="Google Shape;20139;p31"/>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0" name="Google Shape;20140;p31"/>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1" name="Google Shape;20141;p31"/>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2" name="Google Shape;20142;p31"/>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3" name="Google Shape;20143;p31"/>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4" name="Google Shape;20144;p31"/>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5" name="Google Shape;20145;p31"/>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6" name="Google Shape;20146;p31"/>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7" name="Google Shape;20147;p31"/>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8" name="Google Shape;20148;p31"/>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9" name="Google Shape;20149;p31"/>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0" name="Google Shape;20150;p31"/>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1" name="Google Shape;20151;p31"/>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2" name="Google Shape;20152;p31"/>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3" name="Google Shape;20153;p31"/>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4" name="Google Shape;20154;p31"/>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5" name="Google Shape;20155;p31"/>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6" name="Google Shape;20156;p31"/>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7" name="Google Shape;20157;p31"/>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8" name="Google Shape;20158;p31"/>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9" name="Google Shape;20159;p31"/>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0" name="Google Shape;20160;p31"/>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1" name="Google Shape;20161;p31"/>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2" name="Google Shape;20162;p31"/>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3" name="Google Shape;20163;p31"/>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4" name="Google Shape;20164;p31"/>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5" name="Google Shape;20165;p31"/>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6" name="Google Shape;20166;p31"/>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7" name="Google Shape;20167;p31"/>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8" name="Google Shape;20168;p31"/>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9" name="Google Shape;20169;p31"/>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0" name="Google Shape;20170;p31"/>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1" name="Google Shape;20171;p31"/>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2" name="Google Shape;20172;p31"/>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3" name="Google Shape;20173;p31"/>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4" name="Google Shape;20174;p31"/>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5" name="Google Shape;20175;p31"/>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6" name="Google Shape;20176;p31"/>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7" name="Google Shape;20177;p31"/>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8" name="Google Shape;20178;p31"/>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9" name="Google Shape;20179;p31"/>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0" name="Google Shape;20180;p31"/>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1" name="Google Shape;20181;p31"/>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2" name="Google Shape;20182;p31"/>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3" name="Google Shape;20183;p31"/>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4" name="Google Shape;20184;p31"/>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5" name="Google Shape;20185;p31"/>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6" name="Google Shape;20186;p31"/>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7" name="Google Shape;20187;p31"/>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8" name="Google Shape;20188;p31"/>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9" name="Google Shape;20189;p31"/>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0" name="Google Shape;20190;p31"/>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1" name="Google Shape;20191;p31"/>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2" name="Google Shape;20192;p31"/>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3" name="Google Shape;20193;p31"/>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4" name="Google Shape;20194;p31"/>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5" name="Google Shape;20195;p31"/>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6" name="Google Shape;20196;p31"/>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7" name="Google Shape;20197;p31"/>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8" name="Google Shape;20198;p31"/>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9" name="Google Shape;20199;p31"/>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0" name="Google Shape;20200;p31"/>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1" name="Google Shape;20201;p31"/>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2" name="Google Shape;20202;p31"/>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3" name="Google Shape;20203;p31"/>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4" name="Google Shape;20204;p31"/>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5" name="Google Shape;20205;p31"/>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6" name="Google Shape;20206;p31"/>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7" name="Google Shape;20207;p31"/>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8" name="Google Shape;20208;p31"/>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9" name="Google Shape;20209;p31"/>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0" name="Google Shape;20210;p31"/>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1" name="Google Shape;20211;p31"/>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2" name="Google Shape;20212;p31"/>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3" name="Google Shape;20213;p31"/>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4" name="Google Shape;20214;p31"/>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5" name="Google Shape;20215;p31"/>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6" name="Google Shape;20216;p31"/>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7" name="Google Shape;20217;p31"/>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549" name="Shape 2549"/>
        <p:cNvGrpSpPr/>
        <p:nvPr/>
      </p:nvGrpSpPr>
      <p:grpSpPr>
        <a:xfrm>
          <a:off x="0" y="0"/>
          <a:ext cx="0" cy="0"/>
          <a:chOff x="0" y="0"/>
          <a:chExt cx="0" cy="0"/>
        </a:xfrm>
      </p:grpSpPr>
      <p:pic>
        <p:nvPicPr>
          <p:cNvPr id="2550" name="Google Shape;2550;p5"/>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2551" name="Google Shape;2551;p5"/>
          <p:cNvSpPr txBox="1"/>
          <p:nvPr>
            <p:ph type="subTitle" idx="1"/>
          </p:nvPr>
        </p:nvSpPr>
        <p:spPr>
          <a:xfrm>
            <a:off x="960000" y="4561400"/>
            <a:ext cx="3876800" cy="6524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2000"/>
              <a:buFont typeface="Oxanium"/>
              <a:buNone/>
              <a:defRPr sz="2665" b="1">
                <a:latin typeface="Oxanium"/>
                <a:ea typeface="Oxanium"/>
                <a:cs typeface="Oxanium"/>
                <a:sym typeface="Oxanium"/>
              </a:defRPr>
            </a:lvl1pPr>
            <a:lvl2pPr lvl="1" algn="ctr">
              <a:lnSpc>
                <a:spcPct val="100000"/>
              </a:lnSpc>
              <a:spcBef>
                <a:spcPct val="427000"/>
              </a:spcBef>
              <a:spcAft>
                <a:spcPts val="0"/>
              </a:spcAft>
              <a:buSzPts val="2000"/>
              <a:buFont typeface="Oxanium"/>
              <a:buNone/>
              <a:defRPr sz="2665" b="1">
                <a:latin typeface="Oxanium"/>
                <a:ea typeface="Oxanium"/>
                <a:cs typeface="Oxanium"/>
                <a:sym typeface="Oxanium"/>
              </a:defRPr>
            </a:lvl2pPr>
            <a:lvl3pPr lvl="2" algn="ctr">
              <a:lnSpc>
                <a:spcPct val="100000"/>
              </a:lnSpc>
              <a:spcBef>
                <a:spcPct val="427000"/>
              </a:spcBef>
              <a:spcAft>
                <a:spcPts val="0"/>
              </a:spcAft>
              <a:buSzPts val="2000"/>
              <a:buFont typeface="Oxanium"/>
              <a:buNone/>
              <a:defRPr sz="2665" b="1">
                <a:latin typeface="Oxanium"/>
                <a:ea typeface="Oxanium"/>
                <a:cs typeface="Oxanium"/>
                <a:sym typeface="Oxanium"/>
              </a:defRPr>
            </a:lvl3pPr>
            <a:lvl4pPr lvl="3" algn="ctr">
              <a:lnSpc>
                <a:spcPct val="100000"/>
              </a:lnSpc>
              <a:spcBef>
                <a:spcPct val="427000"/>
              </a:spcBef>
              <a:spcAft>
                <a:spcPts val="0"/>
              </a:spcAft>
              <a:buSzPts val="2000"/>
              <a:buFont typeface="Oxanium"/>
              <a:buNone/>
              <a:defRPr sz="2665" b="1">
                <a:latin typeface="Oxanium"/>
                <a:ea typeface="Oxanium"/>
                <a:cs typeface="Oxanium"/>
                <a:sym typeface="Oxanium"/>
              </a:defRPr>
            </a:lvl4pPr>
            <a:lvl5pPr lvl="4" algn="ctr">
              <a:lnSpc>
                <a:spcPct val="100000"/>
              </a:lnSpc>
              <a:spcBef>
                <a:spcPct val="427000"/>
              </a:spcBef>
              <a:spcAft>
                <a:spcPts val="0"/>
              </a:spcAft>
              <a:buSzPts val="2000"/>
              <a:buFont typeface="Oxanium"/>
              <a:buNone/>
              <a:defRPr sz="2665" b="1">
                <a:latin typeface="Oxanium"/>
                <a:ea typeface="Oxanium"/>
                <a:cs typeface="Oxanium"/>
                <a:sym typeface="Oxanium"/>
              </a:defRPr>
            </a:lvl5pPr>
            <a:lvl6pPr lvl="5" algn="ctr">
              <a:lnSpc>
                <a:spcPct val="100000"/>
              </a:lnSpc>
              <a:spcBef>
                <a:spcPct val="427000"/>
              </a:spcBef>
              <a:spcAft>
                <a:spcPts val="0"/>
              </a:spcAft>
              <a:buSzPts val="2000"/>
              <a:buFont typeface="Oxanium"/>
              <a:buNone/>
              <a:defRPr sz="2665" b="1">
                <a:latin typeface="Oxanium"/>
                <a:ea typeface="Oxanium"/>
                <a:cs typeface="Oxanium"/>
                <a:sym typeface="Oxanium"/>
              </a:defRPr>
            </a:lvl6pPr>
            <a:lvl7pPr lvl="6" algn="ctr">
              <a:lnSpc>
                <a:spcPct val="100000"/>
              </a:lnSpc>
              <a:spcBef>
                <a:spcPct val="427000"/>
              </a:spcBef>
              <a:spcAft>
                <a:spcPts val="0"/>
              </a:spcAft>
              <a:buSzPts val="2000"/>
              <a:buFont typeface="Oxanium"/>
              <a:buNone/>
              <a:defRPr sz="2665" b="1">
                <a:latin typeface="Oxanium"/>
                <a:ea typeface="Oxanium"/>
                <a:cs typeface="Oxanium"/>
                <a:sym typeface="Oxanium"/>
              </a:defRPr>
            </a:lvl7pPr>
            <a:lvl8pPr lvl="7" algn="ctr">
              <a:lnSpc>
                <a:spcPct val="100000"/>
              </a:lnSpc>
              <a:spcBef>
                <a:spcPct val="427000"/>
              </a:spcBef>
              <a:spcAft>
                <a:spcPts val="0"/>
              </a:spcAft>
              <a:buSzPts val="2000"/>
              <a:buFont typeface="Oxanium"/>
              <a:buNone/>
              <a:defRPr sz="2665" b="1">
                <a:latin typeface="Oxanium"/>
                <a:ea typeface="Oxanium"/>
                <a:cs typeface="Oxanium"/>
                <a:sym typeface="Oxanium"/>
              </a:defRPr>
            </a:lvl8pPr>
            <a:lvl9pPr lvl="8" algn="ctr">
              <a:lnSpc>
                <a:spcPct val="100000"/>
              </a:lnSpc>
              <a:spcBef>
                <a:spcPct val="427000"/>
              </a:spcBef>
              <a:spcAft>
                <a:spcPts val="1600"/>
              </a:spcAft>
              <a:buSzPts val="2000"/>
              <a:buFont typeface="Oxanium"/>
              <a:buNone/>
              <a:defRPr sz="2665" b="1">
                <a:latin typeface="Oxanium"/>
                <a:ea typeface="Oxanium"/>
                <a:cs typeface="Oxanium"/>
                <a:sym typeface="Oxanium"/>
              </a:defRPr>
            </a:lvl9pPr>
          </a:lstStyle>
          <a:p/>
        </p:txBody>
      </p:sp>
      <p:sp>
        <p:nvSpPr>
          <p:cNvPr id="2552" name="Google Shape;2552;p5"/>
          <p:cNvSpPr txBox="1"/>
          <p:nvPr>
            <p:ph type="subTitle" idx="2"/>
          </p:nvPr>
        </p:nvSpPr>
        <p:spPr>
          <a:xfrm>
            <a:off x="960000" y="2275400"/>
            <a:ext cx="3876800" cy="6524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2000"/>
              <a:buFont typeface="Oxanium"/>
              <a:buNone/>
              <a:defRPr sz="2665" b="1">
                <a:latin typeface="Oxanium"/>
                <a:ea typeface="Oxanium"/>
                <a:cs typeface="Oxanium"/>
                <a:sym typeface="Oxanium"/>
              </a:defRPr>
            </a:lvl1pPr>
            <a:lvl2pPr lvl="1" algn="ctr" rtl="0">
              <a:lnSpc>
                <a:spcPct val="100000"/>
              </a:lnSpc>
              <a:spcBef>
                <a:spcPct val="427000"/>
              </a:spcBef>
              <a:spcAft>
                <a:spcPts val="0"/>
              </a:spcAft>
              <a:buSzPts val="2000"/>
              <a:buFont typeface="Oxanium"/>
              <a:buNone/>
              <a:defRPr sz="2665" b="1">
                <a:latin typeface="Oxanium"/>
                <a:ea typeface="Oxanium"/>
                <a:cs typeface="Oxanium"/>
                <a:sym typeface="Oxanium"/>
              </a:defRPr>
            </a:lvl2pPr>
            <a:lvl3pPr lvl="2" algn="ctr" rtl="0">
              <a:lnSpc>
                <a:spcPct val="100000"/>
              </a:lnSpc>
              <a:spcBef>
                <a:spcPct val="427000"/>
              </a:spcBef>
              <a:spcAft>
                <a:spcPts val="0"/>
              </a:spcAft>
              <a:buSzPts val="2000"/>
              <a:buFont typeface="Oxanium"/>
              <a:buNone/>
              <a:defRPr sz="2665" b="1">
                <a:latin typeface="Oxanium"/>
                <a:ea typeface="Oxanium"/>
                <a:cs typeface="Oxanium"/>
                <a:sym typeface="Oxanium"/>
              </a:defRPr>
            </a:lvl3pPr>
            <a:lvl4pPr lvl="3" algn="ctr" rtl="0">
              <a:lnSpc>
                <a:spcPct val="100000"/>
              </a:lnSpc>
              <a:spcBef>
                <a:spcPct val="427000"/>
              </a:spcBef>
              <a:spcAft>
                <a:spcPts val="0"/>
              </a:spcAft>
              <a:buSzPts val="2000"/>
              <a:buFont typeface="Oxanium"/>
              <a:buNone/>
              <a:defRPr sz="2665" b="1">
                <a:latin typeface="Oxanium"/>
                <a:ea typeface="Oxanium"/>
                <a:cs typeface="Oxanium"/>
                <a:sym typeface="Oxanium"/>
              </a:defRPr>
            </a:lvl4pPr>
            <a:lvl5pPr lvl="4" algn="ctr" rtl="0">
              <a:lnSpc>
                <a:spcPct val="100000"/>
              </a:lnSpc>
              <a:spcBef>
                <a:spcPct val="427000"/>
              </a:spcBef>
              <a:spcAft>
                <a:spcPts val="0"/>
              </a:spcAft>
              <a:buSzPts val="2000"/>
              <a:buFont typeface="Oxanium"/>
              <a:buNone/>
              <a:defRPr sz="2665" b="1">
                <a:latin typeface="Oxanium"/>
                <a:ea typeface="Oxanium"/>
                <a:cs typeface="Oxanium"/>
                <a:sym typeface="Oxanium"/>
              </a:defRPr>
            </a:lvl5pPr>
            <a:lvl6pPr lvl="5" algn="ctr" rtl="0">
              <a:lnSpc>
                <a:spcPct val="100000"/>
              </a:lnSpc>
              <a:spcBef>
                <a:spcPct val="427000"/>
              </a:spcBef>
              <a:spcAft>
                <a:spcPts val="0"/>
              </a:spcAft>
              <a:buSzPts val="2000"/>
              <a:buFont typeface="Oxanium"/>
              <a:buNone/>
              <a:defRPr sz="2665" b="1">
                <a:latin typeface="Oxanium"/>
                <a:ea typeface="Oxanium"/>
                <a:cs typeface="Oxanium"/>
                <a:sym typeface="Oxanium"/>
              </a:defRPr>
            </a:lvl6pPr>
            <a:lvl7pPr lvl="6" algn="ctr" rtl="0">
              <a:lnSpc>
                <a:spcPct val="100000"/>
              </a:lnSpc>
              <a:spcBef>
                <a:spcPct val="427000"/>
              </a:spcBef>
              <a:spcAft>
                <a:spcPts val="0"/>
              </a:spcAft>
              <a:buSzPts val="2000"/>
              <a:buFont typeface="Oxanium"/>
              <a:buNone/>
              <a:defRPr sz="2665" b="1">
                <a:latin typeface="Oxanium"/>
                <a:ea typeface="Oxanium"/>
                <a:cs typeface="Oxanium"/>
                <a:sym typeface="Oxanium"/>
              </a:defRPr>
            </a:lvl7pPr>
            <a:lvl8pPr lvl="7" algn="ctr" rtl="0">
              <a:lnSpc>
                <a:spcPct val="100000"/>
              </a:lnSpc>
              <a:spcBef>
                <a:spcPct val="427000"/>
              </a:spcBef>
              <a:spcAft>
                <a:spcPts val="0"/>
              </a:spcAft>
              <a:buSzPts val="2000"/>
              <a:buFont typeface="Oxanium"/>
              <a:buNone/>
              <a:defRPr sz="2665" b="1">
                <a:latin typeface="Oxanium"/>
                <a:ea typeface="Oxanium"/>
                <a:cs typeface="Oxanium"/>
                <a:sym typeface="Oxanium"/>
              </a:defRPr>
            </a:lvl8pPr>
            <a:lvl9pPr lvl="8" algn="ctr" rtl="0">
              <a:lnSpc>
                <a:spcPct val="100000"/>
              </a:lnSpc>
              <a:spcBef>
                <a:spcPct val="427000"/>
              </a:spcBef>
              <a:spcAft>
                <a:spcPts val="1600"/>
              </a:spcAft>
              <a:buSzPts val="2000"/>
              <a:buFont typeface="Oxanium"/>
              <a:buNone/>
              <a:defRPr sz="2665" b="1">
                <a:latin typeface="Oxanium"/>
                <a:ea typeface="Oxanium"/>
                <a:cs typeface="Oxanium"/>
                <a:sym typeface="Oxanium"/>
              </a:defRPr>
            </a:lvl9pPr>
          </a:lstStyle>
          <a:p/>
        </p:txBody>
      </p:sp>
      <p:sp>
        <p:nvSpPr>
          <p:cNvPr id="2553" name="Google Shape;2553;p5"/>
          <p:cNvSpPr txBox="1"/>
          <p:nvPr>
            <p:ph type="subTitle" idx="3"/>
          </p:nvPr>
        </p:nvSpPr>
        <p:spPr>
          <a:xfrm>
            <a:off x="960000" y="5085200"/>
            <a:ext cx="3876800" cy="105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2554" name="Google Shape;2554;p5"/>
          <p:cNvSpPr txBox="1"/>
          <p:nvPr>
            <p:ph type="subTitle" idx="4"/>
          </p:nvPr>
        </p:nvSpPr>
        <p:spPr>
          <a:xfrm>
            <a:off x="960000" y="2799200"/>
            <a:ext cx="3876800" cy="105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2555" name="Google Shape;2555;p5"/>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2556" name="Google Shape;2556;p5"/>
          <p:cNvGrpSpPr/>
          <p:nvPr/>
        </p:nvGrpSpPr>
        <p:grpSpPr>
          <a:xfrm>
            <a:off x="-92412" y="-178800"/>
            <a:ext cx="13899084" cy="7151633"/>
            <a:chOff x="-69309" y="-134100"/>
            <a:chExt cx="10424313" cy="5363725"/>
          </a:xfrm>
        </p:grpSpPr>
        <p:grpSp>
          <p:nvGrpSpPr>
            <p:cNvPr id="2557" name="Google Shape;2557;p5"/>
            <p:cNvGrpSpPr/>
            <p:nvPr/>
          </p:nvGrpSpPr>
          <p:grpSpPr>
            <a:xfrm>
              <a:off x="6553900" y="699318"/>
              <a:ext cx="3801104" cy="3744866"/>
              <a:chOff x="885350" y="1936275"/>
              <a:chExt cx="1010475" cy="995525"/>
            </a:xfrm>
          </p:grpSpPr>
          <p:sp>
            <p:nvSpPr>
              <p:cNvPr id="2558" name="Google Shape;2558;p5"/>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5"/>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5"/>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5"/>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5"/>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5"/>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5"/>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5"/>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5"/>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5"/>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5"/>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5"/>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5"/>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5"/>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5"/>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5"/>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5"/>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5"/>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5"/>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5"/>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5"/>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5"/>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5"/>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5"/>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5"/>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5"/>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5"/>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5"/>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5"/>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5"/>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5"/>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5"/>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5"/>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5"/>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5"/>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5"/>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5"/>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5"/>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5"/>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5"/>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5"/>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5"/>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5"/>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5"/>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5"/>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5"/>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5"/>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5"/>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5"/>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5"/>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5"/>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5"/>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5"/>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5"/>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5"/>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5"/>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5"/>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5"/>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5"/>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5"/>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5"/>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5"/>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5"/>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5"/>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5"/>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5"/>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5"/>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5"/>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5"/>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5"/>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5"/>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5"/>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5"/>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5"/>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5"/>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5"/>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5"/>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5"/>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5"/>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5"/>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5"/>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5"/>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5"/>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5"/>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5"/>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5"/>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5"/>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5"/>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5"/>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5"/>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5"/>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5"/>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5"/>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5"/>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5"/>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5"/>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5"/>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5"/>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5"/>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5"/>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5"/>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5"/>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5"/>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5"/>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5"/>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5"/>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5"/>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5"/>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5"/>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5"/>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5"/>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5"/>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5"/>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5"/>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5"/>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5"/>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5"/>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5"/>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5"/>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5"/>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5"/>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5"/>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5"/>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5"/>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5"/>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5"/>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5"/>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5"/>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5"/>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5"/>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5"/>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5"/>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5"/>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5"/>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68" name="Google Shape;2768;p5"/>
            <p:cNvSpPr/>
            <p:nvPr/>
          </p:nvSpPr>
          <p:spPr>
            <a:xfrm rot="10800000" flipH="1">
              <a:off x="6276900" y="3498925"/>
              <a:ext cx="277775" cy="1693675"/>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
            <p:cNvSpPr/>
            <p:nvPr/>
          </p:nvSpPr>
          <p:spPr>
            <a:xfrm rot="10800000" flipH="1">
              <a:off x="6053675" y="3099825"/>
              <a:ext cx="402200" cy="2129800"/>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5"/>
            <p:cNvSpPr/>
            <p:nvPr/>
          </p:nvSpPr>
          <p:spPr>
            <a:xfrm rot="10800000" flipH="1">
              <a:off x="6114375" y="3581225"/>
              <a:ext cx="25" cy="582725"/>
            </a:xfrm>
            <a:custGeom>
              <a:avLst/>
              <a:gdLst/>
              <a:ahLst/>
              <a:cxnLst/>
              <a:rect l="l" t="t" r="r" b="b"/>
              <a:pathLst>
                <a:path w="1" h="23309" fill="none" extrusionOk="0">
                  <a:moveTo>
                    <a:pt x="1" y="1"/>
                  </a:moveTo>
                  <a:lnTo>
                    <a:pt x="1" y="2330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5"/>
            <p:cNvSpPr/>
            <p:nvPr/>
          </p:nvSpPr>
          <p:spPr>
            <a:xfrm>
              <a:off x="6321225" y="407475"/>
              <a:ext cx="25" cy="1409275"/>
            </a:xfrm>
            <a:custGeom>
              <a:avLst/>
              <a:gdLst/>
              <a:ahLst/>
              <a:cxnLst/>
              <a:rect l="l" t="t" r="r" b="b"/>
              <a:pathLst>
                <a:path w="1" h="56371" fill="none" extrusionOk="0">
                  <a:moveTo>
                    <a:pt x="0" y="0"/>
                  </a:moveTo>
                  <a:lnTo>
                    <a:pt x="0" y="563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5"/>
            <p:cNvSpPr/>
            <p:nvPr/>
          </p:nvSpPr>
          <p:spPr>
            <a:xfrm>
              <a:off x="6040550" y="1131150"/>
              <a:ext cx="89350" cy="967475"/>
            </a:xfrm>
            <a:custGeom>
              <a:avLst/>
              <a:gdLst/>
              <a:ahLst/>
              <a:cxnLst/>
              <a:rect l="l" t="t" r="r" b="b"/>
              <a:pathLst>
                <a:path w="3574" h="38699" fill="none" extrusionOk="0">
                  <a:moveTo>
                    <a:pt x="3574" y="0"/>
                  </a:moveTo>
                  <a:lnTo>
                    <a:pt x="3574" y="24196"/>
                  </a:lnTo>
                  <a:lnTo>
                    <a:pt x="1" y="27769"/>
                  </a:lnTo>
                  <a:lnTo>
                    <a:pt x="1" y="3869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5"/>
            <p:cNvSpPr/>
            <p:nvPr/>
          </p:nvSpPr>
          <p:spPr>
            <a:xfrm>
              <a:off x="5987925" y="-134100"/>
              <a:ext cx="141975" cy="1775950"/>
            </a:xfrm>
            <a:custGeom>
              <a:avLst/>
              <a:gdLst/>
              <a:ahLst/>
              <a:cxnLst/>
              <a:rect l="l" t="t" r="r" b="b"/>
              <a:pathLst>
                <a:path w="5679" h="71038" fill="none" extrusionOk="0">
                  <a:moveTo>
                    <a:pt x="5679" y="0"/>
                  </a:moveTo>
                  <a:lnTo>
                    <a:pt x="5679" y="41888"/>
                  </a:lnTo>
                  <a:lnTo>
                    <a:pt x="0" y="47566"/>
                  </a:lnTo>
                  <a:lnTo>
                    <a:pt x="0" y="7103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74" name="Google Shape;2774;p5"/>
            <p:cNvGrpSpPr/>
            <p:nvPr/>
          </p:nvGrpSpPr>
          <p:grpSpPr>
            <a:xfrm>
              <a:off x="-69309" y="2949253"/>
              <a:ext cx="2277975" cy="425325"/>
              <a:chOff x="-69309" y="2949253"/>
              <a:chExt cx="2277975" cy="425325"/>
            </a:xfrm>
          </p:grpSpPr>
          <p:sp>
            <p:nvSpPr>
              <p:cNvPr id="2775" name="Google Shape;2775;p5"/>
              <p:cNvSpPr/>
              <p:nvPr/>
            </p:nvSpPr>
            <p:spPr>
              <a:xfrm rot="-5400000">
                <a:off x="933903" y="1983066"/>
                <a:ext cx="308575" cy="2240950"/>
              </a:xfrm>
              <a:custGeom>
                <a:avLst/>
                <a:gdLst/>
                <a:ahLst/>
                <a:cxnLst/>
                <a:rect l="l" t="t" r="r" b="b"/>
                <a:pathLst>
                  <a:path w="12343" h="89638" fill="none" extrusionOk="0">
                    <a:moveTo>
                      <a:pt x="12342" y="1"/>
                    </a:moveTo>
                    <a:lnTo>
                      <a:pt x="12342" y="22878"/>
                    </a:lnTo>
                    <a:lnTo>
                      <a:pt x="1643" y="33083"/>
                    </a:lnTo>
                    <a:lnTo>
                      <a:pt x="0" y="8963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5"/>
              <p:cNvSpPr/>
              <p:nvPr/>
            </p:nvSpPr>
            <p:spPr>
              <a:xfrm rot="-5400000">
                <a:off x="345241" y="2612903"/>
                <a:ext cx="289550" cy="1118650"/>
              </a:xfrm>
              <a:custGeom>
                <a:avLst/>
                <a:gdLst/>
                <a:ahLst/>
                <a:cxnLst/>
                <a:rect l="l" t="t" r="r" b="b"/>
                <a:pathLst>
                  <a:path w="11582" h="44746" fill="none" extrusionOk="0">
                    <a:moveTo>
                      <a:pt x="11581" y="0"/>
                    </a:moveTo>
                    <a:lnTo>
                      <a:pt x="11581" y="19751"/>
                    </a:lnTo>
                    <a:lnTo>
                      <a:pt x="0" y="31334"/>
                    </a:lnTo>
                    <a:lnTo>
                      <a:pt x="0" y="4474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5"/>
              <p:cNvSpPr/>
              <p:nvPr/>
            </p:nvSpPr>
            <p:spPr>
              <a:xfrm rot="-5400000">
                <a:off x="172403" y="2921491"/>
                <a:ext cx="240150" cy="666025"/>
              </a:xfrm>
              <a:custGeom>
                <a:avLst/>
                <a:gdLst/>
                <a:ahLst/>
                <a:cxnLst/>
                <a:rect l="l" t="t" r="r" b="b"/>
                <a:pathLst>
                  <a:path w="9606" h="26641" fill="none" extrusionOk="0">
                    <a:moveTo>
                      <a:pt x="9606" y="1"/>
                    </a:moveTo>
                    <a:lnTo>
                      <a:pt x="9606" y="17036"/>
                    </a:lnTo>
                    <a:lnTo>
                      <a:pt x="1" y="2664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778" name="Shape 2778"/>
        <p:cNvGrpSpPr/>
        <p:nvPr/>
      </p:nvGrpSpPr>
      <p:grpSpPr>
        <a:xfrm>
          <a:off x="0" y="0"/>
          <a:ext cx="0" cy="0"/>
          <a:chOff x="0" y="0"/>
          <a:chExt cx="0" cy="0"/>
        </a:xfrm>
      </p:grpSpPr>
      <p:pic>
        <p:nvPicPr>
          <p:cNvPr id="2779" name="Google Shape;2779;p6"/>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2780" name="Google Shape;2780;p6"/>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2781" name="Google Shape;2781;p6"/>
          <p:cNvGrpSpPr/>
          <p:nvPr/>
        </p:nvGrpSpPr>
        <p:grpSpPr>
          <a:xfrm>
            <a:off x="187633" y="-128100"/>
            <a:ext cx="4550084" cy="6659184"/>
            <a:chOff x="140725" y="-96075"/>
            <a:chExt cx="3412563" cy="4994388"/>
          </a:xfrm>
        </p:grpSpPr>
        <p:sp>
          <p:nvSpPr>
            <p:cNvPr id="2782" name="Google Shape;2782;p6"/>
            <p:cNvSpPr/>
            <p:nvPr/>
          </p:nvSpPr>
          <p:spPr>
            <a:xfrm rot="5400000">
              <a:off x="2665575" y="4010600"/>
              <a:ext cx="166150" cy="1609275"/>
            </a:xfrm>
            <a:custGeom>
              <a:avLst/>
              <a:gdLst/>
              <a:ahLst/>
              <a:cxnLst/>
              <a:rect l="l" t="t" r="r" b="b"/>
              <a:pathLst>
                <a:path w="6646" h="64371" fill="none" extrusionOk="0">
                  <a:moveTo>
                    <a:pt x="0" y="0"/>
                  </a:moveTo>
                  <a:lnTo>
                    <a:pt x="0" y="16952"/>
                  </a:lnTo>
                  <a:lnTo>
                    <a:pt x="6646" y="23596"/>
                  </a:lnTo>
                  <a:lnTo>
                    <a:pt x="6646" y="6437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6"/>
            <p:cNvSpPr/>
            <p:nvPr/>
          </p:nvSpPr>
          <p:spPr>
            <a:xfrm rot="5400000">
              <a:off x="2276488" y="4280338"/>
              <a:ext cx="25" cy="1014775"/>
            </a:xfrm>
            <a:custGeom>
              <a:avLst/>
              <a:gdLst/>
              <a:ahLst/>
              <a:cxnLst/>
              <a:rect l="l" t="t" r="r" b="b"/>
              <a:pathLst>
                <a:path w="1" h="40591" fill="none" extrusionOk="0">
                  <a:moveTo>
                    <a:pt x="1" y="1"/>
                  </a:moveTo>
                  <a:lnTo>
                    <a:pt x="1" y="4059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6"/>
            <p:cNvSpPr/>
            <p:nvPr/>
          </p:nvSpPr>
          <p:spPr>
            <a:xfrm>
              <a:off x="140725" y="-46675"/>
              <a:ext cx="179300" cy="1171100"/>
            </a:xfrm>
            <a:custGeom>
              <a:avLst/>
              <a:gdLst/>
              <a:ahLst/>
              <a:cxnLst/>
              <a:rect l="l" t="t" r="r" b="b"/>
              <a:pathLst>
                <a:path w="7172" h="46844" fill="none" extrusionOk="0">
                  <a:moveTo>
                    <a:pt x="1" y="0"/>
                  </a:moveTo>
                  <a:lnTo>
                    <a:pt x="1" y="10775"/>
                  </a:lnTo>
                  <a:lnTo>
                    <a:pt x="7172" y="17949"/>
                  </a:lnTo>
                  <a:lnTo>
                    <a:pt x="7172" y="4684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6"/>
            <p:cNvSpPr/>
            <p:nvPr/>
          </p:nvSpPr>
          <p:spPr>
            <a:xfrm>
              <a:off x="320000" y="-96075"/>
              <a:ext cx="25" cy="282050"/>
            </a:xfrm>
            <a:custGeom>
              <a:avLst/>
              <a:gdLst/>
              <a:ahLst/>
              <a:cxnLst/>
              <a:rect l="l" t="t" r="r" b="b"/>
              <a:pathLst>
                <a:path w="1" h="11282" fill="none" extrusionOk="0">
                  <a:moveTo>
                    <a:pt x="1" y="1"/>
                  </a:moveTo>
                  <a:lnTo>
                    <a:pt x="1" y="1128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6"/>
            <p:cNvSpPr/>
            <p:nvPr/>
          </p:nvSpPr>
          <p:spPr>
            <a:xfrm>
              <a:off x="449825" y="-96075"/>
              <a:ext cx="25" cy="1436525"/>
            </a:xfrm>
            <a:custGeom>
              <a:avLst/>
              <a:gdLst/>
              <a:ahLst/>
              <a:cxnLst/>
              <a:rect l="l" t="t" r="r" b="b"/>
              <a:pathLst>
                <a:path w="1" h="57461" fill="none" extrusionOk="0">
                  <a:moveTo>
                    <a:pt x="0" y="1"/>
                  </a:moveTo>
                  <a:lnTo>
                    <a:pt x="0" y="5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87" name="Google Shape;2787;p6"/>
          <p:cNvGrpSpPr/>
          <p:nvPr/>
        </p:nvGrpSpPr>
        <p:grpSpPr>
          <a:xfrm>
            <a:off x="5956000" y="6335333"/>
            <a:ext cx="1371400" cy="1342633"/>
            <a:chOff x="367000" y="3270000"/>
            <a:chExt cx="1028550" cy="1006975"/>
          </a:xfrm>
        </p:grpSpPr>
        <p:sp>
          <p:nvSpPr>
            <p:cNvPr id="2788" name="Google Shape;2788;p6"/>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6"/>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6"/>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6"/>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6"/>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6"/>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6"/>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6"/>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6"/>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6"/>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6"/>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6"/>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6"/>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6"/>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6"/>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6"/>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6"/>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6"/>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6"/>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6"/>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6"/>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6"/>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6"/>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6"/>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6"/>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6"/>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6"/>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6"/>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6"/>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6"/>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6"/>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6"/>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6"/>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6"/>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6"/>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6"/>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6"/>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6"/>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6"/>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6"/>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6"/>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6"/>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6"/>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6"/>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6"/>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6"/>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6"/>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6"/>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6"/>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6"/>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6"/>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6"/>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6"/>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6"/>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6"/>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6"/>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6"/>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6"/>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6"/>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6"/>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6"/>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6"/>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6"/>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6"/>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6"/>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6"/>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6"/>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6"/>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6"/>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6"/>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6"/>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6"/>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6"/>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6"/>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6"/>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6"/>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6"/>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6"/>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6"/>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6"/>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6"/>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6"/>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6"/>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6"/>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6"/>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6"/>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6"/>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6"/>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6"/>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6"/>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6"/>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6"/>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6"/>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6"/>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6"/>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6"/>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6"/>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6"/>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6"/>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6"/>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6"/>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6"/>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6"/>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6"/>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6"/>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6"/>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6"/>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6"/>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6"/>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6"/>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6"/>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6"/>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6"/>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6"/>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6"/>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6"/>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6"/>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6"/>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6"/>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6"/>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6"/>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6"/>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6"/>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6"/>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6"/>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6"/>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6"/>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6"/>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6"/>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6"/>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6"/>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6"/>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6"/>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6"/>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6"/>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6"/>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6"/>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6"/>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6"/>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6"/>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6"/>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6"/>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6"/>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6"/>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6"/>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6"/>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6"/>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6"/>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6"/>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6"/>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6"/>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6"/>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6"/>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6"/>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6"/>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6"/>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6"/>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6"/>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6"/>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6"/>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6"/>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6"/>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6"/>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6"/>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6"/>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6"/>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6"/>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6"/>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6"/>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6"/>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6"/>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6"/>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6"/>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6"/>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6"/>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6"/>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6"/>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6"/>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6"/>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6"/>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6"/>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6"/>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6"/>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6"/>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6"/>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6"/>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6"/>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6"/>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6"/>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6"/>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6"/>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6"/>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6"/>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6"/>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6"/>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6"/>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6"/>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6"/>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6"/>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6"/>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6"/>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6"/>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6"/>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6"/>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6"/>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6"/>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6"/>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6"/>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6"/>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6"/>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6"/>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6"/>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6"/>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6"/>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6"/>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6"/>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6"/>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6"/>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6"/>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6"/>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6"/>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6"/>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6"/>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6"/>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6"/>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6"/>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6"/>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6"/>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6"/>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6"/>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6"/>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6"/>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6"/>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6"/>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6"/>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6"/>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6"/>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6"/>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6"/>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6"/>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6"/>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6"/>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6"/>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6"/>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6"/>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6"/>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6"/>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6"/>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6"/>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6"/>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6"/>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6"/>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6"/>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6"/>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6"/>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6"/>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6"/>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6"/>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6"/>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6"/>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6"/>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6"/>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6"/>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6"/>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6"/>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6"/>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6"/>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6"/>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6"/>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6"/>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6"/>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6"/>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6"/>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6"/>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6"/>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6"/>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6"/>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6"/>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6"/>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6"/>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6"/>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6"/>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6"/>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6"/>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6"/>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6"/>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6"/>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6"/>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6"/>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6"/>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6"/>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6"/>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6"/>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6"/>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6"/>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6"/>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6"/>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6"/>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6"/>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6"/>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6"/>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6"/>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6"/>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91" name="Google Shape;3091;p6"/>
          <p:cNvGrpSpPr/>
          <p:nvPr/>
        </p:nvGrpSpPr>
        <p:grpSpPr>
          <a:xfrm>
            <a:off x="8983800" y="-291200"/>
            <a:ext cx="1339867" cy="1261033"/>
            <a:chOff x="1425100" y="3295850"/>
            <a:chExt cx="1004900" cy="945775"/>
          </a:xfrm>
        </p:grpSpPr>
        <p:sp>
          <p:nvSpPr>
            <p:cNvPr id="3092" name="Google Shape;3092;p6"/>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6"/>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6"/>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6"/>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6"/>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6"/>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6"/>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6"/>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6"/>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6"/>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6"/>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6"/>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6"/>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6"/>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6"/>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6"/>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6"/>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6"/>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6"/>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6"/>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6"/>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6"/>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6"/>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6"/>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6"/>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6"/>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6"/>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6"/>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6"/>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6"/>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6"/>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6"/>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6"/>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6"/>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6"/>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6"/>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6"/>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6"/>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6"/>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6"/>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6"/>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6"/>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6"/>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6"/>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6"/>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6"/>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6"/>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6"/>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6"/>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6"/>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6"/>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6"/>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6"/>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6"/>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6"/>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6"/>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6"/>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6"/>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6"/>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6"/>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6"/>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6"/>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6"/>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6"/>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6"/>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6"/>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6"/>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6"/>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6"/>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6"/>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6"/>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6"/>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6"/>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6"/>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6"/>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6"/>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6"/>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6"/>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6"/>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6"/>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6"/>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6"/>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6"/>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6"/>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6"/>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6"/>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6"/>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6"/>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6"/>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6"/>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6"/>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6"/>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6"/>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6"/>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6"/>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6"/>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6"/>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6"/>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6"/>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6"/>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6"/>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6"/>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6"/>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6"/>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6"/>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6"/>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6"/>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6"/>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6"/>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6"/>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6"/>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6"/>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6"/>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6"/>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6"/>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6"/>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6"/>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6"/>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6"/>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6"/>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6"/>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6"/>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6"/>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6"/>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6"/>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6"/>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6"/>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6"/>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6"/>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6"/>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6"/>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6"/>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6"/>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6"/>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6"/>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6"/>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6"/>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6"/>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6"/>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6"/>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6"/>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6"/>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6"/>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6"/>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6"/>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6"/>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6"/>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6"/>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6"/>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6"/>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6"/>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6"/>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6"/>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6"/>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6"/>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6"/>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6"/>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6"/>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6"/>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6"/>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6"/>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6"/>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6"/>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6"/>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6"/>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6"/>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6"/>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6"/>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6"/>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6"/>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6"/>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6"/>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6"/>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6"/>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6"/>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6"/>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6"/>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6"/>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6"/>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6"/>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6"/>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6"/>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6"/>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6"/>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6"/>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6"/>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6"/>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6"/>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6"/>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6"/>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6"/>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6"/>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6"/>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6"/>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6"/>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6"/>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6"/>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6"/>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6"/>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6"/>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6"/>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6"/>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6"/>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6"/>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6"/>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6"/>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6"/>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6"/>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6"/>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6"/>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6"/>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6"/>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6"/>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6"/>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6"/>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6"/>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6"/>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6"/>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6"/>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6"/>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6"/>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6"/>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6"/>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6"/>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6"/>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6"/>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6"/>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6"/>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6"/>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6"/>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6"/>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6"/>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6"/>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6"/>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6"/>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6"/>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6"/>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6"/>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6"/>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6"/>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6"/>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6"/>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6"/>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6"/>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6"/>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6"/>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6"/>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6"/>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6"/>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6"/>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6"/>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6"/>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6"/>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6"/>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6"/>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6"/>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6"/>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6"/>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6"/>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6"/>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6"/>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6"/>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6"/>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6"/>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6"/>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6"/>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6"/>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6"/>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6"/>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6"/>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6"/>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6"/>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6"/>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6"/>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6"/>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6"/>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6"/>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6"/>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6"/>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6"/>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6"/>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6"/>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6"/>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6"/>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6"/>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6"/>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6"/>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6"/>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6"/>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6"/>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6"/>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6"/>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6"/>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6"/>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6"/>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6"/>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6"/>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6"/>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6"/>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6"/>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6"/>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6"/>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6"/>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6"/>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6"/>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6"/>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6"/>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6"/>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6"/>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6"/>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6"/>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6"/>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04" name="Google Shape;3404;p6"/>
          <p:cNvGrpSpPr/>
          <p:nvPr/>
        </p:nvGrpSpPr>
        <p:grpSpPr>
          <a:xfrm>
            <a:off x="11397133" y="1313800"/>
            <a:ext cx="1347300" cy="1327367"/>
            <a:chOff x="885350" y="1936275"/>
            <a:chExt cx="1010475" cy="995525"/>
          </a:xfrm>
        </p:grpSpPr>
        <p:sp>
          <p:nvSpPr>
            <p:cNvPr id="3405" name="Google Shape;3405;p6"/>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6"/>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6"/>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6"/>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6"/>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6"/>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6"/>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6"/>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6"/>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6"/>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6"/>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6"/>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6"/>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6"/>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6"/>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6"/>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6"/>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6"/>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6"/>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6"/>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6"/>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6"/>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6"/>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6"/>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6"/>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6"/>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6"/>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6"/>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6"/>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6"/>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6"/>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6"/>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6"/>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6"/>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6"/>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6"/>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6"/>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6"/>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6"/>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6"/>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6"/>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6"/>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6"/>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6"/>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6"/>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6"/>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6"/>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6"/>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6"/>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6"/>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6"/>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6"/>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6"/>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6"/>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6"/>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6"/>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6"/>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6"/>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6"/>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6"/>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6"/>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6"/>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6"/>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6"/>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6"/>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6"/>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6"/>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6"/>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6"/>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6"/>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6"/>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6"/>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6"/>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6"/>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6"/>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6"/>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6"/>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6"/>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6"/>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6"/>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6"/>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6"/>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6"/>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6"/>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6"/>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6"/>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6"/>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6"/>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6"/>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6"/>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6"/>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6"/>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6"/>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6"/>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6"/>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6"/>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6"/>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6"/>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6"/>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6"/>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6"/>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6"/>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6"/>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6"/>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6"/>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6"/>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6"/>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6"/>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6"/>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6"/>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6"/>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6"/>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6"/>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6"/>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6"/>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6"/>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6"/>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6"/>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6"/>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6"/>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6"/>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6"/>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6"/>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6"/>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6"/>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6"/>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6"/>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6"/>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6"/>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6"/>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6"/>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6"/>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6"/>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6"/>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6"/>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6"/>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6"/>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6"/>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6"/>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6"/>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6"/>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6"/>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6"/>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6"/>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6"/>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6"/>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6"/>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6"/>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6"/>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6"/>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6"/>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6"/>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6"/>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6"/>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6"/>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6"/>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6"/>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6"/>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6"/>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6"/>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6"/>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6"/>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6"/>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6"/>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6"/>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6"/>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6"/>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6"/>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6"/>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6"/>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6"/>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6"/>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6"/>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6"/>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6"/>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6"/>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6"/>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6"/>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6"/>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6"/>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6"/>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6"/>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6"/>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6"/>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6"/>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6"/>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6"/>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6"/>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6"/>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6"/>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6"/>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6"/>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6"/>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6"/>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6"/>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6"/>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6"/>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6"/>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6"/>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6"/>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6"/>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6"/>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6"/>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6"/>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6"/>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6"/>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6"/>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6"/>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6"/>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6"/>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615" name="Shape 3615"/>
        <p:cNvGrpSpPr/>
        <p:nvPr/>
      </p:nvGrpSpPr>
      <p:grpSpPr>
        <a:xfrm>
          <a:off x="0" y="0"/>
          <a:ext cx="0" cy="0"/>
          <a:chOff x="0" y="0"/>
          <a:chExt cx="0" cy="0"/>
        </a:xfrm>
      </p:grpSpPr>
      <p:pic>
        <p:nvPicPr>
          <p:cNvPr id="3616" name="Google Shape;3616;p7"/>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3617" name="Google Shape;3617;p7"/>
          <p:cNvSpPr txBox="1"/>
          <p:nvPr>
            <p:ph type="title"/>
          </p:nvPr>
        </p:nvSpPr>
        <p:spPr>
          <a:xfrm>
            <a:off x="960000" y="720000"/>
            <a:ext cx="10272000" cy="8460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3618" name="Google Shape;3618;p7"/>
          <p:cNvSpPr txBox="1"/>
          <p:nvPr>
            <p:ph type="subTitle" idx="1"/>
          </p:nvPr>
        </p:nvSpPr>
        <p:spPr>
          <a:xfrm rot="-540">
            <a:off x="960000" y="2635168"/>
            <a:ext cx="5088400" cy="2718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ct val="427000"/>
              </a:spcBef>
              <a:spcAft>
                <a:spcPts val="0"/>
              </a:spcAft>
              <a:buSzPts val="1400"/>
              <a:buChar char="■"/>
              <a:defRPr/>
            </a:lvl3pPr>
            <a:lvl4pPr lvl="3" algn="ctr" rtl="0">
              <a:lnSpc>
                <a:spcPct val="100000"/>
              </a:lnSpc>
              <a:spcBef>
                <a:spcPct val="427000"/>
              </a:spcBef>
              <a:spcAft>
                <a:spcPts val="0"/>
              </a:spcAft>
              <a:buSzPts val="1400"/>
              <a:buChar char="●"/>
              <a:defRPr/>
            </a:lvl4pPr>
            <a:lvl5pPr lvl="4" algn="ctr" rtl="0">
              <a:lnSpc>
                <a:spcPct val="100000"/>
              </a:lnSpc>
              <a:spcBef>
                <a:spcPct val="427000"/>
              </a:spcBef>
              <a:spcAft>
                <a:spcPts val="0"/>
              </a:spcAft>
              <a:buSzPts val="1400"/>
              <a:buChar char="○"/>
              <a:defRPr/>
            </a:lvl5pPr>
            <a:lvl6pPr lvl="5" algn="ctr" rtl="0">
              <a:lnSpc>
                <a:spcPct val="100000"/>
              </a:lnSpc>
              <a:spcBef>
                <a:spcPct val="427000"/>
              </a:spcBef>
              <a:spcAft>
                <a:spcPts val="0"/>
              </a:spcAft>
              <a:buSzPts val="1400"/>
              <a:buChar char="■"/>
              <a:defRPr/>
            </a:lvl6pPr>
            <a:lvl7pPr lvl="6" algn="ctr" rtl="0">
              <a:lnSpc>
                <a:spcPct val="100000"/>
              </a:lnSpc>
              <a:spcBef>
                <a:spcPct val="427000"/>
              </a:spcBef>
              <a:spcAft>
                <a:spcPts val="0"/>
              </a:spcAft>
              <a:buSzPts val="1400"/>
              <a:buChar char="●"/>
              <a:defRPr/>
            </a:lvl7pPr>
            <a:lvl8pPr lvl="7" algn="ctr" rtl="0">
              <a:lnSpc>
                <a:spcPct val="100000"/>
              </a:lnSpc>
              <a:spcBef>
                <a:spcPct val="427000"/>
              </a:spcBef>
              <a:spcAft>
                <a:spcPts val="0"/>
              </a:spcAft>
              <a:buSzPts val="1400"/>
              <a:buChar char="○"/>
              <a:defRPr/>
            </a:lvl8pPr>
            <a:lvl9pPr lvl="8" algn="ctr" rtl="0">
              <a:lnSpc>
                <a:spcPct val="100000"/>
              </a:lnSpc>
              <a:spcBef>
                <a:spcPct val="427000"/>
              </a:spcBef>
              <a:spcAft>
                <a:spcPts val="1600"/>
              </a:spcAft>
              <a:buSzPts val="1400"/>
              <a:buChar char="■"/>
              <a:defRPr/>
            </a:lvl9pPr>
          </a:lstStyle>
          <a:p/>
        </p:txBody>
      </p:sp>
      <p:grpSp>
        <p:nvGrpSpPr>
          <p:cNvPr id="3619" name="Google Shape;3619;p7"/>
          <p:cNvGrpSpPr/>
          <p:nvPr/>
        </p:nvGrpSpPr>
        <p:grpSpPr>
          <a:xfrm>
            <a:off x="7173467" y="-148233"/>
            <a:ext cx="6347256" cy="7992416"/>
            <a:chOff x="5380100" y="-111175"/>
            <a:chExt cx="4760442" cy="5994312"/>
          </a:xfrm>
        </p:grpSpPr>
        <p:grpSp>
          <p:nvGrpSpPr>
            <p:cNvPr id="3620" name="Google Shape;3620;p7"/>
            <p:cNvGrpSpPr/>
            <p:nvPr/>
          </p:nvGrpSpPr>
          <p:grpSpPr>
            <a:xfrm>
              <a:off x="5380100" y="3130480"/>
              <a:ext cx="327289" cy="2153972"/>
              <a:chOff x="5380100" y="3130480"/>
              <a:chExt cx="327289" cy="2153972"/>
            </a:xfrm>
          </p:grpSpPr>
          <p:sp>
            <p:nvSpPr>
              <p:cNvPr id="3621" name="Google Shape;3621;p7"/>
              <p:cNvSpPr/>
              <p:nvPr/>
            </p:nvSpPr>
            <p:spPr>
              <a:xfrm rot="10800000" flipH="1">
                <a:off x="5380100" y="3130480"/>
                <a:ext cx="174387" cy="1133344"/>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7"/>
              <p:cNvSpPr/>
              <p:nvPr/>
            </p:nvSpPr>
            <p:spPr>
              <a:xfrm rot="10800000" flipH="1">
                <a:off x="5398383" y="3466006"/>
                <a:ext cx="222735" cy="1797978"/>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7"/>
              <p:cNvSpPr/>
              <p:nvPr/>
            </p:nvSpPr>
            <p:spPr>
              <a:xfrm rot="10800000" flipH="1">
                <a:off x="5484654" y="3748575"/>
                <a:ext cx="222735" cy="1535877"/>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4" name="Google Shape;3624;p7"/>
            <p:cNvGrpSpPr/>
            <p:nvPr/>
          </p:nvGrpSpPr>
          <p:grpSpPr>
            <a:xfrm>
              <a:off x="7046955" y="-111175"/>
              <a:ext cx="837404" cy="2744353"/>
              <a:chOff x="6818355" y="-111175"/>
              <a:chExt cx="837404" cy="2744353"/>
            </a:xfrm>
          </p:grpSpPr>
          <p:sp>
            <p:nvSpPr>
              <p:cNvPr id="3625" name="Google Shape;3625;p7"/>
              <p:cNvSpPr/>
              <p:nvPr/>
            </p:nvSpPr>
            <p:spPr>
              <a:xfrm>
                <a:off x="7107819" y="2363598"/>
                <a:ext cx="3651" cy="3651"/>
              </a:xfrm>
              <a:custGeom>
                <a:avLst/>
                <a:gdLst/>
                <a:ahLst/>
                <a:cxnLst/>
                <a:rect l="l" t="t" r="r" b="b"/>
                <a:pathLst>
                  <a:path w="137" h="137" extrusionOk="0">
                    <a:moveTo>
                      <a:pt x="68" y="1"/>
                    </a:moveTo>
                    <a:cubicBezTo>
                      <a:pt x="31" y="1"/>
                      <a:pt x="1" y="32"/>
                      <a:pt x="1" y="69"/>
                    </a:cubicBezTo>
                    <a:cubicBezTo>
                      <a:pt x="1" y="106"/>
                      <a:pt x="31" y="136"/>
                      <a:pt x="68" y="136"/>
                    </a:cubicBezTo>
                    <a:cubicBezTo>
                      <a:pt x="105" y="136"/>
                      <a:pt x="136" y="106"/>
                      <a:pt x="136" y="69"/>
                    </a:cubicBezTo>
                    <a:cubicBezTo>
                      <a:pt x="136" y="32"/>
                      <a:pt x="105"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7"/>
              <p:cNvSpPr/>
              <p:nvPr/>
            </p:nvSpPr>
            <p:spPr>
              <a:xfrm>
                <a:off x="7107819" y="2363598"/>
                <a:ext cx="3651" cy="3651"/>
              </a:xfrm>
              <a:custGeom>
                <a:avLst/>
                <a:gdLst/>
                <a:ahLst/>
                <a:cxnLst/>
                <a:rect l="l" t="t" r="r" b="b"/>
                <a:pathLst>
                  <a:path w="137" h="137" extrusionOk="0">
                    <a:moveTo>
                      <a:pt x="68" y="1"/>
                    </a:moveTo>
                    <a:cubicBezTo>
                      <a:pt x="31" y="1"/>
                      <a:pt x="1" y="32"/>
                      <a:pt x="1" y="69"/>
                    </a:cubicBezTo>
                    <a:cubicBezTo>
                      <a:pt x="1" y="106"/>
                      <a:pt x="31" y="136"/>
                      <a:pt x="68" y="136"/>
                    </a:cubicBezTo>
                    <a:cubicBezTo>
                      <a:pt x="105" y="136"/>
                      <a:pt x="136" y="106"/>
                      <a:pt x="136" y="69"/>
                    </a:cubicBezTo>
                    <a:cubicBezTo>
                      <a:pt x="136" y="32"/>
                      <a:pt x="105" y="1"/>
                      <a:pt x="68"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7"/>
              <p:cNvSpPr/>
              <p:nvPr/>
            </p:nvSpPr>
            <p:spPr>
              <a:xfrm>
                <a:off x="6910037" y="-71704"/>
                <a:ext cx="351520" cy="2060078"/>
              </a:xfrm>
              <a:custGeom>
                <a:avLst/>
                <a:gdLst/>
                <a:ahLst/>
                <a:cxnLst/>
                <a:rect l="l" t="t" r="r" b="b"/>
                <a:pathLst>
                  <a:path w="13189" h="77294" fill="none" extrusionOk="0">
                    <a:moveTo>
                      <a:pt x="1" y="1"/>
                    </a:moveTo>
                    <a:lnTo>
                      <a:pt x="1" y="22714"/>
                    </a:lnTo>
                    <a:lnTo>
                      <a:pt x="13188" y="35903"/>
                    </a:lnTo>
                    <a:lnTo>
                      <a:pt x="13188" y="7729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7"/>
              <p:cNvSpPr/>
              <p:nvPr/>
            </p:nvSpPr>
            <p:spPr>
              <a:xfrm>
                <a:off x="7158270" y="-71704"/>
                <a:ext cx="207969" cy="608050"/>
              </a:xfrm>
              <a:custGeom>
                <a:avLst/>
                <a:gdLst/>
                <a:ahLst/>
                <a:cxnLst/>
                <a:rect l="l" t="t" r="r" b="b"/>
                <a:pathLst>
                  <a:path w="7803" h="22814" fill="none" extrusionOk="0">
                    <a:moveTo>
                      <a:pt x="7803" y="1"/>
                    </a:moveTo>
                    <a:lnTo>
                      <a:pt x="7803" y="9712"/>
                    </a:lnTo>
                    <a:lnTo>
                      <a:pt x="0" y="17514"/>
                    </a:lnTo>
                    <a:lnTo>
                      <a:pt x="0" y="2281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7"/>
              <p:cNvSpPr/>
              <p:nvPr/>
            </p:nvSpPr>
            <p:spPr>
              <a:xfrm>
                <a:off x="7347071" y="-111175"/>
                <a:ext cx="308689" cy="1192593"/>
              </a:xfrm>
              <a:custGeom>
                <a:avLst/>
                <a:gdLst/>
                <a:ahLst/>
                <a:cxnLst/>
                <a:rect l="l" t="t" r="r" b="b"/>
                <a:pathLst>
                  <a:path w="11582" h="44746" fill="none" extrusionOk="0">
                    <a:moveTo>
                      <a:pt x="11581" y="0"/>
                    </a:moveTo>
                    <a:lnTo>
                      <a:pt x="11581" y="19751"/>
                    </a:lnTo>
                    <a:lnTo>
                      <a:pt x="0" y="31334"/>
                    </a:lnTo>
                    <a:lnTo>
                      <a:pt x="0" y="4474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7"/>
              <p:cNvSpPr/>
              <p:nvPr/>
            </p:nvSpPr>
            <p:spPr>
              <a:xfrm>
                <a:off x="7109605" y="1152117"/>
                <a:ext cx="27" cy="1213462"/>
              </a:xfrm>
              <a:custGeom>
                <a:avLst/>
                <a:gdLst/>
                <a:ahLst/>
                <a:cxnLst/>
                <a:rect l="l" t="t" r="r" b="b"/>
                <a:pathLst>
                  <a:path w="1" h="45529" fill="none" extrusionOk="0">
                    <a:moveTo>
                      <a:pt x="1" y="1"/>
                    </a:moveTo>
                    <a:lnTo>
                      <a:pt x="1" y="4552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7"/>
              <p:cNvSpPr/>
              <p:nvPr/>
            </p:nvSpPr>
            <p:spPr>
              <a:xfrm>
                <a:off x="6818355" y="-71704"/>
                <a:ext cx="354238" cy="2704882"/>
              </a:xfrm>
              <a:custGeom>
                <a:avLst/>
                <a:gdLst/>
                <a:ahLst/>
                <a:cxnLst/>
                <a:rect l="l" t="t" r="r" b="b"/>
                <a:pathLst>
                  <a:path w="13291" h="101487" fill="none" extrusionOk="0">
                    <a:moveTo>
                      <a:pt x="1" y="1"/>
                    </a:moveTo>
                    <a:lnTo>
                      <a:pt x="1" y="31272"/>
                    </a:lnTo>
                    <a:lnTo>
                      <a:pt x="13290" y="44561"/>
                    </a:lnTo>
                    <a:lnTo>
                      <a:pt x="13290" y="10148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7"/>
              <p:cNvSpPr/>
              <p:nvPr/>
            </p:nvSpPr>
            <p:spPr>
              <a:xfrm>
                <a:off x="7285692" y="-80499"/>
                <a:ext cx="256024" cy="710049"/>
              </a:xfrm>
              <a:custGeom>
                <a:avLst/>
                <a:gdLst/>
                <a:ahLst/>
                <a:cxnLst/>
                <a:rect l="l" t="t" r="r" b="b"/>
                <a:pathLst>
                  <a:path w="9606" h="26641" fill="none" extrusionOk="0">
                    <a:moveTo>
                      <a:pt x="9606" y="1"/>
                    </a:moveTo>
                    <a:lnTo>
                      <a:pt x="9606" y="17036"/>
                    </a:lnTo>
                    <a:lnTo>
                      <a:pt x="1" y="2664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7"/>
              <p:cNvSpPr/>
              <p:nvPr/>
            </p:nvSpPr>
            <p:spPr>
              <a:xfrm>
                <a:off x="7033514" y="-71704"/>
                <a:ext cx="27" cy="377746"/>
              </a:xfrm>
              <a:custGeom>
                <a:avLst/>
                <a:gdLst/>
                <a:ahLst/>
                <a:cxnLst/>
                <a:rect l="l" t="t" r="r" b="b"/>
                <a:pathLst>
                  <a:path w="1" h="14173" fill="none" extrusionOk="0">
                    <a:moveTo>
                      <a:pt x="0" y="1"/>
                    </a:moveTo>
                    <a:lnTo>
                      <a:pt x="0" y="1417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4" name="Google Shape;3634;p7"/>
            <p:cNvGrpSpPr/>
            <p:nvPr/>
          </p:nvGrpSpPr>
          <p:grpSpPr>
            <a:xfrm>
              <a:off x="8174983" y="775276"/>
              <a:ext cx="1965559" cy="1924329"/>
              <a:chOff x="367000" y="3270000"/>
              <a:chExt cx="1028550" cy="1006975"/>
            </a:xfrm>
          </p:grpSpPr>
          <p:sp>
            <p:nvSpPr>
              <p:cNvPr id="3635" name="Google Shape;3635;p7"/>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7"/>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7"/>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7"/>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7"/>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7"/>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7"/>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7"/>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7"/>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7"/>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7"/>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7"/>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7"/>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7"/>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7"/>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7"/>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7"/>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7"/>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7"/>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7"/>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7"/>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7"/>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7"/>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7"/>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7"/>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7"/>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7"/>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7"/>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7"/>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7"/>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7"/>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7"/>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7"/>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7"/>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7"/>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7"/>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7"/>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7"/>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7"/>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7"/>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7"/>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7"/>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7"/>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7"/>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7"/>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7"/>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7"/>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7"/>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7"/>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7"/>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7"/>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7"/>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7"/>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7"/>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7"/>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7"/>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7"/>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7"/>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7"/>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7"/>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7"/>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7"/>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7"/>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7"/>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7"/>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7"/>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7"/>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7"/>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7"/>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7"/>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7"/>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7"/>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7"/>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7"/>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7"/>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7"/>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7"/>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7"/>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7"/>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7"/>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7"/>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7"/>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7"/>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7"/>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7"/>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7"/>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7"/>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7"/>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7"/>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7"/>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7"/>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7"/>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7"/>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7"/>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7"/>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7"/>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7"/>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7"/>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7"/>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7"/>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7"/>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7"/>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7"/>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7"/>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7"/>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7"/>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7"/>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7"/>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7"/>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7"/>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7"/>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7"/>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7"/>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7"/>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7"/>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7"/>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7"/>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7"/>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7"/>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7"/>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7"/>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7"/>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7"/>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7"/>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7"/>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7"/>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7"/>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7"/>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7"/>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7"/>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7"/>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7"/>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7"/>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7"/>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7"/>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7"/>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7"/>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7"/>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7"/>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7"/>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7"/>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7"/>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7"/>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7"/>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7"/>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7"/>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7"/>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7"/>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7"/>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7"/>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7"/>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7"/>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7"/>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7"/>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7"/>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7"/>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7"/>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7"/>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7"/>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7"/>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7"/>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7"/>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7"/>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7"/>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7"/>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7"/>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7"/>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7"/>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7"/>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7"/>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7"/>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7"/>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7"/>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7"/>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7"/>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7"/>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7"/>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7"/>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7"/>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7"/>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7"/>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7"/>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7"/>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7"/>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7"/>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7"/>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7"/>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7"/>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7"/>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7"/>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7"/>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7"/>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7"/>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7"/>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7"/>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7"/>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7"/>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7"/>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7"/>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7"/>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7"/>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7"/>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7"/>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7"/>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7"/>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7"/>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7"/>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7"/>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7"/>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7"/>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7"/>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7"/>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7"/>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7"/>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7"/>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7"/>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7"/>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7"/>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7"/>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7"/>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7"/>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7"/>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7"/>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7"/>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7"/>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7"/>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7"/>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7"/>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7"/>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7"/>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7"/>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7"/>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7"/>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7"/>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7"/>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7"/>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7"/>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7"/>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7"/>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7"/>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7"/>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7"/>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7"/>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7"/>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7"/>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7"/>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7"/>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7"/>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7"/>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7"/>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7"/>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7"/>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7"/>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7"/>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7"/>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7"/>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7"/>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7"/>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7"/>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7"/>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7"/>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7"/>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7"/>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7"/>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7"/>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7"/>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7"/>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7"/>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7"/>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7"/>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7"/>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7"/>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7"/>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7"/>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7"/>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7"/>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7"/>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7"/>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7"/>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7"/>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7"/>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7"/>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7"/>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7"/>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7"/>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7"/>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7"/>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7"/>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7"/>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7"/>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7"/>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7"/>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7"/>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7"/>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7"/>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7"/>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7"/>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7"/>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7"/>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7"/>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7"/>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7"/>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7"/>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38" name="Google Shape;3938;p7"/>
            <p:cNvGrpSpPr/>
            <p:nvPr/>
          </p:nvGrpSpPr>
          <p:grpSpPr>
            <a:xfrm>
              <a:off x="6256263" y="3359903"/>
              <a:ext cx="2680973" cy="2523233"/>
              <a:chOff x="1425100" y="3295850"/>
              <a:chExt cx="1004900" cy="945775"/>
            </a:xfrm>
          </p:grpSpPr>
          <p:sp>
            <p:nvSpPr>
              <p:cNvPr id="3939" name="Google Shape;3939;p7"/>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7"/>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7"/>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7"/>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7"/>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7"/>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7"/>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7"/>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7"/>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7"/>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7"/>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7"/>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7"/>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7"/>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7"/>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7"/>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7"/>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7"/>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7"/>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7"/>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7"/>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7"/>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7"/>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7"/>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7"/>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7"/>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7"/>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7"/>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7"/>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7"/>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7"/>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7"/>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7"/>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7"/>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7"/>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7"/>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7"/>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7"/>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7"/>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7"/>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7"/>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7"/>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7"/>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7"/>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7"/>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7"/>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7"/>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7"/>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7"/>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7"/>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7"/>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7"/>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7"/>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7"/>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7"/>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7"/>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7"/>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7"/>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7"/>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7"/>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7"/>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7"/>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7"/>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7"/>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7"/>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7"/>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7"/>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7"/>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7"/>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7"/>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7"/>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7"/>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7"/>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7"/>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7"/>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7"/>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7"/>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7"/>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7"/>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7"/>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7"/>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7"/>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7"/>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7"/>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7"/>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7"/>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7"/>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7"/>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7"/>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7"/>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7"/>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7"/>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7"/>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7"/>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7"/>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7"/>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7"/>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7"/>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7"/>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7"/>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7"/>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7"/>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7"/>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7"/>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7"/>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7"/>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7"/>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7"/>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7"/>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7"/>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7"/>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7"/>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7"/>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7"/>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7"/>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7"/>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7"/>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7"/>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7"/>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7"/>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7"/>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7"/>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7"/>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7"/>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7"/>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7"/>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7"/>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7"/>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7"/>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7"/>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7"/>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7"/>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7"/>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7"/>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7"/>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7"/>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7"/>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7"/>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7"/>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7"/>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7"/>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7"/>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7"/>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7"/>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7"/>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7"/>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7"/>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7"/>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7"/>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7"/>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7"/>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7"/>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7"/>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7"/>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7"/>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7"/>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7"/>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7"/>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7"/>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7"/>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7"/>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7"/>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7"/>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7"/>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7"/>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7"/>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7"/>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7"/>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7"/>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7"/>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7"/>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7"/>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7"/>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7"/>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7"/>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7"/>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7"/>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7"/>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7"/>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7"/>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7"/>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7"/>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7"/>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7"/>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7"/>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7"/>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7"/>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7"/>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7"/>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7"/>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7"/>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7"/>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7"/>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7"/>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7"/>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7"/>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7"/>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7"/>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7"/>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7"/>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7"/>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7"/>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7"/>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7"/>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7"/>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7"/>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7"/>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7"/>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7"/>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7"/>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7"/>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7"/>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7"/>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7"/>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7"/>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7"/>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7"/>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7"/>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7"/>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7"/>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7"/>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7"/>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7"/>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7"/>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7"/>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7"/>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7"/>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7"/>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7"/>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7"/>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7"/>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7"/>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7"/>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7"/>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7"/>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7"/>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7"/>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7"/>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7"/>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7"/>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7"/>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7"/>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7"/>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7"/>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7"/>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7"/>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7"/>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7"/>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7"/>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7"/>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7"/>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7"/>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7"/>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7"/>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7"/>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7"/>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7"/>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7"/>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7"/>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7"/>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7"/>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7"/>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7"/>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7"/>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7"/>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7"/>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7"/>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7"/>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7"/>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7"/>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7"/>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7"/>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7"/>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7"/>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7"/>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7"/>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7"/>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7"/>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7"/>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7"/>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7"/>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7"/>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7"/>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7"/>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7"/>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7"/>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7"/>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7"/>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7"/>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7"/>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7"/>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7"/>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7"/>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7"/>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7"/>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7"/>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7"/>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7"/>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7"/>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7"/>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7"/>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7"/>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7"/>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7"/>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7"/>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7"/>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7"/>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7"/>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7"/>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7"/>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7"/>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7"/>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51" name="Google Shape;4251;p7"/>
            <p:cNvGrpSpPr/>
            <p:nvPr/>
          </p:nvGrpSpPr>
          <p:grpSpPr>
            <a:xfrm>
              <a:off x="5530500" y="1392725"/>
              <a:ext cx="1010475" cy="995525"/>
              <a:chOff x="885350" y="1936275"/>
              <a:chExt cx="1010475" cy="995525"/>
            </a:xfrm>
          </p:grpSpPr>
          <p:sp>
            <p:nvSpPr>
              <p:cNvPr id="4252" name="Google Shape;4252;p7"/>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7"/>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7"/>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7"/>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7"/>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7"/>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7"/>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7"/>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7"/>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7"/>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7"/>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7"/>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7"/>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7"/>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7"/>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7"/>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7"/>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7"/>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7"/>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7"/>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7"/>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7"/>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7"/>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7"/>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7"/>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7"/>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7"/>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7"/>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7"/>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7"/>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7"/>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7"/>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7"/>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7"/>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7"/>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7"/>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7"/>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7"/>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7"/>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7"/>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7"/>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7"/>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7"/>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7"/>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7"/>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7"/>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7"/>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7"/>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7"/>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7"/>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7"/>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7"/>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7"/>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7"/>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7"/>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7"/>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7"/>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7"/>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7"/>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7"/>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7"/>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7"/>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7"/>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7"/>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7"/>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7"/>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7"/>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7"/>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7"/>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7"/>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7"/>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7"/>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7"/>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7"/>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7"/>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7"/>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7"/>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7"/>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7"/>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7"/>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7"/>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7"/>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7"/>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7"/>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7"/>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7"/>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7"/>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7"/>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7"/>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7"/>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7"/>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7"/>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7"/>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7"/>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7"/>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7"/>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7"/>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7"/>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7"/>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7"/>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7"/>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7"/>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7"/>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7"/>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7"/>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7"/>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7"/>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7"/>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7"/>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7"/>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7"/>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7"/>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7"/>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7"/>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7"/>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7"/>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7"/>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7"/>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7"/>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7"/>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7"/>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7"/>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7"/>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7"/>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7"/>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7"/>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7"/>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7"/>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7"/>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7"/>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7"/>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7"/>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7"/>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7"/>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7"/>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7"/>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7"/>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7"/>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7"/>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7"/>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7"/>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7"/>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7"/>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7"/>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7"/>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7"/>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7"/>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7"/>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7"/>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7"/>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7"/>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7"/>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7"/>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7"/>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7"/>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7"/>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7"/>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7"/>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7"/>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7"/>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7"/>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7"/>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7"/>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7"/>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7"/>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7"/>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7"/>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7"/>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7"/>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7"/>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7"/>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7"/>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7"/>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7"/>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7"/>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7"/>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7"/>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7"/>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7"/>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7"/>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7"/>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7"/>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7"/>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7"/>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7"/>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7"/>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7"/>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7"/>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7"/>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7"/>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7"/>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7"/>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7"/>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7"/>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7"/>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7"/>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7"/>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7"/>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7"/>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7"/>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7"/>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7"/>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7"/>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7"/>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7"/>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7"/>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7"/>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7"/>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7"/>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7"/>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4462" name="Shape 4462"/>
        <p:cNvGrpSpPr/>
        <p:nvPr/>
      </p:nvGrpSpPr>
      <p:grpSpPr>
        <a:xfrm>
          <a:off x="0" y="0"/>
          <a:ext cx="0" cy="0"/>
          <a:chOff x="0" y="0"/>
          <a:chExt cx="0" cy="0"/>
        </a:xfrm>
      </p:grpSpPr>
      <p:pic>
        <p:nvPicPr>
          <p:cNvPr id="4463" name="Google Shape;4463;p8"/>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4464" name="Google Shape;4464;p8"/>
          <p:cNvSpPr txBox="1"/>
          <p:nvPr>
            <p:ph type="title"/>
          </p:nvPr>
        </p:nvSpPr>
        <p:spPr>
          <a:xfrm>
            <a:off x="1589433" y="1342400"/>
            <a:ext cx="9013200" cy="4173200"/>
          </a:xfrm>
          <a:prstGeom prst="rect">
            <a:avLst/>
          </a:prstGeom>
        </p:spPr>
        <p:txBody>
          <a:bodyPr spcFirstLastPara="1" wrap="square" lIns="91425" tIns="91425" rIns="91425" bIns="91425" anchor="t" anchorCtr="0">
            <a:noAutofit/>
          </a:bodyPr>
          <a:lstStyle>
            <a:lvl1pPr lvl="0" algn="ctr">
              <a:spcBef>
                <a:spcPts val="0"/>
              </a:spcBef>
              <a:spcAft>
                <a:spcPts val="0"/>
              </a:spcAft>
              <a:buSzPts val="4800"/>
              <a:buNone/>
              <a:defRPr sz="12800"/>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p:txBody>
      </p:sp>
      <p:grpSp>
        <p:nvGrpSpPr>
          <p:cNvPr id="4465" name="Google Shape;4465;p8"/>
          <p:cNvGrpSpPr/>
          <p:nvPr/>
        </p:nvGrpSpPr>
        <p:grpSpPr>
          <a:xfrm>
            <a:off x="-321071" y="-259733"/>
            <a:ext cx="13262745" cy="7312383"/>
            <a:chOff x="-240803" y="-194800"/>
            <a:chExt cx="9947059" cy="5484287"/>
          </a:xfrm>
        </p:grpSpPr>
        <p:sp>
          <p:nvSpPr>
            <p:cNvPr id="4466" name="Google Shape;4466;p8"/>
            <p:cNvSpPr/>
            <p:nvPr/>
          </p:nvSpPr>
          <p:spPr>
            <a:xfrm rot="5400000">
              <a:off x="8540750" y="-523037"/>
              <a:ext cx="144500" cy="1407700"/>
            </a:xfrm>
            <a:custGeom>
              <a:avLst/>
              <a:gdLst/>
              <a:ahLst/>
              <a:cxnLst/>
              <a:rect l="l" t="t" r="r" b="b"/>
              <a:pathLst>
                <a:path w="5780" h="56308" fill="none" extrusionOk="0">
                  <a:moveTo>
                    <a:pt x="0" y="0"/>
                  </a:moveTo>
                  <a:lnTo>
                    <a:pt x="0" y="13250"/>
                  </a:lnTo>
                  <a:lnTo>
                    <a:pt x="5780" y="19031"/>
                  </a:lnTo>
                  <a:lnTo>
                    <a:pt x="5780" y="5630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8"/>
            <p:cNvSpPr/>
            <p:nvPr/>
          </p:nvSpPr>
          <p:spPr>
            <a:xfrm rot="5400000">
              <a:off x="8052125" y="-565212"/>
              <a:ext cx="25" cy="1409275"/>
            </a:xfrm>
            <a:custGeom>
              <a:avLst/>
              <a:gdLst/>
              <a:ahLst/>
              <a:cxnLst/>
              <a:rect l="l" t="t" r="r" b="b"/>
              <a:pathLst>
                <a:path w="1" h="56371" fill="none" extrusionOk="0">
                  <a:moveTo>
                    <a:pt x="0" y="0"/>
                  </a:moveTo>
                  <a:lnTo>
                    <a:pt x="0" y="563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8"/>
            <p:cNvSpPr/>
            <p:nvPr/>
          </p:nvSpPr>
          <p:spPr>
            <a:xfrm rot="5400000">
              <a:off x="9083188" y="143325"/>
              <a:ext cx="25" cy="319250"/>
            </a:xfrm>
            <a:custGeom>
              <a:avLst/>
              <a:gdLst/>
              <a:ahLst/>
              <a:cxnLst/>
              <a:rect l="l" t="t" r="r" b="b"/>
              <a:pathLst>
                <a:path w="1" h="12770" fill="none" extrusionOk="0">
                  <a:moveTo>
                    <a:pt x="0" y="1"/>
                  </a:moveTo>
                  <a:lnTo>
                    <a:pt x="0" y="1277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8"/>
            <p:cNvSpPr/>
            <p:nvPr/>
          </p:nvSpPr>
          <p:spPr>
            <a:xfrm rot="5400000">
              <a:off x="8448413" y="-324575"/>
              <a:ext cx="25" cy="1465300"/>
            </a:xfrm>
            <a:custGeom>
              <a:avLst/>
              <a:gdLst/>
              <a:ahLst/>
              <a:cxnLst/>
              <a:rect l="l" t="t" r="r" b="b"/>
              <a:pathLst>
                <a:path w="1" h="58612" fill="none" extrusionOk="0">
                  <a:moveTo>
                    <a:pt x="1" y="1"/>
                  </a:moveTo>
                  <a:lnTo>
                    <a:pt x="1" y="5861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8"/>
            <p:cNvSpPr/>
            <p:nvPr/>
          </p:nvSpPr>
          <p:spPr>
            <a:xfrm>
              <a:off x="720000" y="-36300"/>
              <a:ext cx="166150" cy="1609275"/>
            </a:xfrm>
            <a:custGeom>
              <a:avLst/>
              <a:gdLst/>
              <a:ahLst/>
              <a:cxnLst/>
              <a:rect l="l" t="t" r="r" b="b"/>
              <a:pathLst>
                <a:path w="6646" h="64371" fill="none" extrusionOk="0">
                  <a:moveTo>
                    <a:pt x="0" y="0"/>
                  </a:moveTo>
                  <a:lnTo>
                    <a:pt x="0" y="16952"/>
                  </a:lnTo>
                  <a:lnTo>
                    <a:pt x="6646" y="23596"/>
                  </a:lnTo>
                  <a:lnTo>
                    <a:pt x="6646" y="6437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8"/>
            <p:cNvSpPr/>
            <p:nvPr/>
          </p:nvSpPr>
          <p:spPr>
            <a:xfrm>
              <a:off x="775550" y="733100"/>
              <a:ext cx="25" cy="1014775"/>
            </a:xfrm>
            <a:custGeom>
              <a:avLst/>
              <a:gdLst/>
              <a:ahLst/>
              <a:cxnLst/>
              <a:rect l="l" t="t" r="r" b="b"/>
              <a:pathLst>
                <a:path w="1" h="40591" fill="none" extrusionOk="0">
                  <a:moveTo>
                    <a:pt x="1" y="1"/>
                  </a:moveTo>
                  <a:lnTo>
                    <a:pt x="1" y="4059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8"/>
            <p:cNvSpPr/>
            <p:nvPr/>
          </p:nvSpPr>
          <p:spPr>
            <a:xfrm rot="-5400000" flipH="1">
              <a:off x="476069" y="3990863"/>
              <a:ext cx="179300" cy="1171100"/>
            </a:xfrm>
            <a:custGeom>
              <a:avLst/>
              <a:gdLst/>
              <a:ahLst/>
              <a:cxnLst/>
              <a:rect l="l" t="t" r="r" b="b"/>
              <a:pathLst>
                <a:path w="7172" h="46844" fill="none" extrusionOk="0">
                  <a:moveTo>
                    <a:pt x="1" y="0"/>
                  </a:moveTo>
                  <a:lnTo>
                    <a:pt x="1" y="10775"/>
                  </a:lnTo>
                  <a:lnTo>
                    <a:pt x="7172" y="17949"/>
                  </a:lnTo>
                  <a:lnTo>
                    <a:pt x="7172" y="4684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8"/>
            <p:cNvSpPr/>
            <p:nvPr/>
          </p:nvSpPr>
          <p:spPr>
            <a:xfrm rot="-5400000" flipH="1">
              <a:off x="71781" y="4525025"/>
              <a:ext cx="25" cy="282050"/>
            </a:xfrm>
            <a:custGeom>
              <a:avLst/>
              <a:gdLst/>
              <a:ahLst/>
              <a:cxnLst/>
              <a:rect l="l" t="t" r="r" b="b"/>
              <a:pathLst>
                <a:path w="1" h="11282" fill="none" extrusionOk="0">
                  <a:moveTo>
                    <a:pt x="1" y="1"/>
                  </a:moveTo>
                  <a:lnTo>
                    <a:pt x="1" y="1128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8"/>
            <p:cNvSpPr/>
            <p:nvPr/>
          </p:nvSpPr>
          <p:spPr>
            <a:xfrm rot="-5400000" flipH="1">
              <a:off x="649019" y="4077613"/>
              <a:ext cx="25" cy="1436525"/>
            </a:xfrm>
            <a:custGeom>
              <a:avLst/>
              <a:gdLst/>
              <a:ahLst/>
              <a:cxnLst/>
              <a:rect l="l" t="t" r="r" b="b"/>
              <a:pathLst>
                <a:path w="1" h="57461" fill="none" extrusionOk="0">
                  <a:moveTo>
                    <a:pt x="0" y="1"/>
                  </a:moveTo>
                  <a:lnTo>
                    <a:pt x="0" y="5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475" name="Google Shape;4475;p8"/>
            <p:cNvGrpSpPr/>
            <p:nvPr/>
          </p:nvGrpSpPr>
          <p:grpSpPr>
            <a:xfrm>
              <a:off x="7055271" y="2694110"/>
              <a:ext cx="2650985" cy="2595377"/>
              <a:chOff x="367000" y="3270000"/>
              <a:chExt cx="1028550" cy="1006975"/>
            </a:xfrm>
          </p:grpSpPr>
          <p:sp>
            <p:nvSpPr>
              <p:cNvPr id="4476" name="Google Shape;4476;p8"/>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8"/>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8"/>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8"/>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8"/>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8"/>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8"/>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8"/>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8"/>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8"/>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8"/>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8"/>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8"/>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8"/>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8"/>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8"/>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8"/>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8"/>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8"/>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8"/>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8"/>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8"/>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8"/>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8"/>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8"/>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8"/>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8"/>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8"/>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8"/>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8"/>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8"/>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8"/>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8"/>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8"/>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8"/>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8"/>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8"/>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8"/>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8"/>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8"/>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8"/>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8"/>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8"/>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8"/>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8"/>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8"/>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8"/>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8"/>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8"/>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8"/>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8"/>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8"/>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8"/>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8"/>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8"/>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8"/>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8"/>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8"/>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8"/>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8"/>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8"/>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8"/>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8"/>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8"/>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8"/>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8"/>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8"/>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8"/>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8"/>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8"/>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8"/>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8"/>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8"/>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8"/>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8"/>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8"/>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8"/>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8"/>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8"/>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8"/>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8"/>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8"/>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8"/>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8"/>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8"/>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8"/>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8"/>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8"/>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8"/>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8"/>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8"/>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8"/>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8"/>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8"/>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8"/>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8"/>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8"/>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8"/>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8"/>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8"/>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8"/>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8"/>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8"/>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8"/>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8"/>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8"/>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8"/>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8"/>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8"/>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8"/>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8"/>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8"/>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8"/>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8"/>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8"/>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8"/>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8"/>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8"/>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8"/>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8"/>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8"/>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8"/>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8"/>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8"/>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8"/>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8"/>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8"/>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8"/>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8"/>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8"/>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8"/>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8"/>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8"/>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8"/>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8"/>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8"/>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8"/>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8"/>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8"/>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8"/>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8"/>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8"/>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8"/>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8"/>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8"/>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8"/>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8"/>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8"/>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8"/>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8"/>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8"/>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8"/>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8"/>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8"/>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8"/>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8"/>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8"/>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8"/>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8"/>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8"/>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8"/>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8"/>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8"/>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8"/>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8"/>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8"/>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8"/>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8"/>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8"/>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8"/>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8"/>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8"/>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8"/>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8"/>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8"/>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8"/>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8"/>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8"/>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8"/>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8"/>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8"/>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8"/>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8"/>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8"/>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8"/>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8"/>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8"/>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8"/>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8"/>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8"/>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8"/>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8"/>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8"/>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8"/>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8"/>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8"/>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8"/>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8"/>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8"/>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8"/>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8"/>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8"/>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8"/>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8"/>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8"/>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8"/>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8"/>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8"/>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8"/>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8"/>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8"/>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8"/>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8"/>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8"/>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8"/>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8"/>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8"/>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8"/>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8"/>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8"/>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8"/>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8"/>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8"/>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8"/>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8"/>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8"/>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8"/>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8"/>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8"/>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8"/>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8"/>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8"/>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8"/>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8"/>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8"/>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8"/>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8"/>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8"/>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8"/>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8"/>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8"/>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8"/>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8"/>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8"/>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8"/>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8"/>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8"/>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8"/>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8"/>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8"/>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8"/>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8"/>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8"/>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8"/>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8"/>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8"/>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8"/>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8"/>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8"/>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8"/>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8"/>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8"/>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8"/>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8"/>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8"/>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8"/>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8"/>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8"/>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8"/>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8"/>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8"/>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8"/>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8"/>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8"/>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8"/>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8"/>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8"/>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8"/>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8"/>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8"/>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8"/>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8"/>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8"/>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8"/>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8"/>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8"/>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8"/>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8"/>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8"/>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8"/>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8"/>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8"/>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8"/>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8"/>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8"/>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8"/>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8"/>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8"/>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8"/>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8"/>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8"/>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8"/>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8"/>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779" name="Google Shape;4779;p8"/>
            <p:cNvGrpSpPr/>
            <p:nvPr/>
          </p:nvGrpSpPr>
          <p:grpSpPr>
            <a:xfrm>
              <a:off x="-240803" y="2447878"/>
              <a:ext cx="1613065" cy="1518158"/>
              <a:chOff x="1425100" y="3295850"/>
              <a:chExt cx="1004900" cy="945775"/>
            </a:xfrm>
          </p:grpSpPr>
          <p:sp>
            <p:nvSpPr>
              <p:cNvPr id="4780" name="Google Shape;4780;p8"/>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8"/>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8"/>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8"/>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8"/>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8"/>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8"/>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8"/>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8"/>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8"/>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8"/>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8"/>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8"/>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8"/>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8"/>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8"/>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8"/>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8"/>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8"/>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8"/>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8"/>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8"/>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8"/>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8"/>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8"/>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8"/>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8"/>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8"/>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8"/>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8"/>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8"/>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8"/>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8"/>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8"/>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8"/>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8"/>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8"/>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8"/>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8"/>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8"/>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8"/>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8"/>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8"/>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8"/>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8"/>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8"/>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8"/>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8"/>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8"/>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8"/>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8"/>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8"/>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8"/>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8"/>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8"/>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8"/>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8"/>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8"/>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8"/>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8"/>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8"/>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8"/>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8"/>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8"/>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8"/>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8"/>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8"/>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8"/>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8"/>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8"/>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8"/>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8"/>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8"/>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8"/>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8"/>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8"/>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8"/>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8"/>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8"/>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8"/>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8"/>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8"/>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8"/>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8"/>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8"/>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8"/>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8"/>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8"/>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8"/>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8"/>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8"/>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8"/>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8"/>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8"/>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8"/>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8"/>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8"/>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8"/>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8"/>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8"/>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8"/>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8"/>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8"/>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8"/>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8"/>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8"/>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8"/>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8"/>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8"/>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8"/>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8"/>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8"/>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8"/>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8"/>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8"/>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8"/>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8"/>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8"/>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8"/>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8"/>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8"/>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8"/>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8"/>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8"/>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8"/>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8"/>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8"/>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8"/>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8"/>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8"/>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8"/>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8"/>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8"/>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8"/>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8"/>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8"/>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8"/>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8"/>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8"/>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8"/>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8"/>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8"/>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8"/>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8"/>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8"/>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8"/>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8"/>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8"/>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8"/>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8"/>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8"/>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8"/>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8"/>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8"/>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8"/>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8"/>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8"/>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8"/>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8"/>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8"/>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8"/>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8"/>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8"/>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8"/>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8"/>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8"/>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8"/>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8"/>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8"/>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8"/>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8"/>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8"/>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8"/>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8"/>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8"/>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8"/>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8"/>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8"/>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8"/>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8"/>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8"/>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8"/>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8"/>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8"/>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8"/>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8"/>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8"/>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8"/>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8"/>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8"/>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8"/>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8"/>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8"/>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8"/>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8"/>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8"/>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8"/>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8"/>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8"/>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8"/>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8"/>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8"/>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8"/>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8"/>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8"/>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8"/>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8"/>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8"/>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8"/>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8"/>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8"/>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8"/>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8"/>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8"/>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8"/>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8"/>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8"/>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8"/>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8"/>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8"/>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8"/>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8"/>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8"/>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8"/>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8"/>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8"/>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8"/>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8"/>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8"/>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8"/>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8"/>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8"/>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8"/>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8"/>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8"/>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8"/>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8"/>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8"/>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8"/>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8"/>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8"/>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8"/>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8"/>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8"/>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8"/>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8"/>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8"/>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8"/>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8"/>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8"/>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8"/>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8"/>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8"/>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8"/>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8"/>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8"/>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8"/>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8"/>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8"/>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8"/>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8"/>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8"/>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8"/>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8"/>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8"/>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8"/>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8"/>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8"/>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8"/>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8"/>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8"/>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8"/>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8"/>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8"/>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8"/>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8"/>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8"/>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8"/>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8"/>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8"/>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8"/>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8"/>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8"/>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8"/>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8"/>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8"/>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8"/>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8"/>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8"/>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8"/>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8"/>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8"/>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8"/>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8"/>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8"/>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8"/>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8"/>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8"/>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8"/>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8"/>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8"/>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8"/>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8"/>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8"/>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8"/>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8"/>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8"/>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8"/>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8"/>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8"/>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8"/>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8"/>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92" name="Google Shape;5092;p8"/>
            <p:cNvGrpSpPr/>
            <p:nvPr/>
          </p:nvGrpSpPr>
          <p:grpSpPr>
            <a:xfrm>
              <a:off x="1192075" y="-194800"/>
              <a:ext cx="1010475" cy="995525"/>
              <a:chOff x="885350" y="1936275"/>
              <a:chExt cx="1010475" cy="995525"/>
            </a:xfrm>
          </p:grpSpPr>
          <p:sp>
            <p:nvSpPr>
              <p:cNvPr id="5093" name="Google Shape;5093;p8"/>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8"/>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8"/>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8"/>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8"/>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8"/>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8"/>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8"/>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8"/>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8"/>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8"/>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8"/>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8"/>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8"/>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8"/>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8"/>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8"/>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8"/>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8"/>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8"/>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8"/>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8"/>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8"/>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8"/>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8"/>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8"/>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8"/>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8"/>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8"/>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8"/>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8"/>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8"/>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8"/>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8"/>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8"/>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8"/>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8"/>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8"/>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8"/>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8"/>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8"/>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8"/>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8"/>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8"/>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8"/>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8"/>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8"/>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8"/>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8"/>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8"/>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8"/>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8"/>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8"/>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8"/>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8"/>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8"/>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8"/>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8"/>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8"/>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8"/>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8"/>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8"/>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8"/>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8"/>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8"/>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8"/>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8"/>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8"/>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8"/>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8"/>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8"/>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8"/>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8"/>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8"/>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8"/>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8"/>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8"/>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8"/>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8"/>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8"/>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8"/>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8"/>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8"/>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8"/>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8"/>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8"/>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8"/>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8"/>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8"/>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8"/>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8"/>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8"/>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8"/>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8"/>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8"/>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8"/>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8"/>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8"/>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8"/>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8"/>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8"/>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8"/>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8"/>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8"/>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8"/>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8"/>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8"/>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8"/>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8"/>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8"/>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8"/>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8"/>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8"/>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8"/>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8"/>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8"/>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8"/>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8"/>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8"/>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8"/>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8"/>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8"/>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8"/>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6" name="Google Shape;5216;p8"/>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8"/>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8"/>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8"/>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8"/>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8"/>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8"/>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8"/>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8"/>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8"/>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8"/>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8"/>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8"/>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8"/>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8"/>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8"/>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8"/>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8"/>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8"/>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8"/>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8"/>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8"/>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8"/>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8"/>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8"/>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8"/>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8"/>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8"/>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8"/>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8"/>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8"/>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8"/>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8"/>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8"/>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8"/>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8"/>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8"/>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8"/>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8"/>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8"/>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8"/>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8"/>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8"/>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8"/>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8"/>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8"/>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8"/>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8"/>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8"/>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8"/>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8"/>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8"/>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8"/>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8"/>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8"/>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8"/>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8"/>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8"/>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8"/>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8"/>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8"/>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8"/>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8"/>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8"/>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8"/>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8"/>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8"/>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8"/>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8"/>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8"/>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8"/>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8"/>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8"/>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8"/>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8"/>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8"/>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8"/>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8"/>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8"/>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8"/>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8"/>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8"/>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8"/>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8"/>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8"/>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8"/>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8"/>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5303" name="Shape 5303"/>
        <p:cNvGrpSpPr/>
        <p:nvPr/>
      </p:nvGrpSpPr>
      <p:grpSpPr>
        <a:xfrm>
          <a:off x="0" y="0"/>
          <a:ext cx="0" cy="0"/>
          <a:chOff x="0" y="0"/>
          <a:chExt cx="0" cy="0"/>
        </a:xfrm>
      </p:grpSpPr>
      <p:pic>
        <p:nvPicPr>
          <p:cNvPr id="5304" name="Google Shape;5304;p9"/>
          <p:cNvPicPr preferRelativeResize="0"/>
          <p:nvPr/>
        </p:nvPicPr>
        <p:blipFill>
          <a:blip r:embed="rId2">
            <a:alphaModFix amt="17000"/>
          </a:blip>
          <a:stretch>
            <a:fillRect/>
          </a:stretch>
        </p:blipFill>
        <p:spPr>
          <a:xfrm>
            <a:off x="-82833" y="-83200"/>
            <a:ext cx="12357799" cy="7024400"/>
          </a:xfrm>
          <a:prstGeom prst="rect">
            <a:avLst/>
          </a:prstGeom>
          <a:noFill/>
          <a:ln>
            <a:noFill/>
          </a:ln>
        </p:spPr>
      </p:pic>
      <p:sp>
        <p:nvSpPr>
          <p:cNvPr id="5305" name="Google Shape;5305;p9"/>
          <p:cNvSpPr txBox="1"/>
          <p:nvPr>
            <p:ph type="title"/>
          </p:nvPr>
        </p:nvSpPr>
        <p:spPr>
          <a:xfrm>
            <a:off x="5681600" y="1316417"/>
            <a:ext cx="5550400" cy="26640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3600"/>
              <a:buNone/>
              <a:defRPr sz="80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p:txBody>
      </p:sp>
      <p:sp>
        <p:nvSpPr>
          <p:cNvPr id="5306" name="Google Shape;5306;p9"/>
          <p:cNvSpPr txBox="1"/>
          <p:nvPr>
            <p:ph type="subTitle" idx="1"/>
          </p:nvPr>
        </p:nvSpPr>
        <p:spPr>
          <a:xfrm>
            <a:off x="5284000" y="3945184"/>
            <a:ext cx="5948000" cy="1596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2135"/>
            </a:lvl1pPr>
            <a:lvl2pPr lvl="1" algn="ctr" rtl="0">
              <a:lnSpc>
                <a:spcPct val="100000"/>
              </a:lnSpc>
              <a:spcBef>
                <a:spcPts val="0"/>
              </a:spcBef>
              <a:spcAft>
                <a:spcPts val="0"/>
              </a:spcAft>
              <a:buSzPts val="1400"/>
              <a:buNone/>
              <a:defRPr/>
            </a:lvl2pPr>
            <a:lvl3pPr lvl="2" algn="ctr" rtl="0">
              <a:lnSpc>
                <a:spcPct val="100000"/>
              </a:lnSpc>
              <a:spcBef>
                <a:spcPct val="427000"/>
              </a:spcBef>
              <a:spcAft>
                <a:spcPts val="0"/>
              </a:spcAft>
              <a:buSzPts val="1400"/>
              <a:buNone/>
              <a:defRPr/>
            </a:lvl3pPr>
            <a:lvl4pPr lvl="3" algn="ctr" rtl="0">
              <a:lnSpc>
                <a:spcPct val="100000"/>
              </a:lnSpc>
              <a:spcBef>
                <a:spcPct val="427000"/>
              </a:spcBef>
              <a:spcAft>
                <a:spcPts val="0"/>
              </a:spcAft>
              <a:buSzPts val="1400"/>
              <a:buNone/>
              <a:defRPr/>
            </a:lvl4pPr>
            <a:lvl5pPr lvl="4" algn="ctr" rtl="0">
              <a:lnSpc>
                <a:spcPct val="100000"/>
              </a:lnSpc>
              <a:spcBef>
                <a:spcPct val="427000"/>
              </a:spcBef>
              <a:spcAft>
                <a:spcPts val="0"/>
              </a:spcAft>
              <a:buSzPts val="1400"/>
              <a:buNone/>
              <a:defRPr/>
            </a:lvl5pPr>
            <a:lvl6pPr lvl="5" algn="ctr" rtl="0">
              <a:lnSpc>
                <a:spcPct val="100000"/>
              </a:lnSpc>
              <a:spcBef>
                <a:spcPct val="427000"/>
              </a:spcBef>
              <a:spcAft>
                <a:spcPts val="0"/>
              </a:spcAft>
              <a:buSzPts val="1400"/>
              <a:buNone/>
              <a:defRPr/>
            </a:lvl6pPr>
            <a:lvl7pPr lvl="6" algn="ctr" rtl="0">
              <a:lnSpc>
                <a:spcPct val="100000"/>
              </a:lnSpc>
              <a:spcBef>
                <a:spcPct val="427000"/>
              </a:spcBef>
              <a:spcAft>
                <a:spcPts val="0"/>
              </a:spcAft>
              <a:buSzPts val="1400"/>
              <a:buNone/>
              <a:defRPr/>
            </a:lvl7pPr>
            <a:lvl8pPr lvl="7" algn="ctr" rtl="0">
              <a:lnSpc>
                <a:spcPct val="100000"/>
              </a:lnSpc>
              <a:spcBef>
                <a:spcPct val="427000"/>
              </a:spcBef>
              <a:spcAft>
                <a:spcPts val="0"/>
              </a:spcAft>
              <a:buSzPts val="1400"/>
              <a:buNone/>
              <a:defRPr/>
            </a:lvl8pPr>
            <a:lvl9pPr lvl="8" algn="ctr" rtl="0">
              <a:lnSpc>
                <a:spcPct val="100000"/>
              </a:lnSpc>
              <a:spcBef>
                <a:spcPct val="427000"/>
              </a:spcBef>
              <a:spcAft>
                <a:spcPts val="1600"/>
              </a:spcAft>
              <a:buSzPts val="1400"/>
              <a:buNone/>
              <a:defRPr/>
            </a:lvl9pPr>
          </a:lstStyle>
          <a:p/>
        </p:txBody>
      </p:sp>
      <p:sp>
        <p:nvSpPr>
          <p:cNvPr id="5307" name="Google Shape;5307;p9"/>
          <p:cNvSpPr/>
          <p:nvPr/>
        </p:nvSpPr>
        <p:spPr>
          <a:xfrm>
            <a:off x="1046284" y="4261367"/>
            <a:ext cx="193467" cy="31168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9"/>
          <p:cNvSpPr/>
          <p:nvPr/>
        </p:nvSpPr>
        <p:spPr>
          <a:xfrm>
            <a:off x="1173851" y="5594533"/>
            <a:ext cx="218100" cy="1417433"/>
          </a:xfrm>
          <a:custGeom>
            <a:avLst/>
            <a:gdLst/>
            <a:ahLst/>
            <a:cxnLst/>
            <a:rect l="l" t="t" r="r" b="b"/>
            <a:pathLst>
              <a:path w="6543" h="42523" fill="none" extrusionOk="0">
                <a:moveTo>
                  <a:pt x="0" y="0"/>
                </a:moveTo>
                <a:lnTo>
                  <a:pt x="6543" y="6543"/>
                </a:lnTo>
                <a:lnTo>
                  <a:pt x="6543" y="42522"/>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9"/>
          <p:cNvSpPr/>
          <p:nvPr/>
        </p:nvSpPr>
        <p:spPr>
          <a:xfrm>
            <a:off x="1196717" y="4343633"/>
            <a:ext cx="278567" cy="2248667"/>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9"/>
          <p:cNvSpPr/>
          <p:nvPr/>
        </p:nvSpPr>
        <p:spPr>
          <a:xfrm>
            <a:off x="11395600" y="-137333"/>
            <a:ext cx="221533" cy="2145700"/>
          </a:xfrm>
          <a:custGeom>
            <a:avLst/>
            <a:gdLst/>
            <a:ahLst/>
            <a:cxnLst/>
            <a:rect l="l" t="t" r="r" b="b"/>
            <a:pathLst>
              <a:path w="6646" h="64371" fill="none" extrusionOk="0">
                <a:moveTo>
                  <a:pt x="0" y="0"/>
                </a:moveTo>
                <a:lnTo>
                  <a:pt x="0" y="16952"/>
                </a:lnTo>
                <a:lnTo>
                  <a:pt x="6646" y="23596"/>
                </a:lnTo>
                <a:lnTo>
                  <a:pt x="6646" y="6437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9"/>
          <p:cNvSpPr/>
          <p:nvPr/>
        </p:nvSpPr>
        <p:spPr>
          <a:xfrm>
            <a:off x="11617100" y="-137333"/>
            <a:ext cx="239067" cy="1561467"/>
          </a:xfrm>
          <a:custGeom>
            <a:avLst/>
            <a:gdLst/>
            <a:ahLst/>
            <a:cxnLst/>
            <a:rect l="l" t="t" r="r" b="b"/>
            <a:pathLst>
              <a:path w="7172" h="46844" fill="none" extrusionOk="0">
                <a:moveTo>
                  <a:pt x="1" y="0"/>
                </a:moveTo>
                <a:lnTo>
                  <a:pt x="1" y="10775"/>
                </a:lnTo>
                <a:lnTo>
                  <a:pt x="7172" y="17949"/>
                </a:lnTo>
                <a:lnTo>
                  <a:pt x="7172" y="4684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9"/>
          <p:cNvSpPr/>
          <p:nvPr/>
        </p:nvSpPr>
        <p:spPr>
          <a:xfrm>
            <a:off x="11856133" y="-101600"/>
            <a:ext cx="33" cy="376067"/>
          </a:xfrm>
          <a:custGeom>
            <a:avLst/>
            <a:gdLst/>
            <a:ahLst/>
            <a:cxnLst/>
            <a:rect l="l" t="t" r="r" b="b"/>
            <a:pathLst>
              <a:path w="1" h="11282" fill="none" extrusionOk="0">
                <a:moveTo>
                  <a:pt x="1" y="1"/>
                </a:moveTo>
                <a:lnTo>
                  <a:pt x="1" y="1128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9"/>
          <p:cNvSpPr/>
          <p:nvPr/>
        </p:nvSpPr>
        <p:spPr>
          <a:xfrm>
            <a:off x="12029233" y="-203200"/>
            <a:ext cx="33" cy="1915367"/>
          </a:xfrm>
          <a:custGeom>
            <a:avLst/>
            <a:gdLst/>
            <a:ahLst/>
            <a:cxnLst/>
            <a:rect l="l" t="t" r="r" b="b"/>
            <a:pathLst>
              <a:path w="1" h="57461" fill="none" extrusionOk="0">
                <a:moveTo>
                  <a:pt x="0" y="1"/>
                </a:moveTo>
                <a:lnTo>
                  <a:pt x="0" y="5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314" name="Google Shape;5314;p9"/>
          <p:cNvGrpSpPr/>
          <p:nvPr/>
        </p:nvGrpSpPr>
        <p:grpSpPr>
          <a:xfrm>
            <a:off x="-440404" y="-1054221"/>
            <a:ext cx="8366608" cy="8309085"/>
            <a:chOff x="-330303" y="-790666"/>
            <a:chExt cx="6274956" cy="6231814"/>
          </a:xfrm>
        </p:grpSpPr>
        <p:grpSp>
          <p:nvGrpSpPr>
            <p:cNvPr id="5315" name="Google Shape;5315;p9"/>
            <p:cNvGrpSpPr/>
            <p:nvPr/>
          </p:nvGrpSpPr>
          <p:grpSpPr>
            <a:xfrm>
              <a:off x="1699750" y="3300118"/>
              <a:ext cx="2186903" cy="2141030"/>
              <a:chOff x="367000" y="3270000"/>
              <a:chExt cx="1028550" cy="1006975"/>
            </a:xfrm>
          </p:grpSpPr>
          <p:sp>
            <p:nvSpPr>
              <p:cNvPr id="5316" name="Google Shape;5316;p9"/>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9"/>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9"/>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9"/>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9"/>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9"/>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9"/>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9"/>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9"/>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9"/>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9"/>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9"/>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9"/>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9"/>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9"/>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9"/>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9"/>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9"/>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9"/>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9"/>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9"/>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9"/>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9"/>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9"/>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9"/>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9"/>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9"/>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9"/>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9"/>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9"/>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9"/>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9"/>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9"/>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9"/>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9"/>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9"/>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9"/>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9"/>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9"/>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9"/>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9"/>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9"/>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9"/>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9"/>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9"/>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9"/>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9"/>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9"/>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9"/>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9"/>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9"/>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9"/>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9"/>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9"/>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9"/>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9"/>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9"/>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9"/>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9"/>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9"/>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9"/>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9"/>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9"/>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9"/>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9"/>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9"/>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9"/>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9"/>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9"/>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9"/>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9"/>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9"/>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9"/>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9"/>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9"/>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9"/>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9"/>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9"/>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9"/>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9"/>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9"/>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9"/>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9"/>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9"/>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9"/>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9"/>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9"/>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9"/>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9"/>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9"/>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9"/>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9"/>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9"/>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9"/>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9"/>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9"/>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9"/>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9"/>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9"/>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9"/>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9"/>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9"/>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9"/>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9"/>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9"/>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9"/>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9"/>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9"/>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9"/>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9"/>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9"/>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9"/>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9"/>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9"/>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9"/>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9"/>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9"/>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9"/>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9"/>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9"/>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9"/>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9"/>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9"/>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9"/>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9"/>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9"/>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9"/>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9"/>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9"/>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9"/>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9"/>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9"/>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9"/>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9"/>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9"/>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9"/>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9"/>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9"/>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9"/>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9"/>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9"/>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9"/>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9"/>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9"/>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9"/>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9"/>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9"/>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9"/>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9"/>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9"/>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9"/>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9"/>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9"/>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9"/>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9"/>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9"/>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9"/>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9"/>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9"/>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9"/>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9"/>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9"/>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9"/>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9"/>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9"/>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9"/>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9"/>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9"/>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9"/>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9"/>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9"/>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9"/>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9"/>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9"/>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9"/>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9"/>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9"/>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9"/>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9"/>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9"/>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9"/>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9"/>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9"/>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9"/>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9"/>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9"/>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9"/>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9"/>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9"/>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9"/>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9"/>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9"/>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9"/>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9"/>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9"/>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9"/>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9"/>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9"/>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9"/>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9"/>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9"/>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9"/>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9"/>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9"/>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9"/>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9"/>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9"/>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9"/>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9"/>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9"/>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9"/>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9"/>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9"/>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9"/>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9"/>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9"/>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9"/>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9"/>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9"/>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9"/>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9"/>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9"/>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9"/>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9"/>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9"/>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9"/>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9"/>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9"/>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9"/>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9"/>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9"/>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9"/>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9"/>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9"/>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9"/>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9"/>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9"/>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9"/>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9"/>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9"/>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9"/>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9"/>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9"/>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9"/>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9"/>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9"/>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9"/>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9"/>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9"/>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9"/>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9"/>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9"/>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9"/>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9"/>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9"/>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9"/>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9"/>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9"/>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9"/>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9"/>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9"/>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9"/>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9"/>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9"/>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9"/>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9"/>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9"/>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9"/>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9"/>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9"/>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9"/>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9"/>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9"/>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9"/>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9"/>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9"/>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9"/>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9"/>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9"/>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9"/>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9"/>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9"/>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9"/>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9"/>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9"/>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9"/>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9"/>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9"/>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9"/>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9"/>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9"/>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9"/>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9"/>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9"/>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9"/>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9"/>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9"/>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9"/>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9"/>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9"/>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9"/>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9"/>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9"/>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19" name="Google Shape;5619;p9"/>
            <p:cNvGrpSpPr/>
            <p:nvPr/>
          </p:nvGrpSpPr>
          <p:grpSpPr>
            <a:xfrm>
              <a:off x="-330303" y="-437194"/>
              <a:ext cx="3197089" cy="3008983"/>
              <a:chOff x="1425100" y="3295850"/>
              <a:chExt cx="1004900" cy="945775"/>
            </a:xfrm>
          </p:grpSpPr>
          <p:sp>
            <p:nvSpPr>
              <p:cNvPr id="5620" name="Google Shape;5620;p9"/>
              <p:cNvSpPr/>
              <p:nvPr/>
            </p:nvSpPr>
            <p:spPr>
              <a:xfrm>
                <a:off x="2228975" y="3628050"/>
                <a:ext cx="201025" cy="501425"/>
              </a:xfrm>
              <a:custGeom>
                <a:avLst/>
                <a:gdLst/>
                <a:ahLst/>
                <a:cxnLst/>
                <a:rect l="l" t="t" r="r" b="b"/>
                <a:pathLst>
                  <a:path w="8041" h="20057" extrusionOk="0">
                    <a:moveTo>
                      <a:pt x="6124" y="1"/>
                    </a:moveTo>
                    <a:lnTo>
                      <a:pt x="5340" y="433"/>
                    </a:lnTo>
                    <a:lnTo>
                      <a:pt x="5658" y="1002"/>
                    </a:lnTo>
                    <a:lnTo>
                      <a:pt x="5828" y="908"/>
                    </a:lnTo>
                    <a:lnTo>
                      <a:pt x="5828" y="908"/>
                    </a:lnTo>
                    <a:cubicBezTo>
                      <a:pt x="7555" y="7444"/>
                      <a:pt x="5538" y="14452"/>
                      <a:pt x="642" y="19077"/>
                    </a:cubicBezTo>
                    <a:lnTo>
                      <a:pt x="573" y="18955"/>
                    </a:lnTo>
                    <a:lnTo>
                      <a:pt x="1" y="19275"/>
                    </a:lnTo>
                    <a:lnTo>
                      <a:pt x="436" y="20057"/>
                    </a:lnTo>
                    <a:lnTo>
                      <a:pt x="1008" y="19736"/>
                    </a:lnTo>
                    <a:lnTo>
                      <a:pt x="854" y="19462"/>
                    </a:lnTo>
                    <a:cubicBezTo>
                      <a:pt x="5954" y="14706"/>
                      <a:pt x="8041" y="7447"/>
                      <a:pt x="6219" y="696"/>
                    </a:cubicBezTo>
                    <a:lnTo>
                      <a:pt x="6442" y="573"/>
                    </a:lnTo>
                    <a:lnTo>
                      <a:pt x="61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9"/>
              <p:cNvSpPr/>
              <p:nvPr/>
            </p:nvSpPr>
            <p:spPr>
              <a:xfrm>
                <a:off x="1797600" y="3295850"/>
                <a:ext cx="496400" cy="179150"/>
              </a:xfrm>
              <a:custGeom>
                <a:avLst/>
                <a:gdLst/>
                <a:ahLst/>
                <a:cxnLst/>
                <a:rect l="l" t="t" r="r" b="b"/>
                <a:pathLst>
                  <a:path w="19856" h="7166" extrusionOk="0">
                    <a:moveTo>
                      <a:pt x="5177" y="1"/>
                    </a:moveTo>
                    <a:cubicBezTo>
                      <a:pt x="3695" y="1"/>
                      <a:pt x="2203" y="175"/>
                      <a:pt x="732" y="534"/>
                    </a:cubicBezTo>
                    <a:lnTo>
                      <a:pt x="575" y="241"/>
                    </a:lnTo>
                    <a:lnTo>
                      <a:pt x="1" y="551"/>
                    </a:lnTo>
                    <a:lnTo>
                      <a:pt x="422" y="1337"/>
                    </a:lnTo>
                    <a:lnTo>
                      <a:pt x="1002" y="1028"/>
                    </a:lnTo>
                    <a:lnTo>
                      <a:pt x="946" y="925"/>
                    </a:lnTo>
                    <a:cubicBezTo>
                      <a:pt x="2348" y="592"/>
                      <a:pt x="3769" y="430"/>
                      <a:pt x="5180" y="430"/>
                    </a:cubicBezTo>
                    <a:cubicBezTo>
                      <a:pt x="10339" y="430"/>
                      <a:pt x="15373" y="2595"/>
                      <a:pt x="18916" y="6507"/>
                    </a:cubicBezTo>
                    <a:lnTo>
                      <a:pt x="18759" y="6593"/>
                    </a:lnTo>
                    <a:lnTo>
                      <a:pt x="19075" y="7165"/>
                    </a:lnTo>
                    <a:lnTo>
                      <a:pt x="19856" y="6733"/>
                    </a:lnTo>
                    <a:lnTo>
                      <a:pt x="19540" y="6161"/>
                    </a:lnTo>
                    <a:lnTo>
                      <a:pt x="19298" y="6295"/>
                    </a:lnTo>
                    <a:cubicBezTo>
                      <a:pt x="15671" y="2242"/>
                      <a:pt x="10488" y="1"/>
                      <a:pt x="51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9"/>
              <p:cNvSpPr/>
              <p:nvPr/>
            </p:nvSpPr>
            <p:spPr>
              <a:xfrm>
                <a:off x="1560675" y="4059850"/>
                <a:ext cx="514475" cy="181775"/>
              </a:xfrm>
              <a:custGeom>
                <a:avLst/>
                <a:gdLst/>
                <a:ahLst/>
                <a:cxnLst/>
                <a:rect l="l" t="t" r="r" b="b"/>
                <a:pathLst>
                  <a:path w="20579" h="7271" extrusionOk="0">
                    <a:moveTo>
                      <a:pt x="782" y="0"/>
                    </a:moveTo>
                    <a:lnTo>
                      <a:pt x="1" y="433"/>
                    </a:lnTo>
                    <a:lnTo>
                      <a:pt x="313" y="1005"/>
                    </a:lnTo>
                    <a:lnTo>
                      <a:pt x="520" y="890"/>
                    </a:lnTo>
                    <a:cubicBezTo>
                      <a:pt x="4152" y="4998"/>
                      <a:pt x="9371" y="7270"/>
                      <a:pt x="14722" y="7270"/>
                    </a:cubicBezTo>
                    <a:cubicBezTo>
                      <a:pt x="16439" y="7270"/>
                      <a:pt x="18170" y="7036"/>
                      <a:pt x="19867" y="6554"/>
                    </a:cubicBezTo>
                    <a:lnTo>
                      <a:pt x="20006" y="6802"/>
                    </a:lnTo>
                    <a:lnTo>
                      <a:pt x="20578" y="6484"/>
                    </a:lnTo>
                    <a:lnTo>
                      <a:pt x="20143" y="5703"/>
                    </a:lnTo>
                    <a:lnTo>
                      <a:pt x="19563" y="6021"/>
                    </a:lnTo>
                    <a:lnTo>
                      <a:pt x="19647" y="6166"/>
                    </a:lnTo>
                    <a:cubicBezTo>
                      <a:pt x="18018" y="6620"/>
                      <a:pt x="16358" y="6840"/>
                      <a:pt x="14710" y="6840"/>
                    </a:cubicBezTo>
                    <a:cubicBezTo>
                      <a:pt x="9514" y="6840"/>
                      <a:pt x="4445" y="4648"/>
                      <a:pt x="899" y="678"/>
                    </a:cubicBezTo>
                    <a:lnTo>
                      <a:pt x="1094" y="569"/>
                    </a:lnTo>
                    <a:lnTo>
                      <a:pt x="7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9"/>
              <p:cNvSpPr/>
              <p:nvPr/>
            </p:nvSpPr>
            <p:spPr>
              <a:xfrm>
                <a:off x="1425100" y="3395450"/>
                <a:ext cx="216175" cy="508275"/>
              </a:xfrm>
              <a:custGeom>
                <a:avLst/>
                <a:gdLst/>
                <a:ahLst/>
                <a:cxnLst/>
                <a:rect l="l" t="t" r="r" b="b"/>
                <a:pathLst>
                  <a:path w="8647" h="20331" extrusionOk="0">
                    <a:moveTo>
                      <a:pt x="8219" y="1"/>
                    </a:moveTo>
                    <a:lnTo>
                      <a:pt x="7644" y="311"/>
                    </a:lnTo>
                    <a:lnTo>
                      <a:pt x="7784" y="573"/>
                    </a:lnTo>
                    <a:cubicBezTo>
                      <a:pt x="2330" y="5249"/>
                      <a:pt x="0" y="12680"/>
                      <a:pt x="1772" y="19613"/>
                    </a:cubicBezTo>
                    <a:lnTo>
                      <a:pt x="1507" y="19758"/>
                    </a:lnTo>
                    <a:lnTo>
                      <a:pt x="1822" y="20330"/>
                    </a:lnTo>
                    <a:lnTo>
                      <a:pt x="2609" y="19898"/>
                    </a:lnTo>
                    <a:lnTo>
                      <a:pt x="2291" y="19326"/>
                    </a:lnTo>
                    <a:lnTo>
                      <a:pt x="2163" y="19398"/>
                    </a:lnTo>
                    <a:cubicBezTo>
                      <a:pt x="491" y="12683"/>
                      <a:pt x="2746" y="5508"/>
                      <a:pt x="7996" y="961"/>
                    </a:cubicBezTo>
                    <a:lnTo>
                      <a:pt x="8069" y="1100"/>
                    </a:lnTo>
                    <a:lnTo>
                      <a:pt x="8646" y="788"/>
                    </a:lnTo>
                    <a:lnTo>
                      <a:pt x="82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9"/>
              <p:cNvSpPr/>
              <p:nvPr/>
            </p:nvSpPr>
            <p:spPr>
              <a:xfrm>
                <a:off x="1990100" y="3871400"/>
                <a:ext cx="6850" cy="10200"/>
              </a:xfrm>
              <a:custGeom>
                <a:avLst/>
                <a:gdLst/>
                <a:ahLst/>
                <a:cxnLst/>
                <a:rect l="l" t="t" r="r" b="b"/>
                <a:pathLst>
                  <a:path w="274" h="408" extrusionOk="0">
                    <a:moveTo>
                      <a:pt x="56" y="0"/>
                    </a:moveTo>
                    <a:cubicBezTo>
                      <a:pt x="37" y="14"/>
                      <a:pt x="17" y="25"/>
                      <a:pt x="3" y="31"/>
                    </a:cubicBezTo>
                    <a:lnTo>
                      <a:pt x="1" y="34"/>
                    </a:lnTo>
                    <a:lnTo>
                      <a:pt x="213" y="408"/>
                    </a:lnTo>
                    <a:cubicBezTo>
                      <a:pt x="232" y="391"/>
                      <a:pt x="252" y="380"/>
                      <a:pt x="274" y="369"/>
                    </a:cubicBezTo>
                    <a:lnTo>
                      <a:pt x="59" y="3"/>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9"/>
              <p:cNvSpPr/>
              <p:nvPr/>
            </p:nvSpPr>
            <p:spPr>
              <a:xfrm>
                <a:off x="1977625" y="3877675"/>
                <a:ext cx="5875" cy="10550"/>
              </a:xfrm>
              <a:custGeom>
                <a:avLst/>
                <a:gdLst/>
                <a:ahLst/>
                <a:cxnLst/>
                <a:rect l="l" t="t" r="r" b="b"/>
                <a:pathLst>
                  <a:path w="235" h="422" extrusionOk="0">
                    <a:moveTo>
                      <a:pt x="62" y="0"/>
                    </a:moveTo>
                    <a:cubicBezTo>
                      <a:pt x="42" y="6"/>
                      <a:pt x="28" y="14"/>
                      <a:pt x="11" y="20"/>
                    </a:cubicBezTo>
                    <a:lnTo>
                      <a:pt x="6" y="26"/>
                    </a:lnTo>
                    <a:lnTo>
                      <a:pt x="6" y="28"/>
                    </a:lnTo>
                    <a:lnTo>
                      <a:pt x="0" y="28"/>
                    </a:lnTo>
                    <a:lnTo>
                      <a:pt x="168" y="419"/>
                    </a:lnTo>
                    <a:lnTo>
                      <a:pt x="170" y="422"/>
                    </a:lnTo>
                    <a:lnTo>
                      <a:pt x="176" y="422"/>
                    </a:lnTo>
                    <a:cubicBezTo>
                      <a:pt x="193" y="413"/>
                      <a:pt x="209" y="405"/>
                      <a:pt x="232" y="397"/>
                    </a:cubicBezTo>
                    <a:lnTo>
                      <a:pt x="235" y="397"/>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9"/>
              <p:cNvSpPr/>
              <p:nvPr/>
            </p:nvSpPr>
            <p:spPr>
              <a:xfrm>
                <a:off x="2001675" y="3863725"/>
                <a:ext cx="7700" cy="9500"/>
              </a:xfrm>
              <a:custGeom>
                <a:avLst/>
                <a:gdLst/>
                <a:ahLst/>
                <a:cxnLst/>
                <a:rect l="l" t="t" r="r" b="b"/>
                <a:pathLst>
                  <a:path w="308" h="380" extrusionOk="0">
                    <a:moveTo>
                      <a:pt x="51" y="1"/>
                    </a:moveTo>
                    <a:cubicBezTo>
                      <a:pt x="37" y="14"/>
                      <a:pt x="20" y="26"/>
                      <a:pt x="6" y="34"/>
                    </a:cubicBezTo>
                    <a:lnTo>
                      <a:pt x="1" y="40"/>
                    </a:lnTo>
                    <a:lnTo>
                      <a:pt x="257" y="380"/>
                    </a:lnTo>
                    <a:cubicBezTo>
                      <a:pt x="277" y="366"/>
                      <a:pt x="294" y="352"/>
                      <a:pt x="308" y="341"/>
                    </a:cubicBez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9"/>
              <p:cNvSpPr/>
              <p:nvPr/>
            </p:nvSpPr>
            <p:spPr>
              <a:xfrm>
                <a:off x="1964850" y="3882550"/>
                <a:ext cx="4500" cy="10700"/>
              </a:xfrm>
              <a:custGeom>
                <a:avLst/>
                <a:gdLst/>
                <a:ahLst/>
                <a:cxnLst/>
                <a:rect l="l" t="t" r="r" b="b"/>
                <a:pathLst>
                  <a:path w="180" h="428" extrusionOk="0">
                    <a:moveTo>
                      <a:pt x="54" y="1"/>
                    </a:moveTo>
                    <a:cubicBezTo>
                      <a:pt x="34" y="6"/>
                      <a:pt x="17" y="12"/>
                      <a:pt x="1" y="17"/>
                    </a:cubicBezTo>
                    <a:lnTo>
                      <a:pt x="115" y="425"/>
                    </a:lnTo>
                    <a:lnTo>
                      <a:pt x="118" y="428"/>
                    </a:lnTo>
                    <a:lnTo>
                      <a:pt x="179" y="408"/>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9"/>
              <p:cNvSpPr/>
              <p:nvPr/>
            </p:nvSpPr>
            <p:spPr>
              <a:xfrm>
                <a:off x="2012425" y="3854725"/>
                <a:ext cx="8675" cy="9025"/>
              </a:xfrm>
              <a:custGeom>
                <a:avLst/>
                <a:gdLst/>
                <a:ahLst/>
                <a:cxnLst/>
                <a:rect l="l" t="t" r="r" b="b"/>
                <a:pathLst>
                  <a:path w="347" h="361" extrusionOk="0">
                    <a:moveTo>
                      <a:pt x="51" y="1"/>
                    </a:moveTo>
                    <a:lnTo>
                      <a:pt x="45" y="3"/>
                    </a:lnTo>
                    <a:cubicBezTo>
                      <a:pt x="31" y="17"/>
                      <a:pt x="17" y="31"/>
                      <a:pt x="3" y="42"/>
                    </a:cubicBezTo>
                    <a:lnTo>
                      <a:pt x="0" y="45"/>
                    </a:lnTo>
                    <a:lnTo>
                      <a:pt x="293" y="361"/>
                    </a:lnTo>
                    <a:cubicBezTo>
                      <a:pt x="316" y="335"/>
                      <a:pt x="330" y="321"/>
                      <a:pt x="346" y="307"/>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9"/>
              <p:cNvSpPr/>
              <p:nvPr/>
            </p:nvSpPr>
            <p:spPr>
              <a:xfrm>
                <a:off x="1951250" y="3885775"/>
                <a:ext cx="3300" cy="10825"/>
              </a:xfrm>
              <a:custGeom>
                <a:avLst/>
                <a:gdLst/>
                <a:ahLst/>
                <a:cxnLst/>
                <a:rect l="l" t="t" r="r" b="b"/>
                <a:pathLst>
                  <a:path w="132" h="433" extrusionOk="0">
                    <a:moveTo>
                      <a:pt x="51" y="0"/>
                    </a:moveTo>
                    <a:cubicBezTo>
                      <a:pt x="37" y="0"/>
                      <a:pt x="17" y="8"/>
                      <a:pt x="1" y="11"/>
                    </a:cubicBezTo>
                    <a:lnTo>
                      <a:pt x="65" y="432"/>
                    </a:lnTo>
                    <a:lnTo>
                      <a:pt x="70" y="432"/>
                    </a:lnTo>
                    <a:lnTo>
                      <a:pt x="132" y="42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9"/>
              <p:cNvSpPr/>
              <p:nvPr/>
            </p:nvSpPr>
            <p:spPr>
              <a:xfrm>
                <a:off x="2021900" y="3844625"/>
                <a:ext cx="9375" cy="8100"/>
              </a:xfrm>
              <a:custGeom>
                <a:avLst/>
                <a:gdLst/>
                <a:ahLst/>
                <a:cxnLst/>
                <a:rect l="l" t="t" r="r" b="b"/>
                <a:pathLst>
                  <a:path w="375" h="324" extrusionOk="0">
                    <a:moveTo>
                      <a:pt x="40" y="0"/>
                    </a:moveTo>
                    <a:lnTo>
                      <a:pt x="37" y="3"/>
                    </a:lnTo>
                    <a:cubicBezTo>
                      <a:pt x="26" y="17"/>
                      <a:pt x="12" y="31"/>
                      <a:pt x="1" y="50"/>
                    </a:cubicBezTo>
                    <a:lnTo>
                      <a:pt x="330" y="321"/>
                    </a:lnTo>
                    <a:lnTo>
                      <a:pt x="335" y="324"/>
                    </a:lnTo>
                    <a:lnTo>
                      <a:pt x="333" y="321"/>
                    </a:lnTo>
                    <a:cubicBezTo>
                      <a:pt x="347" y="301"/>
                      <a:pt x="361" y="282"/>
                      <a:pt x="375" y="268"/>
                    </a:cubicBezTo>
                    <a:lnTo>
                      <a:pt x="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9"/>
              <p:cNvSpPr/>
              <p:nvPr/>
            </p:nvSpPr>
            <p:spPr>
              <a:xfrm>
                <a:off x="1937375" y="3887375"/>
                <a:ext cx="2250" cy="10700"/>
              </a:xfrm>
              <a:custGeom>
                <a:avLst/>
                <a:gdLst/>
                <a:ahLst/>
                <a:cxnLst/>
                <a:rect l="l" t="t" r="r" b="b"/>
                <a:pathLst>
                  <a:path w="90" h="428" extrusionOk="0">
                    <a:moveTo>
                      <a:pt x="59" y="0"/>
                    </a:moveTo>
                    <a:cubicBezTo>
                      <a:pt x="40" y="3"/>
                      <a:pt x="20" y="3"/>
                      <a:pt x="3" y="3"/>
                    </a:cubicBezTo>
                    <a:lnTo>
                      <a:pt x="0" y="3"/>
                    </a:lnTo>
                    <a:lnTo>
                      <a:pt x="20" y="427"/>
                    </a:lnTo>
                    <a:lnTo>
                      <a:pt x="26" y="427"/>
                    </a:lnTo>
                    <a:cubicBezTo>
                      <a:pt x="45" y="424"/>
                      <a:pt x="70" y="424"/>
                      <a:pt x="87" y="424"/>
                    </a:cubicBezTo>
                    <a:lnTo>
                      <a:pt x="90" y="421"/>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9"/>
              <p:cNvSpPr/>
              <p:nvPr/>
            </p:nvSpPr>
            <p:spPr>
              <a:xfrm>
                <a:off x="2030275" y="3833325"/>
                <a:ext cx="9925" cy="7200"/>
              </a:xfrm>
              <a:custGeom>
                <a:avLst/>
                <a:gdLst/>
                <a:ahLst/>
                <a:cxnLst/>
                <a:rect l="l" t="t" r="r" b="b"/>
                <a:pathLst>
                  <a:path w="397" h="288" extrusionOk="0">
                    <a:moveTo>
                      <a:pt x="37" y="0"/>
                    </a:moveTo>
                    <a:lnTo>
                      <a:pt x="37" y="3"/>
                    </a:lnTo>
                    <a:cubicBezTo>
                      <a:pt x="26" y="17"/>
                      <a:pt x="14" y="34"/>
                      <a:pt x="3" y="50"/>
                    </a:cubicBezTo>
                    <a:lnTo>
                      <a:pt x="0" y="56"/>
                    </a:lnTo>
                    <a:lnTo>
                      <a:pt x="358" y="288"/>
                    </a:lnTo>
                    <a:cubicBezTo>
                      <a:pt x="366" y="268"/>
                      <a:pt x="383" y="251"/>
                      <a:pt x="397" y="232"/>
                    </a:cubicBez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9"/>
              <p:cNvSpPr/>
              <p:nvPr/>
            </p:nvSpPr>
            <p:spPr>
              <a:xfrm>
                <a:off x="1922650" y="3887100"/>
                <a:ext cx="2475" cy="10825"/>
              </a:xfrm>
              <a:custGeom>
                <a:avLst/>
                <a:gdLst/>
                <a:ahLst/>
                <a:cxnLst/>
                <a:rect l="l" t="t" r="r" b="b"/>
                <a:pathLst>
                  <a:path w="99" h="433" extrusionOk="0">
                    <a:moveTo>
                      <a:pt x="34" y="0"/>
                    </a:moveTo>
                    <a:lnTo>
                      <a:pt x="4" y="424"/>
                    </a:lnTo>
                    <a:lnTo>
                      <a:pt x="1" y="424"/>
                    </a:lnTo>
                    <a:lnTo>
                      <a:pt x="4" y="430"/>
                    </a:lnTo>
                    <a:cubicBezTo>
                      <a:pt x="29" y="432"/>
                      <a:pt x="48" y="432"/>
                      <a:pt x="71" y="432"/>
                    </a:cubicBezTo>
                    <a:lnTo>
                      <a:pt x="98" y="6"/>
                    </a:lnTo>
                    <a:lnTo>
                      <a:pt x="98" y="3"/>
                    </a:lnTo>
                    <a:lnTo>
                      <a:pt x="93" y="3"/>
                    </a:lnTo>
                    <a:cubicBezTo>
                      <a:pt x="76" y="0"/>
                      <a:pt x="57" y="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9"/>
              <p:cNvSpPr/>
              <p:nvPr/>
            </p:nvSpPr>
            <p:spPr>
              <a:xfrm>
                <a:off x="2037100" y="3821175"/>
                <a:ext cx="10425" cy="6250"/>
              </a:xfrm>
              <a:custGeom>
                <a:avLst/>
                <a:gdLst/>
                <a:ahLst/>
                <a:cxnLst/>
                <a:rect l="l" t="t" r="r" b="b"/>
                <a:pathLst>
                  <a:path w="417" h="250" extrusionOk="0">
                    <a:moveTo>
                      <a:pt x="32" y="1"/>
                    </a:moveTo>
                    <a:lnTo>
                      <a:pt x="26" y="4"/>
                    </a:lnTo>
                    <a:lnTo>
                      <a:pt x="29" y="4"/>
                    </a:lnTo>
                    <a:cubicBezTo>
                      <a:pt x="20" y="20"/>
                      <a:pt x="15" y="34"/>
                      <a:pt x="4" y="54"/>
                    </a:cubicBezTo>
                    <a:lnTo>
                      <a:pt x="1" y="54"/>
                    </a:lnTo>
                    <a:lnTo>
                      <a:pt x="4" y="57"/>
                    </a:lnTo>
                    <a:lnTo>
                      <a:pt x="389" y="249"/>
                    </a:lnTo>
                    <a:cubicBezTo>
                      <a:pt x="394" y="227"/>
                      <a:pt x="405" y="207"/>
                      <a:pt x="417" y="185"/>
                    </a:cubicBez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9"/>
              <p:cNvSpPr/>
              <p:nvPr/>
            </p:nvSpPr>
            <p:spPr>
              <a:xfrm>
                <a:off x="1907725" y="3885425"/>
                <a:ext cx="3600" cy="10825"/>
              </a:xfrm>
              <a:custGeom>
                <a:avLst/>
                <a:gdLst/>
                <a:ahLst/>
                <a:cxnLst/>
                <a:rect l="l" t="t" r="r" b="b"/>
                <a:pathLst>
                  <a:path w="144" h="433" extrusionOk="0">
                    <a:moveTo>
                      <a:pt x="85" y="0"/>
                    </a:moveTo>
                    <a:lnTo>
                      <a:pt x="1" y="419"/>
                    </a:lnTo>
                    <a:cubicBezTo>
                      <a:pt x="20" y="421"/>
                      <a:pt x="43" y="427"/>
                      <a:pt x="68" y="433"/>
                    </a:cubicBezTo>
                    <a:lnTo>
                      <a:pt x="143" y="11"/>
                    </a:lnTo>
                    <a:lnTo>
                      <a:pt x="140" y="11"/>
                    </a:lnTo>
                    <a:cubicBezTo>
                      <a:pt x="126" y="8"/>
                      <a:pt x="104" y="3"/>
                      <a:pt x="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9"/>
              <p:cNvSpPr/>
              <p:nvPr/>
            </p:nvSpPr>
            <p:spPr>
              <a:xfrm>
                <a:off x="2042625" y="3808350"/>
                <a:ext cx="10625" cy="5175"/>
              </a:xfrm>
              <a:custGeom>
                <a:avLst/>
                <a:gdLst/>
                <a:ahLst/>
                <a:cxnLst/>
                <a:rect l="l" t="t" r="r" b="b"/>
                <a:pathLst>
                  <a:path w="425" h="207" extrusionOk="0">
                    <a:moveTo>
                      <a:pt x="20" y="0"/>
                    </a:moveTo>
                    <a:lnTo>
                      <a:pt x="17" y="3"/>
                    </a:lnTo>
                    <a:cubicBezTo>
                      <a:pt x="9" y="26"/>
                      <a:pt x="6" y="42"/>
                      <a:pt x="0" y="59"/>
                    </a:cubicBezTo>
                    <a:lnTo>
                      <a:pt x="0" y="65"/>
                    </a:lnTo>
                    <a:lnTo>
                      <a:pt x="399" y="207"/>
                    </a:lnTo>
                    <a:lnTo>
                      <a:pt x="405" y="204"/>
                    </a:lnTo>
                    <a:cubicBezTo>
                      <a:pt x="410" y="182"/>
                      <a:pt x="419" y="165"/>
                      <a:pt x="424" y="143"/>
                    </a:cubicBezTo>
                    <a:lnTo>
                      <a:pt x="424" y="14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9"/>
              <p:cNvSpPr/>
              <p:nvPr/>
            </p:nvSpPr>
            <p:spPr>
              <a:xfrm>
                <a:off x="1893150" y="3881800"/>
                <a:ext cx="4925" cy="10750"/>
              </a:xfrm>
              <a:custGeom>
                <a:avLst/>
                <a:gdLst/>
                <a:ahLst/>
                <a:cxnLst/>
                <a:rect l="l" t="t" r="r" b="b"/>
                <a:pathLst>
                  <a:path w="197" h="430" extrusionOk="0">
                    <a:moveTo>
                      <a:pt x="129" y="0"/>
                    </a:moveTo>
                    <a:lnTo>
                      <a:pt x="1" y="407"/>
                    </a:lnTo>
                    <a:lnTo>
                      <a:pt x="4" y="410"/>
                    </a:lnTo>
                    <a:lnTo>
                      <a:pt x="6" y="410"/>
                    </a:lnTo>
                    <a:cubicBezTo>
                      <a:pt x="29" y="416"/>
                      <a:pt x="48" y="424"/>
                      <a:pt x="68" y="430"/>
                    </a:cubicBezTo>
                    <a:lnTo>
                      <a:pt x="193" y="22"/>
                    </a:lnTo>
                    <a:lnTo>
                      <a:pt x="196" y="20"/>
                    </a:lnTo>
                    <a:lnTo>
                      <a:pt x="193" y="20"/>
                    </a:lnTo>
                    <a:cubicBezTo>
                      <a:pt x="171" y="14"/>
                      <a:pt x="154" y="6"/>
                      <a:pt x="137" y="3"/>
                    </a:cubicBezTo>
                    <a:lnTo>
                      <a:pt x="1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9"/>
              <p:cNvSpPr/>
              <p:nvPr/>
            </p:nvSpPr>
            <p:spPr>
              <a:xfrm>
                <a:off x="2046325" y="3795100"/>
                <a:ext cx="10975" cy="3850"/>
              </a:xfrm>
              <a:custGeom>
                <a:avLst/>
                <a:gdLst/>
                <a:ahLst/>
                <a:cxnLst/>
                <a:rect l="l" t="t" r="r" b="b"/>
                <a:pathLst>
                  <a:path w="439" h="154" extrusionOk="0">
                    <a:moveTo>
                      <a:pt x="14" y="0"/>
                    </a:moveTo>
                    <a:cubicBezTo>
                      <a:pt x="11" y="23"/>
                      <a:pt x="9" y="39"/>
                      <a:pt x="0" y="56"/>
                    </a:cubicBezTo>
                    <a:lnTo>
                      <a:pt x="0" y="59"/>
                    </a:lnTo>
                    <a:lnTo>
                      <a:pt x="416" y="154"/>
                    </a:lnTo>
                    <a:cubicBezTo>
                      <a:pt x="430" y="134"/>
                      <a:pt x="433" y="112"/>
                      <a:pt x="438" y="95"/>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9"/>
              <p:cNvSpPr/>
              <p:nvPr/>
            </p:nvSpPr>
            <p:spPr>
              <a:xfrm>
                <a:off x="1879075" y="3876975"/>
                <a:ext cx="5800" cy="10425"/>
              </a:xfrm>
              <a:custGeom>
                <a:avLst/>
                <a:gdLst/>
                <a:ahLst/>
                <a:cxnLst/>
                <a:rect l="l" t="t" r="r" b="b"/>
                <a:pathLst>
                  <a:path w="232" h="417" extrusionOk="0">
                    <a:moveTo>
                      <a:pt x="176" y="1"/>
                    </a:moveTo>
                    <a:lnTo>
                      <a:pt x="0" y="388"/>
                    </a:lnTo>
                    <a:cubicBezTo>
                      <a:pt x="20" y="397"/>
                      <a:pt x="42" y="405"/>
                      <a:pt x="59" y="416"/>
                    </a:cubicBezTo>
                    <a:lnTo>
                      <a:pt x="232" y="26"/>
                    </a:lnTo>
                    <a:lnTo>
                      <a:pt x="229" y="20"/>
                    </a:lnTo>
                    <a:cubicBezTo>
                      <a:pt x="215" y="17"/>
                      <a:pt x="198" y="12"/>
                      <a:pt x="1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9"/>
              <p:cNvSpPr/>
              <p:nvPr/>
            </p:nvSpPr>
            <p:spPr>
              <a:xfrm>
                <a:off x="2048900" y="3781225"/>
                <a:ext cx="10900" cy="2800"/>
              </a:xfrm>
              <a:custGeom>
                <a:avLst/>
                <a:gdLst/>
                <a:ahLst/>
                <a:cxnLst/>
                <a:rect l="l" t="t" r="r" b="b"/>
                <a:pathLst>
                  <a:path w="436" h="112" extrusionOk="0">
                    <a:moveTo>
                      <a:pt x="9" y="0"/>
                    </a:moveTo>
                    <a:lnTo>
                      <a:pt x="9" y="6"/>
                    </a:lnTo>
                    <a:cubicBezTo>
                      <a:pt x="9" y="25"/>
                      <a:pt x="6" y="42"/>
                      <a:pt x="3" y="62"/>
                    </a:cubicBezTo>
                    <a:lnTo>
                      <a:pt x="0" y="62"/>
                    </a:lnTo>
                    <a:lnTo>
                      <a:pt x="3" y="64"/>
                    </a:lnTo>
                    <a:lnTo>
                      <a:pt x="424" y="112"/>
                    </a:lnTo>
                    <a:cubicBezTo>
                      <a:pt x="427" y="89"/>
                      <a:pt x="427" y="67"/>
                      <a:pt x="430" y="48"/>
                    </a:cubicBezTo>
                    <a:lnTo>
                      <a:pt x="436" y="42"/>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9"/>
              <p:cNvSpPr/>
              <p:nvPr/>
            </p:nvSpPr>
            <p:spPr>
              <a:xfrm>
                <a:off x="1865550" y="3870425"/>
                <a:ext cx="6975" cy="10075"/>
              </a:xfrm>
              <a:custGeom>
                <a:avLst/>
                <a:gdLst/>
                <a:ahLst/>
                <a:cxnLst/>
                <a:rect l="l" t="t" r="r" b="b"/>
                <a:pathLst>
                  <a:path w="279" h="403" extrusionOk="0">
                    <a:moveTo>
                      <a:pt x="220" y="0"/>
                    </a:moveTo>
                    <a:lnTo>
                      <a:pt x="0" y="366"/>
                    </a:lnTo>
                    <a:lnTo>
                      <a:pt x="3" y="371"/>
                    </a:lnTo>
                    <a:cubicBezTo>
                      <a:pt x="20" y="380"/>
                      <a:pt x="42" y="388"/>
                      <a:pt x="59" y="402"/>
                    </a:cubicBezTo>
                    <a:lnTo>
                      <a:pt x="276" y="37"/>
                    </a:lnTo>
                    <a:lnTo>
                      <a:pt x="279" y="37"/>
                    </a:lnTo>
                    <a:lnTo>
                      <a:pt x="276" y="31"/>
                    </a:lnTo>
                    <a:cubicBezTo>
                      <a:pt x="257" y="25"/>
                      <a:pt x="243" y="14"/>
                      <a:pt x="223" y="3"/>
                    </a:cubicBezTo>
                    <a:lnTo>
                      <a:pt x="2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9"/>
              <p:cNvSpPr/>
              <p:nvPr/>
            </p:nvSpPr>
            <p:spPr>
              <a:xfrm>
                <a:off x="2049450" y="3767275"/>
                <a:ext cx="10900" cy="1900"/>
              </a:xfrm>
              <a:custGeom>
                <a:avLst/>
                <a:gdLst/>
                <a:ahLst/>
                <a:cxnLst/>
                <a:rect l="l" t="t" r="r" b="b"/>
                <a:pathLst>
                  <a:path w="436" h="76" extrusionOk="0">
                    <a:moveTo>
                      <a:pt x="433" y="0"/>
                    </a:moveTo>
                    <a:lnTo>
                      <a:pt x="9" y="11"/>
                    </a:lnTo>
                    <a:lnTo>
                      <a:pt x="6" y="11"/>
                    </a:lnTo>
                    <a:lnTo>
                      <a:pt x="1" y="14"/>
                    </a:lnTo>
                    <a:cubicBezTo>
                      <a:pt x="1" y="28"/>
                      <a:pt x="6" y="50"/>
                      <a:pt x="6" y="70"/>
                    </a:cubicBezTo>
                    <a:lnTo>
                      <a:pt x="1" y="70"/>
                    </a:lnTo>
                    <a:lnTo>
                      <a:pt x="6" y="76"/>
                    </a:lnTo>
                    <a:lnTo>
                      <a:pt x="433" y="67"/>
                    </a:lnTo>
                    <a:cubicBezTo>
                      <a:pt x="436" y="42"/>
                      <a:pt x="436" y="23"/>
                      <a:pt x="436"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9"/>
              <p:cNvSpPr/>
              <p:nvPr/>
            </p:nvSpPr>
            <p:spPr>
              <a:xfrm>
                <a:off x="1853125" y="3862675"/>
                <a:ext cx="7900" cy="9450"/>
              </a:xfrm>
              <a:custGeom>
                <a:avLst/>
                <a:gdLst/>
                <a:ahLst/>
                <a:cxnLst/>
                <a:rect l="l" t="t" r="r" b="b"/>
                <a:pathLst>
                  <a:path w="316" h="378" extrusionOk="0">
                    <a:moveTo>
                      <a:pt x="263" y="1"/>
                    </a:moveTo>
                    <a:lnTo>
                      <a:pt x="0" y="335"/>
                    </a:lnTo>
                    <a:lnTo>
                      <a:pt x="0" y="338"/>
                    </a:lnTo>
                    <a:lnTo>
                      <a:pt x="6" y="341"/>
                    </a:lnTo>
                    <a:cubicBezTo>
                      <a:pt x="23" y="349"/>
                      <a:pt x="39" y="363"/>
                      <a:pt x="56" y="377"/>
                    </a:cubicBezTo>
                    <a:lnTo>
                      <a:pt x="313" y="40"/>
                    </a:lnTo>
                    <a:lnTo>
                      <a:pt x="316" y="40"/>
                    </a:lnTo>
                    <a:lnTo>
                      <a:pt x="313" y="34"/>
                    </a:lnTo>
                    <a:cubicBezTo>
                      <a:pt x="296" y="26"/>
                      <a:pt x="285" y="12"/>
                      <a:pt x="26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9"/>
              <p:cNvSpPr/>
              <p:nvPr/>
            </p:nvSpPr>
            <p:spPr>
              <a:xfrm>
                <a:off x="2048550" y="3752200"/>
                <a:ext cx="10775" cy="3100"/>
              </a:xfrm>
              <a:custGeom>
                <a:avLst/>
                <a:gdLst/>
                <a:ahLst/>
                <a:cxnLst/>
                <a:rect l="l" t="t" r="r" b="b"/>
                <a:pathLst>
                  <a:path w="431" h="124" extrusionOk="0">
                    <a:moveTo>
                      <a:pt x="424" y="1"/>
                    </a:moveTo>
                    <a:lnTo>
                      <a:pt x="0" y="59"/>
                    </a:lnTo>
                    <a:cubicBezTo>
                      <a:pt x="0" y="79"/>
                      <a:pt x="3" y="98"/>
                      <a:pt x="6" y="121"/>
                    </a:cubicBezTo>
                    <a:lnTo>
                      <a:pt x="6" y="123"/>
                    </a:lnTo>
                    <a:lnTo>
                      <a:pt x="427" y="70"/>
                    </a:lnTo>
                    <a:lnTo>
                      <a:pt x="430" y="70"/>
                    </a:lnTo>
                    <a:cubicBezTo>
                      <a:pt x="427" y="42"/>
                      <a:pt x="424" y="26"/>
                      <a:pt x="424" y="3"/>
                    </a:cubicBez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9"/>
              <p:cNvSpPr/>
              <p:nvPr/>
            </p:nvSpPr>
            <p:spPr>
              <a:xfrm>
                <a:off x="1841825" y="3853325"/>
                <a:ext cx="8800" cy="8825"/>
              </a:xfrm>
              <a:custGeom>
                <a:avLst/>
                <a:gdLst/>
                <a:ahLst/>
                <a:cxnLst/>
                <a:rect l="l" t="t" r="r" b="b"/>
                <a:pathLst>
                  <a:path w="352" h="353" extrusionOk="0">
                    <a:moveTo>
                      <a:pt x="299" y="1"/>
                    </a:moveTo>
                    <a:lnTo>
                      <a:pt x="0" y="305"/>
                    </a:lnTo>
                    <a:lnTo>
                      <a:pt x="3" y="308"/>
                    </a:lnTo>
                    <a:cubicBezTo>
                      <a:pt x="17" y="324"/>
                      <a:pt x="34" y="338"/>
                      <a:pt x="48" y="352"/>
                    </a:cubicBezTo>
                    <a:lnTo>
                      <a:pt x="352" y="43"/>
                    </a:lnTo>
                    <a:lnTo>
                      <a:pt x="346" y="45"/>
                    </a:lnTo>
                    <a:lnTo>
                      <a:pt x="341" y="43"/>
                    </a:lnTo>
                    <a:cubicBezTo>
                      <a:pt x="327" y="29"/>
                      <a:pt x="319" y="15"/>
                      <a:pt x="305" y="4"/>
                    </a:cubicBezTo>
                    <a:lnTo>
                      <a:pt x="29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9"/>
              <p:cNvSpPr/>
              <p:nvPr/>
            </p:nvSpPr>
            <p:spPr>
              <a:xfrm>
                <a:off x="2045625" y="3737275"/>
                <a:ext cx="10975" cy="4425"/>
              </a:xfrm>
              <a:custGeom>
                <a:avLst/>
                <a:gdLst/>
                <a:ahLst/>
                <a:cxnLst/>
                <a:rect l="l" t="t" r="r" b="b"/>
                <a:pathLst>
                  <a:path w="439" h="177" extrusionOk="0">
                    <a:moveTo>
                      <a:pt x="419" y="1"/>
                    </a:moveTo>
                    <a:lnTo>
                      <a:pt x="0" y="112"/>
                    </a:lnTo>
                    <a:cubicBezTo>
                      <a:pt x="9" y="135"/>
                      <a:pt x="14" y="151"/>
                      <a:pt x="20" y="171"/>
                    </a:cubicBezTo>
                    <a:lnTo>
                      <a:pt x="23" y="176"/>
                    </a:lnTo>
                    <a:lnTo>
                      <a:pt x="438" y="70"/>
                    </a:lnTo>
                    <a:cubicBezTo>
                      <a:pt x="430" y="48"/>
                      <a:pt x="427" y="29"/>
                      <a:pt x="419" y="3"/>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9"/>
              <p:cNvSpPr/>
              <p:nvPr/>
            </p:nvSpPr>
            <p:spPr>
              <a:xfrm>
                <a:off x="1831775" y="3843075"/>
                <a:ext cx="9375" cy="8125"/>
              </a:xfrm>
              <a:custGeom>
                <a:avLst/>
                <a:gdLst/>
                <a:ahLst/>
                <a:cxnLst/>
                <a:rect l="l" t="t" r="r" b="b"/>
                <a:pathLst>
                  <a:path w="375" h="325" extrusionOk="0">
                    <a:moveTo>
                      <a:pt x="347" y="1"/>
                    </a:moveTo>
                    <a:lnTo>
                      <a:pt x="336" y="6"/>
                    </a:lnTo>
                    <a:lnTo>
                      <a:pt x="1" y="271"/>
                    </a:lnTo>
                    <a:lnTo>
                      <a:pt x="1" y="274"/>
                    </a:lnTo>
                    <a:cubicBezTo>
                      <a:pt x="15" y="288"/>
                      <a:pt x="26" y="308"/>
                      <a:pt x="43" y="324"/>
                    </a:cubicBezTo>
                    <a:lnTo>
                      <a:pt x="375" y="51"/>
                    </a:lnTo>
                    <a:cubicBezTo>
                      <a:pt x="363" y="34"/>
                      <a:pt x="349" y="20"/>
                      <a:pt x="338" y="6"/>
                    </a:cubicBezTo>
                    <a:lnTo>
                      <a:pt x="34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9"/>
              <p:cNvSpPr/>
              <p:nvPr/>
            </p:nvSpPr>
            <p:spPr>
              <a:xfrm>
                <a:off x="2041375" y="3722975"/>
                <a:ext cx="10825" cy="5475"/>
              </a:xfrm>
              <a:custGeom>
                <a:avLst/>
                <a:gdLst/>
                <a:ahLst/>
                <a:cxnLst/>
                <a:rect l="l" t="t" r="r" b="b"/>
                <a:pathLst>
                  <a:path w="433" h="219" extrusionOk="0">
                    <a:moveTo>
                      <a:pt x="399" y="1"/>
                    </a:moveTo>
                    <a:lnTo>
                      <a:pt x="0" y="160"/>
                    </a:lnTo>
                    <a:lnTo>
                      <a:pt x="0" y="163"/>
                    </a:lnTo>
                    <a:cubicBezTo>
                      <a:pt x="8" y="182"/>
                      <a:pt x="14" y="202"/>
                      <a:pt x="22" y="216"/>
                    </a:cubicBezTo>
                    <a:lnTo>
                      <a:pt x="22" y="218"/>
                    </a:lnTo>
                    <a:lnTo>
                      <a:pt x="419" y="65"/>
                    </a:lnTo>
                    <a:lnTo>
                      <a:pt x="432" y="57"/>
                    </a:lnTo>
                    <a:lnTo>
                      <a:pt x="421" y="62"/>
                    </a:lnTo>
                    <a:cubicBezTo>
                      <a:pt x="416" y="40"/>
                      <a:pt x="405" y="23"/>
                      <a:pt x="3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9"/>
              <p:cNvSpPr/>
              <p:nvPr/>
            </p:nvSpPr>
            <p:spPr>
              <a:xfrm>
                <a:off x="1823125" y="3831700"/>
                <a:ext cx="9925" cy="7075"/>
              </a:xfrm>
              <a:custGeom>
                <a:avLst/>
                <a:gdLst/>
                <a:ahLst/>
                <a:cxnLst/>
                <a:rect l="l" t="t" r="r" b="b"/>
                <a:pathLst>
                  <a:path w="397" h="283" extrusionOk="0">
                    <a:moveTo>
                      <a:pt x="363" y="1"/>
                    </a:moveTo>
                    <a:lnTo>
                      <a:pt x="1" y="224"/>
                    </a:lnTo>
                    <a:lnTo>
                      <a:pt x="4" y="227"/>
                    </a:lnTo>
                    <a:cubicBezTo>
                      <a:pt x="12" y="249"/>
                      <a:pt x="23" y="266"/>
                      <a:pt x="37" y="283"/>
                    </a:cubicBezTo>
                    <a:lnTo>
                      <a:pt x="397" y="54"/>
                    </a:lnTo>
                    <a:cubicBezTo>
                      <a:pt x="380" y="32"/>
                      <a:pt x="375" y="18"/>
                      <a:pt x="3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9"/>
              <p:cNvSpPr/>
              <p:nvPr/>
            </p:nvSpPr>
            <p:spPr>
              <a:xfrm>
                <a:off x="2034675" y="3707775"/>
                <a:ext cx="10200" cy="6725"/>
              </a:xfrm>
              <a:custGeom>
                <a:avLst/>
                <a:gdLst/>
                <a:ahLst/>
                <a:cxnLst/>
                <a:rect l="l" t="t" r="r" b="b"/>
                <a:pathLst>
                  <a:path w="408" h="269" extrusionOk="0">
                    <a:moveTo>
                      <a:pt x="374" y="1"/>
                    </a:moveTo>
                    <a:lnTo>
                      <a:pt x="3" y="210"/>
                    </a:lnTo>
                    <a:lnTo>
                      <a:pt x="3" y="213"/>
                    </a:lnTo>
                    <a:lnTo>
                      <a:pt x="0" y="215"/>
                    </a:lnTo>
                    <a:cubicBezTo>
                      <a:pt x="11" y="229"/>
                      <a:pt x="17" y="246"/>
                      <a:pt x="31" y="268"/>
                    </a:cubicBezTo>
                    <a:lnTo>
                      <a:pt x="408" y="59"/>
                    </a:lnTo>
                    <a:cubicBezTo>
                      <a:pt x="394" y="34"/>
                      <a:pt x="382" y="17"/>
                      <a:pt x="37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9"/>
              <p:cNvSpPr/>
              <p:nvPr/>
            </p:nvSpPr>
            <p:spPr>
              <a:xfrm>
                <a:off x="1815950" y="3819500"/>
                <a:ext cx="10350" cy="6025"/>
              </a:xfrm>
              <a:custGeom>
                <a:avLst/>
                <a:gdLst/>
                <a:ahLst/>
                <a:cxnLst/>
                <a:rect l="l" t="t" r="r" b="b"/>
                <a:pathLst>
                  <a:path w="414" h="241" extrusionOk="0">
                    <a:moveTo>
                      <a:pt x="385" y="1"/>
                    </a:moveTo>
                    <a:lnTo>
                      <a:pt x="0" y="182"/>
                    </a:lnTo>
                    <a:lnTo>
                      <a:pt x="3" y="185"/>
                    </a:lnTo>
                    <a:cubicBezTo>
                      <a:pt x="9" y="204"/>
                      <a:pt x="20" y="224"/>
                      <a:pt x="28" y="241"/>
                    </a:cubicBezTo>
                    <a:lnTo>
                      <a:pt x="413" y="57"/>
                    </a:lnTo>
                    <a:cubicBezTo>
                      <a:pt x="408" y="40"/>
                      <a:pt x="399" y="26"/>
                      <a:pt x="394" y="12"/>
                    </a:cubicBezTo>
                    <a:lnTo>
                      <a:pt x="3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9"/>
              <p:cNvSpPr/>
              <p:nvPr/>
            </p:nvSpPr>
            <p:spPr>
              <a:xfrm>
                <a:off x="2026450" y="3693825"/>
                <a:ext cx="9650" cy="7550"/>
              </a:xfrm>
              <a:custGeom>
                <a:avLst/>
                <a:gdLst/>
                <a:ahLst/>
                <a:cxnLst/>
                <a:rect l="l" t="t" r="r" b="b"/>
                <a:pathLst>
                  <a:path w="386" h="302" extrusionOk="0">
                    <a:moveTo>
                      <a:pt x="343" y="1"/>
                    </a:moveTo>
                    <a:lnTo>
                      <a:pt x="6" y="252"/>
                    </a:lnTo>
                    <a:lnTo>
                      <a:pt x="0" y="252"/>
                    </a:lnTo>
                    <a:lnTo>
                      <a:pt x="0" y="254"/>
                    </a:lnTo>
                    <a:cubicBezTo>
                      <a:pt x="14" y="271"/>
                      <a:pt x="25" y="285"/>
                      <a:pt x="36" y="302"/>
                    </a:cubicBezTo>
                    <a:lnTo>
                      <a:pt x="385" y="56"/>
                    </a:lnTo>
                    <a:cubicBezTo>
                      <a:pt x="368" y="37"/>
                      <a:pt x="357" y="20"/>
                      <a:pt x="346" y="3"/>
                    </a:cubicBezTo>
                    <a:lnTo>
                      <a:pt x="3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9"/>
              <p:cNvSpPr/>
              <p:nvPr/>
            </p:nvSpPr>
            <p:spPr>
              <a:xfrm>
                <a:off x="1810450" y="3806600"/>
                <a:ext cx="10625" cy="5125"/>
              </a:xfrm>
              <a:custGeom>
                <a:avLst/>
                <a:gdLst/>
                <a:ahLst/>
                <a:cxnLst/>
                <a:rect l="l" t="t" r="r" b="b"/>
                <a:pathLst>
                  <a:path w="425" h="205" extrusionOk="0">
                    <a:moveTo>
                      <a:pt x="405" y="1"/>
                    </a:moveTo>
                    <a:lnTo>
                      <a:pt x="0" y="135"/>
                    </a:lnTo>
                    <a:lnTo>
                      <a:pt x="0" y="137"/>
                    </a:lnTo>
                    <a:cubicBezTo>
                      <a:pt x="3" y="162"/>
                      <a:pt x="11" y="182"/>
                      <a:pt x="20" y="204"/>
                    </a:cubicBezTo>
                    <a:lnTo>
                      <a:pt x="421" y="65"/>
                    </a:lnTo>
                    <a:lnTo>
                      <a:pt x="424" y="59"/>
                    </a:lnTo>
                    <a:cubicBezTo>
                      <a:pt x="419" y="40"/>
                      <a:pt x="410" y="23"/>
                      <a:pt x="407" y="3"/>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9"/>
              <p:cNvSpPr/>
              <p:nvPr/>
            </p:nvSpPr>
            <p:spPr>
              <a:xfrm>
                <a:off x="2017500" y="3682100"/>
                <a:ext cx="8975" cy="8400"/>
              </a:xfrm>
              <a:custGeom>
                <a:avLst/>
                <a:gdLst/>
                <a:ahLst/>
                <a:cxnLst/>
                <a:rect l="l" t="t" r="r" b="b"/>
                <a:pathLst>
                  <a:path w="359" h="336" extrusionOk="0">
                    <a:moveTo>
                      <a:pt x="313" y="1"/>
                    </a:moveTo>
                    <a:lnTo>
                      <a:pt x="1" y="291"/>
                    </a:lnTo>
                    <a:lnTo>
                      <a:pt x="4" y="294"/>
                    </a:lnTo>
                    <a:cubicBezTo>
                      <a:pt x="18" y="311"/>
                      <a:pt x="32" y="325"/>
                      <a:pt x="46" y="336"/>
                    </a:cubicBezTo>
                    <a:lnTo>
                      <a:pt x="358" y="46"/>
                    </a:lnTo>
                    <a:cubicBezTo>
                      <a:pt x="344" y="29"/>
                      <a:pt x="327" y="15"/>
                      <a:pt x="3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9"/>
              <p:cNvSpPr/>
              <p:nvPr/>
            </p:nvSpPr>
            <p:spPr>
              <a:xfrm>
                <a:off x="1806525" y="3793275"/>
                <a:ext cx="10850" cy="3800"/>
              </a:xfrm>
              <a:custGeom>
                <a:avLst/>
                <a:gdLst/>
                <a:ahLst/>
                <a:cxnLst/>
                <a:rect l="l" t="t" r="r" b="b"/>
                <a:pathLst>
                  <a:path w="434" h="152" extrusionOk="0">
                    <a:moveTo>
                      <a:pt x="419" y="1"/>
                    </a:moveTo>
                    <a:lnTo>
                      <a:pt x="1" y="85"/>
                    </a:lnTo>
                    <a:lnTo>
                      <a:pt x="4" y="87"/>
                    </a:lnTo>
                    <a:cubicBezTo>
                      <a:pt x="6" y="110"/>
                      <a:pt x="9" y="132"/>
                      <a:pt x="15" y="151"/>
                    </a:cubicBezTo>
                    <a:lnTo>
                      <a:pt x="428" y="62"/>
                    </a:lnTo>
                    <a:lnTo>
                      <a:pt x="433" y="59"/>
                    </a:lnTo>
                    <a:cubicBezTo>
                      <a:pt x="428" y="43"/>
                      <a:pt x="422" y="20"/>
                      <a:pt x="419" y="4"/>
                    </a:cubicBez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9"/>
              <p:cNvSpPr/>
              <p:nvPr/>
            </p:nvSpPr>
            <p:spPr>
              <a:xfrm>
                <a:off x="2007475" y="3671725"/>
                <a:ext cx="8250" cy="9300"/>
              </a:xfrm>
              <a:custGeom>
                <a:avLst/>
                <a:gdLst/>
                <a:ahLst/>
                <a:cxnLst/>
                <a:rect l="l" t="t" r="r" b="b"/>
                <a:pathLst>
                  <a:path w="330" h="372" extrusionOk="0">
                    <a:moveTo>
                      <a:pt x="276" y="0"/>
                    </a:moveTo>
                    <a:lnTo>
                      <a:pt x="0" y="329"/>
                    </a:lnTo>
                    <a:lnTo>
                      <a:pt x="3" y="332"/>
                    </a:lnTo>
                    <a:cubicBezTo>
                      <a:pt x="20" y="346"/>
                      <a:pt x="34" y="360"/>
                      <a:pt x="48" y="371"/>
                    </a:cubicBezTo>
                    <a:lnTo>
                      <a:pt x="329" y="39"/>
                    </a:lnTo>
                    <a:lnTo>
                      <a:pt x="324" y="42"/>
                    </a:lnTo>
                    <a:cubicBezTo>
                      <a:pt x="307" y="28"/>
                      <a:pt x="293" y="14"/>
                      <a:pt x="27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9"/>
              <p:cNvSpPr/>
              <p:nvPr/>
            </p:nvSpPr>
            <p:spPr>
              <a:xfrm>
                <a:off x="1804300" y="3779625"/>
                <a:ext cx="10825" cy="2600"/>
              </a:xfrm>
              <a:custGeom>
                <a:avLst/>
                <a:gdLst/>
                <a:ahLst/>
                <a:cxnLst/>
                <a:rect l="l" t="t" r="r" b="b"/>
                <a:pathLst>
                  <a:path w="433" h="104" extrusionOk="0">
                    <a:moveTo>
                      <a:pt x="427" y="0"/>
                    </a:moveTo>
                    <a:lnTo>
                      <a:pt x="1" y="34"/>
                    </a:lnTo>
                    <a:lnTo>
                      <a:pt x="6" y="36"/>
                    </a:lnTo>
                    <a:cubicBezTo>
                      <a:pt x="6" y="59"/>
                      <a:pt x="9" y="78"/>
                      <a:pt x="12" y="100"/>
                    </a:cubicBezTo>
                    <a:lnTo>
                      <a:pt x="12" y="103"/>
                    </a:lnTo>
                    <a:lnTo>
                      <a:pt x="433" y="61"/>
                    </a:lnTo>
                    <a:cubicBezTo>
                      <a:pt x="430" y="42"/>
                      <a:pt x="430" y="22"/>
                      <a:pt x="427" y="3"/>
                    </a:cubicBezTo>
                    <a:lnTo>
                      <a:pt x="4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9"/>
              <p:cNvSpPr/>
              <p:nvPr/>
            </p:nvSpPr>
            <p:spPr>
              <a:xfrm>
                <a:off x="1996250" y="3662800"/>
                <a:ext cx="7400" cy="9775"/>
              </a:xfrm>
              <a:custGeom>
                <a:avLst/>
                <a:gdLst/>
                <a:ahLst/>
                <a:cxnLst/>
                <a:rect l="l" t="t" r="r" b="b"/>
                <a:pathLst>
                  <a:path w="296" h="391" extrusionOk="0">
                    <a:moveTo>
                      <a:pt x="232" y="0"/>
                    </a:moveTo>
                    <a:lnTo>
                      <a:pt x="0" y="357"/>
                    </a:lnTo>
                    <a:lnTo>
                      <a:pt x="3" y="357"/>
                    </a:lnTo>
                    <a:cubicBezTo>
                      <a:pt x="22" y="368"/>
                      <a:pt x="42" y="380"/>
                      <a:pt x="56" y="391"/>
                    </a:cubicBezTo>
                    <a:lnTo>
                      <a:pt x="293" y="36"/>
                    </a:lnTo>
                    <a:lnTo>
                      <a:pt x="296" y="34"/>
                    </a:lnTo>
                    <a:lnTo>
                      <a:pt x="287" y="36"/>
                    </a:lnTo>
                    <a:cubicBezTo>
                      <a:pt x="271" y="28"/>
                      <a:pt x="257" y="17"/>
                      <a:pt x="237" y="3"/>
                    </a:cubicBezTo>
                    <a:lnTo>
                      <a:pt x="2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9"/>
              <p:cNvSpPr/>
              <p:nvPr/>
            </p:nvSpPr>
            <p:spPr>
              <a:xfrm>
                <a:off x="1803950" y="3765325"/>
                <a:ext cx="10775" cy="1975"/>
              </a:xfrm>
              <a:custGeom>
                <a:avLst/>
                <a:gdLst/>
                <a:ahLst/>
                <a:cxnLst/>
                <a:rect l="l" t="t" r="r" b="b"/>
                <a:pathLst>
                  <a:path w="431" h="79" extrusionOk="0">
                    <a:moveTo>
                      <a:pt x="6" y="0"/>
                    </a:moveTo>
                    <a:lnTo>
                      <a:pt x="6" y="3"/>
                    </a:lnTo>
                    <a:cubicBezTo>
                      <a:pt x="6" y="22"/>
                      <a:pt x="1" y="45"/>
                      <a:pt x="1" y="64"/>
                    </a:cubicBezTo>
                    <a:lnTo>
                      <a:pt x="6" y="70"/>
                    </a:lnTo>
                    <a:lnTo>
                      <a:pt x="430" y="78"/>
                    </a:lnTo>
                    <a:cubicBezTo>
                      <a:pt x="430" y="59"/>
                      <a:pt x="430" y="42"/>
                      <a:pt x="427" y="20"/>
                    </a:cubicBezTo>
                    <a:lnTo>
                      <a:pt x="430" y="17"/>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9"/>
              <p:cNvSpPr/>
              <p:nvPr/>
            </p:nvSpPr>
            <p:spPr>
              <a:xfrm>
                <a:off x="1984250" y="3655325"/>
                <a:ext cx="6425" cy="10275"/>
              </a:xfrm>
              <a:custGeom>
                <a:avLst/>
                <a:gdLst/>
                <a:ahLst/>
                <a:cxnLst/>
                <a:rect l="l" t="t" r="r" b="b"/>
                <a:pathLst>
                  <a:path w="257" h="411" extrusionOk="0">
                    <a:moveTo>
                      <a:pt x="193" y="1"/>
                    </a:moveTo>
                    <a:lnTo>
                      <a:pt x="6" y="380"/>
                    </a:lnTo>
                    <a:lnTo>
                      <a:pt x="0" y="386"/>
                    </a:lnTo>
                    <a:lnTo>
                      <a:pt x="6" y="386"/>
                    </a:lnTo>
                    <a:cubicBezTo>
                      <a:pt x="23" y="388"/>
                      <a:pt x="39" y="400"/>
                      <a:pt x="56" y="411"/>
                    </a:cubicBezTo>
                    <a:lnTo>
                      <a:pt x="257" y="29"/>
                    </a:lnTo>
                    <a:lnTo>
                      <a:pt x="251" y="29"/>
                    </a:lnTo>
                    <a:cubicBezTo>
                      <a:pt x="235" y="17"/>
                      <a:pt x="215" y="12"/>
                      <a:pt x="1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9"/>
              <p:cNvSpPr/>
              <p:nvPr/>
            </p:nvSpPr>
            <p:spPr>
              <a:xfrm>
                <a:off x="1805275" y="3750175"/>
                <a:ext cx="10850" cy="3300"/>
              </a:xfrm>
              <a:custGeom>
                <a:avLst/>
                <a:gdLst/>
                <a:ahLst/>
                <a:cxnLst/>
                <a:rect l="l" t="t" r="r" b="b"/>
                <a:pathLst>
                  <a:path w="434" h="132" extrusionOk="0">
                    <a:moveTo>
                      <a:pt x="12" y="1"/>
                    </a:moveTo>
                    <a:lnTo>
                      <a:pt x="12" y="6"/>
                    </a:lnTo>
                    <a:cubicBezTo>
                      <a:pt x="9" y="26"/>
                      <a:pt x="3" y="43"/>
                      <a:pt x="1" y="65"/>
                    </a:cubicBezTo>
                    <a:lnTo>
                      <a:pt x="1" y="68"/>
                    </a:lnTo>
                    <a:lnTo>
                      <a:pt x="422" y="132"/>
                    </a:lnTo>
                    <a:cubicBezTo>
                      <a:pt x="425" y="110"/>
                      <a:pt x="430" y="90"/>
                      <a:pt x="430" y="70"/>
                    </a:cubicBezTo>
                    <a:lnTo>
                      <a:pt x="433" y="68"/>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9"/>
              <p:cNvSpPr/>
              <p:nvPr/>
            </p:nvSpPr>
            <p:spPr>
              <a:xfrm>
                <a:off x="1799700" y="3732525"/>
                <a:ext cx="19275" cy="7850"/>
              </a:xfrm>
              <a:custGeom>
                <a:avLst/>
                <a:gdLst/>
                <a:ahLst/>
                <a:cxnLst/>
                <a:rect l="l" t="t" r="r" b="b"/>
                <a:pathLst>
                  <a:path w="771" h="314" extrusionOk="0">
                    <a:moveTo>
                      <a:pt x="39" y="1"/>
                    </a:moveTo>
                    <a:lnTo>
                      <a:pt x="37" y="4"/>
                    </a:lnTo>
                    <a:cubicBezTo>
                      <a:pt x="23" y="46"/>
                      <a:pt x="14" y="79"/>
                      <a:pt x="3" y="115"/>
                    </a:cubicBezTo>
                    <a:lnTo>
                      <a:pt x="0" y="118"/>
                    </a:lnTo>
                    <a:lnTo>
                      <a:pt x="737" y="313"/>
                    </a:lnTo>
                    <a:cubicBezTo>
                      <a:pt x="751" y="280"/>
                      <a:pt x="756" y="244"/>
                      <a:pt x="768" y="210"/>
                    </a:cubicBezTo>
                    <a:lnTo>
                      <a:pt x="770" y="205"/>
                    </a:lnTo>
                    <a:lnTo>
                      <a:pt x="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9"/>
              <p:cNvSpPr/>
              <p:nvPr/>
            </p:nvSpPr>
            <p:spPr>
              <a:xfrm>
                <a:off x="1958225" y="3645150"/>
                <a:ext cx="4000" cy="10825"/>
              </a:xfrm>
              <a:custGeom>
                <a:avLst/>
                <a:gdLst/>
                <a:ahLst/>
                <a:cxnLst/>
                <a:rect l="l" t="t" r="r" b="b"/>
                <a:pathLst>
                  <a:path w="160" h="433" extrusionOk="0">
                    <a:moveTo>
                      <a:pt x="98" y="0"/>
                    </a:moveTo>
                    <a:lnTo>
                      <a:pt x="1" y="416"/>
                    </a:lnTo>
                    <a:lnTo>
                      <a:pt x="1" y="419"/>
                    </a:lnTo>
                    <a:lnTo>
                      <a:pt x="3" y="419"/>
                    </a:lnTo>
                    <a:cubicBezTo>
                      <a:pt x="23" y="427"/>
                      <a:pt x="40" y="430"/>
                      <a:pt x="59" y="433"/>
                    </a:cubicBezTo>
                    <a:lnTo>
                      <a:pt x="160" y="23"/>
                    </a:lnTo>
                    <a:lnTo>
                      <a:pt x="157" y="17"/>
                    </a:lnTo>
                    <a:cubicBezTo>
                      <a:pt x="143" y="12"/>
                      <a:pt x="121" y="9"/>
                      <a:pt x="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9"/>
              <p:cNvSpPr/>
              <p:nvPr/>
            </p:nvSpPr>
            <p:spPr>
              <a:xfrm>
                <a:off x="1813025" y="3721175"/>
                <a:ext cx="10475" cy="5600"/>
              </a:xfrm>
              <a:custGeom>
                <a:avLst/>
                <a:gdLst/>
                <a:ahLst/>
                <a:cxnLst/>
                <a:rect l="l" t="t" r="r" b="b"/>
                <a:pathLst>
                  <a:path w="419" h="224" extrusionOk="0">
                    <a:moveTo>
                      <a:pt x="25" y="0"/>
                    </a:moveTo>
                    <a:cubicBezTo>
                      <a:pt x="20" y="17"/>
                      <a:pt x="11" y="39"/>
                      <a:pt x="0" y="59"/>
                    </a:cubicBezTo>
                    <a:lnTo>
                      <a:pt x="0" y="64"/>
                    </a:lnTo>
                    <a:lnTo>
                      <a:pt x="399" y="223"/>
                    </a:lnTo>
                    <a:cubicBezTo>
                      <a:pt x="405" y="204"/>
                      <a:pt x="413" y="184"/>
                      <a:pt x="419" y="168"/>
                    </a:cubicBezTo>
                    <a:lnTo>
                      <a:pt x="419" y="165"/>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9"/>
              <p:cNvSpPr/>
              <p:nvPr/>
            </p:nvSpPr>
            <p:spPr>
              <a:xfrm>
                <a:off x="1813575" y="3704150"/>
                <a:ext cx="15850" cy="10350"/>
              </a:xfrm>
              <a:custGeom>
                <a:avLst/>
                <a:gdLst/>
                <a:ahLst/>
                <a:cxnLst/>
                <a:rect l="l" t="t" r="r" b="b"/>
                <a:pathLst>
                  <a:path w="634" h="414" extrusionOk="0">
                    <a:moveTo>
                      <a:pt x="54" y="0"/>
                    </a:moveTo>
                    <a:lnTo>
                      <a:pt x="48" y="6"/>
                    </a:lnTo>
                    <a:cubicBezTo>
                      <a:pt x="31" y="37"/>
                      <a:pt x="15" y="65"/>
                      <a:pt x="1" y="93"/>
                    </a:cubicBezTo>
                    <a:lnTo>
                      <a:pt x="1" y="95"/>
                    </a:lnTo>
                    <a:lnTo>
                      <a:pt x="586" y="413"/>
                    </a:lnTo>
                    <a:cubicBezTo>
                      <a:pt x="600" y="388"/>
                      <a:pt x="614" y="363"/>
                      <a:pt x="631" y="332"/>
                    </a:cubicBezTo>
                    <a:lnTo>
                      <a:pt x="634" y="330"/>
                    </a:lnTo>
                    <a:lnTo>
                      <a:pt x="56" y="6"/>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9"/>
              <p:cNvSpPr/>
              <p:nvPr/>
            </p:nvSpPr>
            <p:spPr>
              <a:xfrm>
                <a:off x="1930675" y="3641900"/>
                <a:ext cx="1625" cy="10800"/>
              </a:xfrm>
              <a:custGeom>
                <a:avLst/>
                <a:gdLst/>
                <a:ahLst/>
                <a:cxnLst/>
                <a:rect l="l" t="t" r="r" b="b"/>
                <a:pathLst>
                  <a:path w="65" h="432" extrusionOk="0">
                    <a:moveTo>
                      <a:pt x="43" y="1"/>
                    </a:moveTo>
                    <a:cubicBezTo>
                      <a:pt x="30" y="1"/>
                      <a:pt x="16" y="2"/>
                      <a:pt x="1" y="2"/>
                    </a:cubicBezTo>
                    <a:lnTo>
                      <a:pt x="3" y="432"/>
                    </a:lnTo>
                    <a:cubicBezTo>
                      <a:pt x="20" y="432"/>
                      <a:pt x="33" y="429"/>
                      <a:pt x="45" y="429"/>
                    </a:cubicBezTo>
                    <a:cubicBezTo>
                      <a:pt x="51" y="429"/>
                      <a:pt x="56" y="430"/>
                      <a:pt x="62" y="432"/>
                    </a:cubicBezTo>
                    <a:lnTo>
                      <a:pt x="65" y="2"/>
                    </a:lnTo>
                    <a:lnTo>
                      <a:pt x="59" y="2"/>
                    </a:lnTo>
                    <a:cubicBezTo>
                      <a:pt x="55" y="1"/>
                      <a:pt x="49" y="1"/>
                      <a:pt x="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9"/>
              <p:cNvSpPr/>
              <p:nvPr/>
            </p:nvSpPr>
            <p:spPr>
              <a:xfrm>
                <a:off x="1827250" y="3694875"/>
                <a:ext cx="9775" cy="7475"/>
              </a:xfrm>
              <a:custGeom>
                <a:avLst/>
                <a:gdLst/>
                <a:ahLst/>
                <a:cxnLst/>
                <a:rect l="l" t="t" r="r" b="b"/>
                <a:pathLst>
                  <a:path w="391" h="299" extrusionOk="0">
                    <a:moveTo>
                      <a:pt x="42" y="0"/>
                    </a:moveTo>
                    <a:lnTo>
                      <a:pt x="39" y="3"/>
                    </a:lnTo>
                    <a:cubicBezTo>
                      <a:pt x="26" y="20"/>
                      <a:pt x="14" y="37"/>
                      <a:pt x="3" y="51"/>
                    </a:cubicBezTo>
                    <a:lnTo>
                      <a:pt x="0" y="56"/>
                    </a:lnTo>
                    <a:lnTo>
                      <a:pt x="358" y="299"/>
                    </a:lnTo>
                    <a:cubicBezTo>
                      <a:pt x="371" y="282"/>
                      <a:pt x="380" y="268"/>
                      <a:pt x="391" y="254"/>
                    </a:cubicBezTo>
                    <a:lnTo>
                      <a:pt x="391" y="252"/>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9"/>
              <p:cNvSpPr/>
              <p:nvPr/>
            </p:nvSpPr>
            <p:spPr>
              <a:xfrm>
                <a:off x="1914500" y="3637125"/>
                <a:ext cx="4550" cy="16275"/>
              </a:xfrm>
              <a:custGeom>
                <a:avLst/>
                <a:gdLst/>
                <a:ahLst/>
                <a:cxnLst/>
                <a:rect l="l" t="t" r="r" b="b"/>
                <a:pathLst>
                  <a:path w="182" h="651" extrusionOk="0">
                    <a:moveTo>
                      <a:pt x="104" y="1"/>
                    </a:moveTo>
                    <a:cubicBezTo>
                      <a:pt x="70" y="3"/>
                      <a:pt x="42" y="9"/>
                      <a:pt x="6" y="12"/>
                    </a:cubicBezTo>
                    <a:lnTo>
                      <a:pt x="0" y="12"/>
                    </a:lnTo>
                    <a:lnTo>
                      <a:pt x="84" y="645"/>
                    </a:lnTo>
                    <a:lnTo>
                      <a:pt x="90" y="651"/>
                    </a:lnTo>
                    <a:lnTo>
                      <a:pt x="93" y="651"/>
                    </a:lnTo>
                    <a:cubicBezTo>
                      <a:pt x="123" y="645"/>
                      <a:pt x="151" y="642"/>
                      <a:pt x="179" y="639"/>
                    </a:cubicBezTo>
                    <a:lnTo>
                      <a:pt x="182" y="639"/>
                    </a:lnTo>
                    <a:lnTo>
                      <a:pt x="106" y="3"/>
                    </a:lnTo>
                    <a:lnTo>
                      <a:pt x="1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9"/>
              <p:cNvSpPr/>
              <p:nvPr/>
            </p:nvSpPr>
            <p:spPr>
              <a:xfrm>
                <a:off x="1832350" y="3679400"/>
                <a:ext cx="13400" cy="12500"/>
              </a:xfrm>
              <a:custGeom>
                <a:avLst/>
                <a:gdLst/>
                <a:ahLst/>
                <a:cxnLst/>
                <a:rect l="l" t="t" r="r" b="b"/>
                <a:pathLst>
                  <a:path w="536" h="500" extrusionOk="0">
                    <a:moveTo>
                      <a:pt x="70" y="0"/>
                    </a:moveTo>
                    <a:lnTo>
                      <a:pt x="64" y="6"/>
                    </a:lnTo>
                    <a:cubicBezTo>
                      <a:pt x="45" y="28"/>
                      <a:pt x="22" y="53"/>
                      <a:pt x="3" y="75"/>
                    </a:cubicBezTo>
                    <a:lnTo>
                      <a:pt x="0" y="78"/>
                    </a:lnTo>
                    <a:lnTo>
                      <a:pt x="466" y="499"/>
                    </a:lnTo>
                    <a:lnTo>
                      <a:pt x="477" y="497"/>
                    </a:lnTo>
                    <a:cubicBezTo>
                      <a:pt x="497" y="474"/>
                      <a:pt x="516" y="455"/>
                      <a:pt x="533" y="433"/>
                    </a:cubicBezTo>
                    <a:lnTo>
                      <a:pt x="536" y="430"/>
                    </a:lnTo>
                    <a:lnTo>
                      <a:pt x="73" y="6"/>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9"/>
              <p:cNvSpPr/>
              <p:nvPr/>
            </p:nvSpPr>
            <p:spPr>
              <a:xfrm>
                <a:off x="1900475" y="3645425"/>
                <a:ext cx="4275" cy="10825"/>
              </a:xfrm>
              <a:custGeom>
                <a:avLst/>
                <a:gdLst/>
                <a:ahLst/>
                <a:cxnLst/>
                <a:rect l="l" t="t" r="r" b="b"/>
                <a:pathLst>
                  <a:path w="171" h="433" extrusionOk="0">
                    <a:moveTo>
                      <a:pt x="68" y="1"/>
                    </a:moveTo>
                    <a:cubicBezTo>
                      <a:pt x="43" y="6"/>
                      <a:pt x="26" y="12"/>
                      <a:pt x="3" y="17"/>
                    </a:cubicBezTo>
                    <a:lnTo>
                      <a:pt x="1" y="20"/>
                    </a:lnTo>
                    <a:lnTo>
                      <a:pt x="112" y="433"/>
                    </a:lnTo>
                    <a:cubicBezTo>
                      <a:pt x="135" y="425"/>
                      <a:pt x="154" y="422"/>
                      <a:pt x="168" y="419"/>
                    </a:cubicBezTo>
                    <a:lnTo>
                      <a:pt x="171" y="416"/>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9"/>
              <p:cNvSpPr/>
              <p:nvPr/>
            </p:nvSpPr>
            <p:spPr>
              <a:xfrm>
                <a:off x="1847550" y="3672550"/>
                <a:ext cx="8325" cy="9175"/>
              </a:xfrm>
              <a:custGeom>
                <a:avLst/>
                <a:gdLst/>
                <a:ahLst/>
                <a:cxnLst/>
                <a:rect l="l" t="t" r="r" b="b"/>
                <a:pathLst>
                  <a:path w="333" h="367" extrusionOk="0">
                    <a:moveTo>
                      <a:pt x="50" y="1"/>
                    </a:moveTo>
                    <a:cubicBezTo>
                      <a:pt x="34" y="15"/>
                      <a:pt x="20" y="29"/>
                      <a:pt x="0" y="40"/>
                    </a:cubicBezTo>
                    <a:lnTo>
                      <a:pt x="279" y="361"/>
                    </a:lnTo>
                    <a:lnTo>
                      <a:pt x="288" y="366"/>
                    </a:lnTo>
                    <a:cubicBezTo>
                      <a:pt x="299" y="355"/>
                      <a:pt x="313" y="344"/>
                      <a:pt x="329" y="327"/>
                    </a:cubicBezTo>
                    <a:lnTo>
                      <a:pt x="332" y="327"/>
                    </a:lnTo>
                    <a:lnTo>
                      <a:pt x="56" y="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9"/>
              <p:cNvSpPr/>
              <p:nvPr/>
            </p:nvSpPr>
            <p:spPr>
              <a:xfrm>
                <a:off x="1884375" y="3644800"/>
                <a:ext cx="7700" cy="15575"/>
              </a:xfrm>
              <a:custGeom>
                <a:avLst/>
                <a:gdLst/>
                <a:ahLst/>
                <a:cxnLst/>
                <a:rect l="l" t="t" r="r" b="b"/>
                <a:pathLst>
                  <a:path w="308" h="623" extrusionOk="0">
                    <a:moveTo>
                      <a:pt x="87" y="0"/>
                    </a:moveTo>
                    <a:lnTo>
                      <a:pt x="87" y="12"/>
                    </a:lnTo>
                    <a:cubicBezTo>
                      <a:pt x="62" y="23"/>
                      <a:pt x="34" y="31"/>
                      <a:pt x="3" y="42"/>
                    </a:cubicBezTo>
                    <a:lnTo>
                      <a:pt x="0" y="45"/>
                    </a:lnTo>
                    <a:lnTo>
                      <a:pt x="226" y="623"/>
                    </a:lnTo>
                    <a:cubicBezTo>
                      <a:pt x="254" y="611"/>
                      <a:pt x="279" y="600"/>
                      <a:pt x="307" y="589"/>
                    </a:cubicBezTo>
                    <a:lnTo>
                      <a:pt x="307" y="586"/>
                    </a:lnTo>
                    <a:lnTo>
                      <a:pt x="95" y="12"/>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9"/>
              <p:cNvSpPr/>
              <p:nvPr/>
            </p:nvSpPr>
            <p:spPr>
              <a:xfrm>
                <a:off x="1855700" y="3658400"/>
                <a:ext cx="11525" cy="15300"/>
              </a:xfrm>
              <a:custGeom>
                <a:avLst/>
                <a:gdLst/>
                <a:ahLst/>
                <a:cxnLst/>
                <a:rect l="l" t="t" r="r" b="b"/>
                <a:pathLst>
                  <a:path w="461" h="612" extrusionOk="0">
                    <a:moveTo>
                      <a:pt x="90" y="0"/>
                    </a:moveTo>
                    <a:lnTo>
                      <a:pt x="87" y="3"/>
                    </a:lnTo>
                    <a:cubicBezTo>
                      <a:pt x="62" y="23"/>
                      <a:pt x="34" y="39"/>
                      <a:pt x="3" y="59"/>
                    </a:cubicBezTo>
                    <a:lnTo>
                      <a:pt x="1" y="65"/>
                    </a:lnTo>
                    <a:lnTo>
                      <a:pt x="377" y="611"/>
                    </a:lnTo>
                    <a:lnTo>
                      <a:pt x="380" y="603"/>
                    </a:lnTo>
                    <a:cubicBezTo>
                      <a:pt x="408" y="586"/>
                      <a:pt x="433" y="570"/>
                      <a:pt x="455" y="556"/>
                    </a:cubicBezTo>
                    <a:lnTo>
                      <a:pt x="461" y="553"/>
                    </a:lnTo>
                    <a:lnTo>
                      <a:pt x="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9"/>
              <p:cNvSpPr/>
              <p:nvPr/>
            </p:nvSpPr>
            <p:spPr>
              <a:xfrm>
                <a:off x="1872300" y="3655825"/>
                <a:ext cx="6525" cy="10275"/>
              </a:xfrm>
              <a:custGeom>
                <a:avLst/>
                <a:gdLst/>
                <a:ahLst/>
                <a:cxnLst/>
                <a:rect l="l" t="t" r="r" b="b"/>
                <a:pathLst>
                  <a:path w="261" h="411" extrusionOk="0">
                    <a:moveTo>
                      <a:pt x="62" y="0"/>
                    </a:moveTo>
                    <a:cubicBezTo>
                      <a:pt x="40" y="9"/>
                      <a:pt x="23" y="20"/>
                      <a:pt x="6" y="28"/>
                    </a:cubicBezTo>
                    <a:lnTo>
                      <a:pt x="1" y="31"/>
                    </a:lnTo>
                    <a:lnTo>
                      <a:pt x="207" y="410"/>
                    </a:lnTo>
                    <a:cubicBezTo>
                      <a:pt x="224" y="399"/>
                      <a:pt x="243" y="394"/>
                      <a:pt x="260" y="382"/>
                    </a:cubicBez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9"/>
              <p:cNvSpPr/>
              <p:nvPr/>
            </p:nvSpPr>
            <p:spPr>
              <a:xfrm>
                <a:off x="1791675" y="3807575"/>
                <a:ext cx="2475" cy="8050"/>
              </a:xfrm>
              <a:custGeom>
                <a:avLst/>
                <a:gdLst/>
                <a:ahLst/>
                <a:cxnLst/>
                <a:rect l="l" t="t" r="r" b="b"/>
                <a:pathLst>
                  <a:path w="99" h="322" extrusionOk="0">
                    <a:moveTo>
                      <a:pt x="1" y="1"/>
                    </a:moveTo>
                    <a:lnTo>
                      <a:pt x="1" y="1"/>
                    </a:lnTo>
                    <a:cubicBezTo>
                      <a:pt x="9" y="35"/>
                      <a:pt x="37" y="152"/>
                      <a:pt x="98" y="322"/>
                    </a:cubicBezTo>
                    <a:cubicBezTo>
                      <a:pt x="37" y="146"/>
                      <a:pt x="9" y="35"/>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9"/>
              <p:cNvSpPr/>
              <p:nvPr/>
            </p:nvSpPr>
            <p:spPr>
              <a:xfrm>
                <a:off x="1791675" y="3807575"/>
                <a:ext cx="25" cy="100"/>
              </a:xfrm>
              <a:custGeom>
                <a:avLst/>
                <a:gdLst/>
                <a:ahLst/>
                <a:cxnLst/>
                <a:rect l="l" t="t" r="r" b="b"/>
                <a:pathLst>
                  <a:path w="1" h="4" extrusionOk="0">
                    <a:moveTo>
                      <a:pt x="1" y="1"/>
                    </a:moveTo>
                    <a:cubicBezTo>
                      <a:pt x="1" y="1"/>
                      <a:pt x="1" y="4"/>
                      <a:pt x="1" y="1"/>
                    </a:cubicBezTo>
                    <a:cubicBezTo>
                      <a:pt x="1" y="4"/>
                      <a:pt x="1"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9"/>
              <p:cNvSpPr/>
              <p:nvPr/>
            </p:nvSpPr>
            <p:spPr>
              <a:xfrm>
                <a:off x="1794125" y="3815600"/>
                <a:ext cx="650" cy="1775"/>
              </a:xfrm>
              <a:custGeom>
                <a:avLst/>
                <a:gdLst/>
                <a:ahLst/>
                <a:cxnLst/>
                <a:rect l="l" t="t" r="r" b="b"/>
                <a:pathLst>
                  <a:path w="26" h="71" extrusionOk="0">
                    <a:moveTo>
                      <a:pt x="0" y="1"/>
                    </a:moveTo>
                    <a:cubicBezTo>
                      <a:pt x="9" y="20"/>
                      <a:pt x="17" y="45"/>
                      <a:pt x="25" y="70"/>
                    </a:cubicBezTo>
                    <a:cubicBezTo>
                      <a:pt x="17" y="45"/>
                      <a:pt x="11" y="26"/>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9"/>
              <p:cNvSpPr/>
              <p:nvPr/>
            </p:nvSpPr>
            <p:spPr>
              <a:xfrm>
                <a:off x="1791400" y="3805425"/>
                <a:ext cx="188825" cy="107725"/>
              </a:xfrm>
              <a:custGeom>
                <a:avLst/>
                <a:gdLst/>
                <a:ahLst/>
                <a:cxnLst/>
                <a:rect l="l" t="t" r="r" b="b"/>
                <a:pathLst>
                  <a:path w="7553" h="4309" extrusionOk="0">
                    <a:moveTo>
                      <a:pt x="586" y="1457"/>
                    </a:moveTo>
                    <a:cubicBezTo>
                      <a:pt x="804" y="1847"/>
                      <a:pt x="1128" y="2263"/>
                      <a:pt x="1515" y="2664"/>
                    </a:cubicBezTo>
                    <a:cubicBezTo>
                      <a:pt x="1114" y="2252"/>
                      <a:pt x="796" y="1833"/>
                      <a:pt x="586" y="1457"/>
                    </a:cubicBezTo>
                    <a:close/>
                    <a:moveTo>
                      <a:pt x="1515" y="2664"/>
                    </a:moveTo>
                    <a:cubicBezTo>
                      <a:pt x="1616" y="2757"/>
                      <a:pt x="1722" y="2851"/>
                      <a:pt x="1828" y="2946"/>
                    </a:cubicBezTo>
                    <a:cubicBezTo>
                      <a:pt x="1722" y="2854"/>
                      <a:pt x="1616" y="2762"/>
                      <a:pt x="1515" y="2664"/>
                    </a:cubicBezTo>
                    <a:close/>
                    <a:moveTo>
                      <a:pt x="2188" y="3217"/>
                    </a:moveTo>
                    <a:lnTo>
                      <a:pt x="2188" y="3217"/>
                    </a:lnTo>
                    <a:cubicBezTo>
                      <a:pt x="2238" y="3253"/>
                      <a:pt x="2285" y="3287"/>
                      <a:pt x="2336" y="3320"/>
                    </a:cubicBezTo>
                    <a:cubicBezTo>
                      <a:pt x="2283" y="3287"/>
                      <a:pt x="2232" y="3253"/>
                      <a:pt x="2188" y="3217"/>
                    </a:cubicBezTo>
                    <a:close/>
                    <a:moveTo>
                      <a:pt x="2369" y="3342"/>
                    </a:moveTo>
                    <a:lnTo>
                      <a:pt x="2369" y="3342"/>
                    </a:lnTo>
                    <a:cubicBezTo>
                      <a:pt x="2400" y="3363"/>
                      <a:pt x="2430" y="3384"/>
                      <a:pt x="2460" y="3403"/>
                    </a:cubicBezTo>
                    <a:lnTo>
                      <a:pt x="2460" y="3403"/>
                    </a:lnTo>
                    <a:cubicBezTo>
                      <a:pt x="2430" y="3384"/>
                      <a:pt x="2399" y="3364"/>
                      <a:pt x="2369" y="3342"/>
                    </a:cubicBezTo>
                    <a:close/>
                    <a:moveTo>
                      <a:pt x="7529" y="3943"/>
                    </a:moveTo>
                    <a:cubicBezTo>
                      <a:pt x="7524" y="3945"/>
                      <a:pt x="7518" y="3948"/>
                      <a:pt x="7511" y="3951"/>
                    </a:cubicBezTo>
                    <a:cubicBezTo>
                      <a:pt x="7517" y="3947"/>
                      <a:pt x="7524" y="3945"/>
                      <a:pt x="7529" y="3943"/>
                    </a:cubicBezTo>
                    <a:close/>
                    <a:moveTo>
                      <a:pt x="6568" y="4210"/>
                    </a:moveTo>
                    <a:lnTo>
                      <a:pt x="6568" y="4210"/>
                    </a:lnTo>
                    <a:cubicBezTo>
                      <a:pt x="6537" y="4217"/>
                      <a:pt x="6505" y="4222"/>
                      <a:pt x="6473" y="4227"/>
                    </a:cubicBezTo>
                    <a:lnTo>
                      <a:pt x="6473" y="4227"/>
                    </a:lnTo>
                    <a:cubicBezTo>
                      <a:pt x="6505" y="4222"/>
                      <a:pt x="6537" y="4216"/>
                      <a:pt x="6568" y="4210"/>
                    </a:cubicBezTo>
                    <a:close/>
                    <a:moveTo>
                      <a:pt x="4793" y="4255"/>
                    </a:moveTo>
                    <a:lnTo>
                      <a:pt x="4793" y="4255"/>
                    </a:lnTo>
                    <a:cubicBezTo>
                      <a:pt x="4806" y="4256"/>
                      <a:pt x="4819" y="4258"/>
                      <a:pt x="4833" y="4260"/>
                    </a:cubicBezTo>
                    <a:lnTo>
                      <a:pt x="4833" y="4260"/>
                    </a:lnTo>
                    <a:cubicBezTo>
                      <a:pt x="4826" y="4259"/>
                      <a:pt x="4820" y="4258"/>
                      <a:pt x="4813" y="4257"/>
                    </a:cubicBezTo>
                    <a:lnTo>
                      <a:pt x="4813" y="4257"/>
                    </a:lnTo>
                    <a:cubicBezTo>
                      <a:pt x="4806" y="4256"/>
                      <a:pt x="4800" y="4255"/>
                      <a:pt x="4793" y="4255"/>
                    </a:cubicBezTo>
                    <a:close/>
                    <a:moveTo>
                      <a:pt x="6194" y="4263"/>
                    </a:moveTo>
                    <a:lnTo>
                      <a:pt x="6194" y="4263"/>
                    </a:lnTo>
                    <a:cubicBezTo>
                      <a:pt x="6163" y="4271"/>
                      <a:pt x="6135" y="4274"/>
                      <a:pt x="6105" y="4277"/>
                    </a:cubicBezTo>
                    <a:cubicBezTo>
                      <a:pt x="6135" y="4274"/>
                      <a:pt x="6163" y="4269"/>
                      <a:pt x="6194" y="4263"/>
                    </a:cubicBezTo>
                    <a:close/>
                    <a:moveTo>
                      <a:pt x="305" y="0"/>
                    </a:moveTo>
                    <a:lnTo>
                      <a:pt x="6" y="84"/>
                    </a:lnTo>
                    <a:lnTo>
                      <a:pt x="0" y="87"/>
                    </a:lnTo>
                    <a:lnTo>
                      <a:pt x="9" y="90"/>
                    </a:lnTo>
                    <a:lnTo>
                      <a:pt x="34" y="84"/>
                    </a:lnTo>
                    <a:lnTo>
                      <a:pt x="12" y="90"/>
                    </a:lnTo>
                    <a:cubicBezTo>
                      <a:pt x="12" y="90"/>
                      <a:pt x="42" y="237"/>
                      <a:pt x="137" y="480"/>
                    </a:cubicBezTo>
                    <a:cubicBezTo>
                      <a:pt x="152" y="526"/>
                      <a:pt x="169" y="575"/>
                      <a:pt x="189" y="626"/>
                    </a:cubicBezTo>
                    <a:lnTo>
                      <a:pt x="189" y="626"/>
                    </a:lnTo>
                    <a:cubicBezTo>
                      <a:pt x="171" y="582"/>
                      <a:pt x="157" y="542"/>
                      <a:pt x="146" y="508"/>
                    </a:cubicBezTo>
                    <a:lnTo>
                      <a:pt x="146" y="508"/>
                    </a:lnTo>
                    <a:cubicBezTo>
                      <a:pt x="204" y="689"/>
                      <a:pt x="335" y="1027"/>
                      <a:pt x="584" y="1457"/>
                    </a:cubicBezTo>
                    <a:cubicBezTo>
                      <a:pt x="793" y="1836"/>
                      <a:pt x="1114" y="2252"/>
                      <a:pt x="1513" y="2664"/>
                    </a:cubicBezTo>
                    <a:cubicBezTo>
                      <a:pt x="1934" y="3069"/>
                      <a:pt x="2425" y="3421"/>
                      <a:pt x="2927" y="3683"/>
                    </a:cubicBezTo>
                    <a:cubicBezTo>
                      <a:pt x="3496" y="3973"/>
                      <a:pt x="4153" y="4170"/>
                      <a:pt x="4813" y="4257"/>
                    </a:cubicBezTo>
                    <a:lnTo>
                      <a:pt x="4813" y="4257"/>
                    </a:lnTo>
                    <a:cubicBezTo>
                      <a:pt x="5074" y="4289"/>
                      <a:pt x="5324" y="4305"/>
                      <a:pt x="5566" y="4305"/>
                    </a:cubicBezTo>
                    <a:cubicBezTo>
                      <a:pt x="5323" y="4305"/>
                      <a:pt x="5076" y="4290"/>
                      <a:pt x="4833" y="4260"/>
                    </a:cubicBezTo>
                    <a:lnTo>
                      <a:pt x="4833" y="4260"/>
                    </a:lnTo>
                    <a:cubicBezTo>
                      <a:pt x="5083" y="4292"/>
                      <a:pt x="5334" y="4308"/>
                      <a:pt x="5581" y="4308"/>
                    </a:cubicBezTo>
                    <a:cubicBezTo>
                      <a:pt x="5758" y="4308"/>
                      <a:pt x="5933" y="4300"/>
                      <a:pt x="6105" y="4283"/>
                    </a:cubicBezTo>
                    <a:cubicBezTo>
                      <a:pt x="6180" y="4269"/>
                      <a:pt x="6255" y="4257"/>
                      <a:pt x="6328" y="4249"/>
                    </a:cubicBezTo>
                    <a:cubicBezTo>
                      <a:pt x="6464" y="4232"/>
                      <a:pt x="6590" y="4216"/>
                      <a:pt x="6707" y="4188"/>
                    </a:cubicBezTo>
                    <a:cubicBezTo>
                      <a:pt x="6883" y="4146"/>
                      <a:pt x="7036" y="4107"/>
                      <a:pt x="7165" y="4076"/>
                    </a:cubicBezTo>
                    <a:cubicBezTo>
                      <a:pt x="7407" y="3990"/>
                      <a:pt x="7552" y="3939"/>
                      <a:pt x="7552" y="3939"/>
                    </a:cubicBezTo>
                    <a:lnTo>
                      <a:pt x="7511" y="3831"/>
                    </a:lnTo>
                    <a:lnTo>
                      <a:pt x="7444" y="3649"/>
                    </a:lnTo>
                    <a:lnTo>
                      <a:pt x="7441" y="3646"/>
                    </a:lnTo>
                    <a:lnTo>
                      <a:pt x="7073" y="3775"/>
                    </a:lnTo>
                    <a:cubicBezTo>
                      <a:pt x="6983" y="3797"/>
                      <a:pt x="6877" y="3822"/>
                      <a:pt x="6760" y="3853"/>
                    </a:cubicBezTo>
                    <a:lnTo>
                      <a:pt x="6640" y="3881"/>
                    </a:lnTo>
                    <a:cubicBezTo>
                      <a:pt x="6537" y="3906"/>
                      <a:pt x="6417" y="3923"/>
                      <a:pt x="6294" y="3937"/>
                    </a:cubicBezTo>
                    <a:cubicBezTo>
                      <a:pt x="6224" y="3948"/>
                      <a:pt x="6149" y="3956"/>
                      <a:pt x="6071" y="3967"/>
                    </a:cubicBezTo>
                    <a:cubicBezTo>
                      <a:pt x="5913" y="3982"/>
                      <a:pt x="5747" y="3993"/>
                      <a:pt x="5579" y="3993"/>
                    </a:cubicBezTo>
                    <a:cubicBezTo>
                      <a:pt x="5560" y="3993"/>
                      <a:pt x="5541" y="3993"/>
                      <a:pt x="5521" y="3992"/>
                    </a:cubicBezTo>
                    <a:lnTo>
                      <a:pt x="5485" y="3992"/>
                    </a:lnTo>
                    <a:cubicBezTo>
                      <a:pt x="5443" y="3992"/>
                      <a:pt x="5407" y="3990"/>
                      <a:pt x="5365" y="3990"/>
                    </a:cubicBezTo>
                    <a:cubicBezTo>
                      <a:pt x="5315" y="3984"/>
                      <a:pt x="5270" y="3984"/>
                      <a:pt x="5223" y="3981"/>
                    </a:cubicBezTo>
                    <a:lnTo>
                      <a:pt x="5201" y="3981"/>
                    </a:lnTo>
                    <a:cubicBezTo>
                      <a:pt x="5142" y="3978"/>
                      <a:pt x="5083" y="3970"/>
                      <a:pt x="5022" y="3967"/>
                    </a:cubicBezTo>
                    <a:lnTo>
                      <a:pt x="5019" y="3967"/>
                    </a:lnTo>
                    <a:cubicBezTo>
                      <a:pt x="4963" y="3962"/>
                      <a:pt x="4905" y="3953"/>
                      <a:pt x="4846" y="3948"/>
                    </a:cubicBezTo>
                    <a:cubicBezTo>
                      <a:pt x="4832" y="3942"/>
                      <a:pt x="4818" y="3942"/>
                      <a:pt x="4799" y="3939"/>
                    </a:cubicBezTo>
                    <a:cubicBezTo>
                      <a:pt x="4763" y="3934"/>
                      <a:pt x="4721" y="3928"/>
                      <a:pt x="4679" y="3923"/>
                    </a:cubicBezTo>
                    <a:cubicBezTo>
                      <a:pt x="4632" y="3914"/>
                      <a:pt x="4587" y="3909"/>
                      <a:pt x="4542" y="3898"/>
                    </a:cubicBezTo>
                    <a:cubicBezTo>
                      <a:pt x="4534" y="3898"/>
                      <a:pt x="4531" y="3895"/>
                      <a:pt x="4525" y="3895"/>
                    </a:cubicBezTo>
                    <a:cubicBezTo>
                      <a:pt x="4012" y="3797"/>
                      <a:pt x="3510" y="3630"/>
                      <a:pt x="3066" y="3398"/>
                    </a:cubicBezTo>
                    <a:cubicBezTo>
                      <a:pt x="2592" y="3153"/>
                      <a:pt x="2129" y="2821"/>
                      <a:pt x="1727" y="2436"/>
                    </a:cubicBezTo>
                    <a:cubicBezTo>
                      <a:pt x="1345" y="2040"/>
                      <a:pt x="1047" y="1655"/>
                      <a:pt x="851" y="1297"/>
                    </a:cubicBezTo>
                    <a:cubicBezTo>
                      <a:pt x="600" y="865"/>
                      <a:pt x="475" y="533"/>
                      <a:pt x="427" y="371"/>
                    </a:cubicBezTo>
                    <a:cubicBezTo>
                      <a:pt x="346" y="173"/>
                      <a:pt x="316" y="42"/>
                      <a:pt x="307" y="6"/>
                    </a:cubicBezTo>
                    <a:lnTo>
                      <a:pt x="3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9"/>
              <p:cNvSpPr/>
              <p:nvPr/>
            </p:nvSpPr>
            <p:spPr>
              <a:xfrm>
                <a:off x="1786025" y="3700175"/>
                <a:ext cx="25550" cy="100675"/>
              </a:xfrm>
              <a:custGeom>
                <a:avLst/>
                <a:gdLst/>
                <a:ahLst/>
                <a:cxnLst/>
                <a:rect l="l" t="t" r="r" b="b"/>
                <a:pathLst>
                  <a:path w="1022" h="4027" extrusionOk="0">
                    <a:moveTo>
                      <a:pt x="416" y="3739"/>
                    </a:moveTo>
                    <a:cubicBezTo>
                      <a:pt x="419" y="3753"/>
                      <a:pt x="419" y="3767"/>
                      <a:pt x="422" y="3778"/>
                    </a:cubicBezTo>
                    <a:cubicBezTo>
                      <a:pt x="422" y="3767"/>
                      <a:pt x="419" y="3753"/>
                      <a:pt x="416" y="3739"/>
                    </a:cubicBezTo>
                    <a:close/>
                    <a:moveTo>
                      <a:pt x="422" y="3778"/>
                    </a:moveTo>
                    <a:cubicBezTo>
                      <a:pt x="422" y="3792"/>
                      <a:pt x="425" y="3797"/>
                      <a:pt x="425" y="3808"/>
                    </a:cubicBezTo>
                    <a:lnTo>
                      <a:pt x="425" y="3808"/>
                    </a:lnTo>
                    <a:cubicBezTo>
                      <a:pt x="425" y="3797"/>
                      <a:pt x="422" y="3786"/>
                      <a:pt x="422" y="3778"/>
                    </a:cubicBezTo>
                    <a:close/>
                    <a:moveTo>
                      <a:pt x="430" y="3811"/>
                    </a:moveTo>
                    <a:cubicBezTo>
                      <a:pt x="425" y="3814"/>
                      <a:pt x="430" y="3820"/>
                      <a:pt x="430" y="3820"/>
                    </a:cubicBezTo>
                    <a:lnTo>
                      <a:pt x="430" y="3811"/>
                    </a:lnTo>
                    <a:close/>
                    <a:moveTo>
                      <a:pt x="453" y="3934"/>
                    </a:moveTo>
                    <a:cubicBezTo>
                      <a:pt x="453" y="3936"/>
                      <a:pt x="456" y="3939"/>
                      <a:pt x="458" y="3943"/>
                    </a:cubicBezTo>
                    <a:lnTo>
                      <a:pt x="458" y="3943"/>
                    </a:lnTo>
                    <a:cubicBezTo>
                      <a:pt x="457" y="3940"/>
                      <a:pt x="456" y="3937"/>
                      <a:pt x="453" y="3934"/>
                    </a:cubicBezTo>
                    <a:close/>
                    <a:moveTo>
                      <a:pt x="458" y="3943"/>
                    </a:moveTo>
                    <a:lnTo>
                      <a:pt x="458" y="3943"/>
                    </a:lnTo>
                    <a:cubicBezTo>
                      <a:pt x="458" y="3944"/>
                      <a:pt x="458" y="3945"/>
                      <a:pt x="458" y="3945"/>
                    </a:cubicBezTo>
                    <a:lnTo>
                      <a:pt x="458" y="3945"/>
                    </a:lnTo>
                    <a:cubicBezTo>
                      <a:pt x="458" y="3944"/>
                      <a:pt x="458" y="3943"/>
                      <a:pt x="458" y="3943"/>
                    </a:cubicBezTo>
                    <a:close/>
                    <a:moveTo>
                      <a:pt x="751" y="0"/>
                    </a:moveTo>
                    <a:lnTo>
                      <a:pt x="746" y="3"/>
                    </a:lnTo>
                    <a:cubicBezTo>
                      <a:pt x="746" y="3"/>
                      <a:pt x="712" y="59"/>
                      <a:pt x="656" y="159"/>
                    </a:cubicBezTo>
                    <a:lnTo>
                      <a:pt x="458" y="586"/>
                    </a:lnTo>
                    <a:cubicBezTo>
                      <a:pt x="285" y="1013"/>
                      <a:pt x="171" y="1404"/>
                      <a:pt x="109" y="1764"/>
                    </a:cubicBezTo>
                    <a:lnTo>
                      <a:pt x="98" y="1836"/>
                    </a:lnTo>
                    <a:cubicBezTo>
                      <a:pt x="90" y="1875"/>
                      <a:pt x="87" y="1917"/>
                      <a:pt x="82" y="1956"/>
                    </a:cubicBezTo>
                    <a:lnTo>
                      <a:pt x="82" y="1959"/>
                    </a:lnTo>
                    <a:cubicBezTo>
                      <a:pt x="73" y="1998"/>
                      <a:pt x="70" y="2031"/>
                      <a:pt x="62" y="2070"/>
                    </a:cubicBezTo>
                    <a:cubicBezTo>
                      <a:pt x="6" y="2450"/>
                      <a:pt x="1" y="2882"/>
                      <a:pt x="42" y="3382"/>
                    </a:cubicBezTo>
                    <a:cubicBezTo>
                      <a:pt x="70" y="3574"/>
                      <a:pt x="95" y="3733"/>
                      <a:pt x="109" y="3850"/>
                    </a:cubicBezTo>
                    <a:cubicBezTo>
                      <a:pt x="126" y="3962"/>
                      <a:pt x="146" y="4023"/>
                      <a:pt x="146" y="4023"/>
                    </a:cubicBezTo>
                    <a:lnTo>
                      <a:pt x="151" y="4026"/>
                    </a:lnTo>
                    <a:lnTo>
                      <a:pt x="453" y="3962"/>
                    </a:lnTo>
                    <a:lnTo>
                      <a:pt x="461" y="3956"/>
                    </a:lnTo>
                    <a:lnTo>
                      <a:pt x="453" y="3954"/>
                    </a:lnTo>
                    <a:cubicBezTo>
                      <a:pt x="453" y="3954"/>
                      <a:pt x="436" y="3895"/>
                      <a:pt x="419" y="3789"/>
                    </a:cubicBezTo>
                    <a:cubicBezTo>
                      <a:pt x="405" y="3697"/>
                      <a:pt x="388" y="3566"/>
                      <a:pt x="363" y="3412"/>
                    </a:cubicBezTo>
                    <a:lnTo>
                      <a:pt x="363" y="3412"/>
                    </a:lnTo>
                    <a:cubicBezTo>
                      <a:pt x="377" y="3507"/>
                      <a:pt x="388" y="3594"/>
                      <a:pt x="397" y="3669"/>
                    </a:cubicBezTo>
                    <a:cubicBezTo>
                      <a:pt x="383" y="3577"/>
                      <a:pt x="369" y="3474"/>
                      <a:pt x="352" y="3351"/>
                    </a:cubicBezTo>
                    <a:cubicBezTo>
                      <a:pt x="324" y="3013"/>
                      <a:pt x="321" y="2709"/>
                      <a:pt x="338" y="2433"/>
                    </a:cubicBezTo>
                    <a:cubicBezTo>
                      <a:pt x="347" y="2402"/>
                      <a:pt x="349" y="2383"/>
                      <a:pt x="349" y="2361"/>
                    </a:cubicBezTo>
                    <a:lnTo>
                      <a:pt x="349" y="2349"/>
                    </a:lnTo>
                    <a:cubicBezTo>
                      <a:pt x="352" y="2322"/>
                      <a:pt x="352" y="2299"/>
                      <a:pt x="355" y="2269"/>
                    </a:cubicBezTo>
                    <a:lnTo>
                      <a:pt x="355" y="2266"/>
                    </a:lnTo>
                    <a:lnTo>
                      <a:pt x="366" y="2182"/>
                    </a:lnTo>
                    <a:lnTo>
                      <a:pt x="366" y="2168"/>
                    </a:lnTo>
                    <a:cubicBezTo>
                      <a:pt x="369" y="2143"/>
                      <a:pt x="374" y="2121"/>
                      <a:pt x="377" y="2098"/>
                    </a:cubicBezTo>
                    <a:cubicBezTo>
                      <a:pt x="377" y="2093"/>
                      <a:pt x="380" y="2084"/>
                      <a:pt x="380" y="2082"/>
                    </a:cubicBezTo>
                    <a:cubicBezTo>
                      <a:pt x="383" y="2054"/>
                      <a:pt x="388" y="2026"/>
                      <a:pt x="394" y="1998"/>
                    </a:cubicBezTo>
                    <a:cubicBezTo>
                      <a:pt x="397" y="1962"/>
                      <a:pt x="405" y="1928"/>
                      <a:pt x="408" y="1892"/>
                    </a:cubicBezTo>
                    <a:cubicBezTo>
                      <a:pt x="478" y="1443"/>
                      <a:pt x="626" y="1019"/>
                      <a:pt x="754" y="701"/>
                    </a:cubicBezTo>
                    <a:cubicBezTo>
                      <a:pt x="782" y="637"/>
                      <a:pt x="810" y="578"/>
                      <a:pt x="835" y="525"/>
                    </a:cubicBezTo>
                    <a:cubicBezTo>
                      <a:pt x="849" y="494"/>
                      <a:pt x="863" y="464"/>
                      <a:pt x="877" y="436"/>
                    </a:cubicBezTo>
                    <a:lnTo>
                      <a:pt x="941" y="293"/>
                    </a:lnTo>
                    <a:cubicBezTo>
                      <a:pt x="949" y="282"/>
                      <a:pt x="952" y="271"/>
                      <a:pt x="960" y="260"/>
                    </a:cubicBezTo>
                    <a:lnTo>
                      <a:pt x="960" y="260"/>
                    </a:lnTo>
                    <a:cubicBezTo>
                      <a:pt x="952" y="271"/>
                      <a:pt x="946" y="285"/>
                      <a:pt x="938" y="296"/>
                    </a:cubicBezTo>
                    <a:cubicBezTo>
                      <a:pt x="988" y="199"/>
                      <a:pt x="1022" y="151"/>
                      <a:pt x="1022" y="151"/>
                    </a:cubicBezTo>
                    <a:lnTo>
                      <a:pt x="7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9"/>
              <p:cNvSpPr/>
              <p:nvPr/>
            </p:nvSpPr>
            <p:spPr>
              <a:xfrm>
                <a:off x="1804925" y="3700100"/>
                <a:ext cx="6725" cy="4775"/>
              </a:xfrm>
              <a:custGeom>
                <a:avLst/>
                <a:gdLst/>
                <a:ahLst/>
                <a:cxnLst/>
                <a:rect l="l" t="t" r="r" b="b"/>
                <a:pathLst>
                  <a:path w="269" h="191" extrusionOk="0">
                    <a:moveTo>
                      <a:pt x="1" y="1"/>
                    </a:moveTo>
                    <a:lnTo>
                      <a:pt x="266" y="149"/>
                    </a:lnTo>
                    <a:cubicBezTo>
                      <a:pt x="266" y="149"/>
                      <a:pt x="255" y="162"/>
                      <a:pt x="241" y="190"/>
                    </a:cubicBezTo>
                    <a:cubicBezTo>
                      <a:pt x="255" y="168"/>
                      <a:pt x="266" y="149"/>
                      <a:pt x="268" y="146"/>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9"/>
              <p:cNvSpPr/>
              <p:nvPr/>
            </p:nvSpPr>
            <p:spPr>
              <a:xfrm>
                <a:off x="1810025" y="3704850"/>
                <a:ext cx="925" cy="1700"/>
              </a:xfrm>
              <a:custGeom>
                <a:avLst/>
                <a:gdLst/>
                <a:ahLst/>
                <a:cxnLst/>
                <a:rect l="l" t="t" r="r" b="b"/>
                <a:pathLst>
                  <a:path w="37" h="68" extrusionOk="0">
                    <a:moveTo>
                      <a:pt x="37" y="0"/>
                    </a:moveTo>
                    <a:cubicBezTo>
                      <a:pt x="28" y="20"/>
                      <a:pt x="14" y="42"/>
                      <a:pt x="0" y="67"/>
                    </a:cubicBezTo>
                    <a:cubicBezTo>
                      <a:pt x="14" y="42"/>
                      <a:pt x="28" y="20"/>
                      <a:pt x="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9"/>
              <p:cNvSpPr/>
              <p:nvPr/>
            </p:nvSpPr>
            <p:spPr>
              <a:xfrm>
                <a:off x="1989325" y="3760850"/>
                <a:ext cx="83725" cy="137425"/>
              </a:xfrm>
              <a:custGeom>
                <a:avLst/>
                <a:gdLst/>
                <a:ahLst/>
                <a:cxnLst/>
                <a:rect l="l" t="t" r="r" b="b"/>
                <a:pathLst>
                  <a:path w="3349" h="5497" extrusionOk="0">
                    <a:moveTo>
                      <a:pt x="2288" y="3672"/>
                    </a:moveTo>
                    <a:cubicBezTo>
                      <a:pt x="2275" y="3694"/>
                      <a:pt x="2258" y="3717"/>
                      <a:pt x="2238" y="3739"/>
                    </a:cubicBezTo>
                    <a:cubicBezTo>
                      <a:pt x="2258" y="3714"/>
                      <a:pt x="2275" y="3694"/>
                      <a:pt x="2288" y="3672"/>
                    </a:cubicBezTo>
                    <a:close/>
                    <a:moveTo>
                      <a:pt x="835" y="5094"/>
                    </a:moveTo>
                    <a:cubicBezTo>
                      <a:pt x="627" y="5236"/>
                      <a:pt x="451" y="5338"/>
                      <a:pt x="329" y="5404"/>
                    </a:cubicBezTo>
                    <a:lnTo>
                      <a:pt x="329" y="5404"/>
                    </a:lnTo>
                    <a:cubicBezTo>
                      <a:pt x="332" y="5402"/>
                      <a:pt x="335" y="5400"/>
                      <a:pt x="338" y="5399"/>
                    </a:cubicBezTo>
                    <a:cubicBezTo>
                      <a:pt x="461" y="5336"/>
                      <a:pt x="634" y="5234"/>
                      <a:pt x="835" y="5094"/>
                    </a:cubicBezTo>
                    <a:close/>
                    <a:moveTo>
                      <a:pt x="329" y="5404"/>
                    </a:moveTo>
                    <a:lnTo>
                      <a:pt x="329" y="5404"/>
                    </a:lnTo>
                    <a:cubicBezTo>
                      <a:pt x="267" y="5435"/>
                      <a:pt x="222" y="5458"/>
                      <a:pt x="188" y="5474"/>
                    </a:cubicBezTo>
                    <a:cubicBezTo>
                      <a:pt x="219" y="5460"/>
                      <a:pt x="267" y="5437"/>
                      <a:pt x="329" y="5404"/>
                    </a:cubicBezTo>
                    <a:close/>
                    <a:moveTo>
                      <a:pt x="3332" y="1"/>
                    </a:moveTo>
                    <a:lnTo>
                      <a:pt x="3019" y="20"/>
                    </a:lnTo>
                    <a:lnTo>
                      <a:pt x="3019" y="26"/>
                    </a:lnTo>
                    <a:lnTo>
                      <a:pt x="3019" y="28"/>
                    </a:lnTo>
                    <a:lnTo>
                      <a:pt x="3019" y="34"/>
                    </a:lnTo>
                    <a:cubicBezTo>
                      <a:pt x="3019" y="65"/>
                      <a:pt x="3025" y="157"/>
                      <a:pt x="3031" y="296"/>
                    </a:cubicBezTo>
                    <a:cubicBezTo>
                      <a:pt x="3033" y="469"/>
                      <a:pt x="3025" y="718"/>
                      <a:pt x="2989" y="1013"/>
                    </a:cubicBezTo>
                    <a:cubicBezTo>
                      <a:pt x="2927" y="1607"/>
                      <a:pt x="2704" y="2389"/>
                      <a:pt x="2294" y="3075"/>
                    </a:cubicBezTo>
                    <a:cubicBezTo>
                      <a:pt x="1901" y="3770"/>
                      <a:pt x="1332" y="4347"/>
                      <a:pt x="852" y="4696"/>
                    </a:cubicBezTo>
                    <a:cubicBezTo>
                      <a:pt x="375" y="5053"/>
                      <a:pt x="4" y="5212"/>
                      <a:pt x="4" y="5212"/>
                    </a:cubicBezTo>
                    <a:lnTo>
                      <a:pt x="1" y="5212"/>
                    </a:lnTo>
                    <a:lnTo>
                      <a:pt x="138" y="5491"/>
                    </a:lnTo>
                    <a:lnTo>
                      <a:pt x="140" y="5496"/>
                    </a:lnTo>
                    <a:lnTo>
                      <a:pt x="143" y="5491"/>
                    </a:lnTo>
                    <a:cubicBezTo>
                      <a:pt x="143" y="5491"/>
                      <a:pt x="213" y="5460"/>
                      <a:pt x="333" y="5393"/>
                    </a:cubicBezTo>
                    <a:cubicBezTo>
                      <a:pt x="492" y="5307"/>
                      <a:pt x="746" y="5156"/>
                      <a:pt x="1039" y="4941"/>
                    </a:cubicBezTo>
                    <a:cubicBezTo>
                      <a:pt x="1099" y="4899"/>
                      <a:pt x="1158" y="4855"/>
                      <a:pt x="1218" y="4808"/>
                    </a:cubicBezTo>
                    <a:lnTo>
                      <a:pt x="1218" y="4808"/>
                    </a:lnTo>
                    <a:cubicBezTo>
                      <a:pt x="1158" y="4856"/>
                      <a:pt x="1099" y="4901"/>
                      <a:pt x="1039" y="4944"/>
                    </a:cubicBezTo>
                    <a:cubicBezTo>
                      <a:pt x="968" y="4998"/>
                      <a:pt x="900" y="5048"/>
                      <a:pt x="835" y="5094"/>
                    </a:cubicBezTo>
                    <a:lnTo>
                      <a:pt x="835" y="5094"/>
                    </a:lnTo>
                    <a:cubicBezTo>
                      <a:pt x="902" y="5048"/>
                      <a:pt x="972" y="4998"/>
                      <a:pt x="1044" y="4944"/>
                    </a:cubicBezTo>
                    <a:cubicBezTo>
                      <a:pt x="1165" y="4857"/>
                      <a:pt x="1290" y="4756"/>
                      <a:pt x="1417" y="4642"/>
                    </a:cubicBezTo>
                    <a:lnTo>
                      <a:pt x="1417" y="4642"/>
                    </a:lnTo>
                    <a:cubicBezTo>
                      <a:pt x="1869" y="4247"/>
                      <a:pt x="2283" y="3742"/>
                      <a:pt x="2570" y="3237"/>
                    </a:cubicBezTo>
                    <a:cubicBezTo>
                      <a:pt x="2950" y="2592"/>
                      <a:pt x="3223" y="1775"/>
                      <a:pt x="3304" y="1058"/>
                    </a:cubicBezTo>
                    <a:cubicBezTo>
                      <a:pt x="3335" y="807"/>
                      <a:pt x="3349" y="547"/>
                      <a:pt x="3349" y="296"/>
                    </a:cubicBezTo>
                    <a:cubicBezTo>
                      <a:pt x="3340" y="112"/>
                      <a:pt x="3335" y="6"/>
                      <a:pt x="3335" y="6"/>
                    </a:cubicBezTo>
                    <a:lnTo>
                      <a:pt x="3335" y="3"/>
                    </a:lnTo>
                    <a:lnTo>
                      <a:pt x="3332" y="3"/>
                    </a:lnTo>
                    <a:lnTo>
                      <a:pt x="33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9"/>
              <p:cNvSpPr/>
              <p:nvPr/>
            </p:nvSpPr>
            <p:spPr>
              <a:xfrm>
                <a:off x="2061525" y="3713925"/>
                <a:ext cx="6575" cy="19075"/>
              </a:xfrm>
              <a:custGeom>
                <a:avLst/>
                <a:gdLst/>
                <a:ahLst/>
                <a:cxnLst/>
                <a:rect l="l" t="t" r="r" b="b"/>
                <a:pathLst>
                  <a:path w="263" h="763" extrusionOk="0">
                    <a:moveTo>
                      <a:pt x="0" y="0"/>
                    </a:moveTo>
                    <a:cubicBezTo>
                      <a:pt x="14" y="28"/>
                      <a:pt x="23" y="56"/>
                      <a:pt x="39" y="89"/>
                    </a:cubicBezTo>
                    <a:lnTo>
                      <a:pt x="90" y="232"/>
                    </a:lnTo>
                    <a:lnTo>
                      <a:pt x="39" y="84"/>
                    </a:lnTo>
                    <a:cubicBezTo>
                      <a:pt x="28" y="56"/>
                      <a:pt x="14" y="25"/>
                      <a:pt x="0" y="0"/>
                    </a:cubicBezTo>
                    <a:close/>
                    <a:moveTo>
                      <a:pt x="90" y="232"/>
                    </a:moveTo>
                    <a:cubicBezTo>
                      <a:pt x="112" y="293"/>
                      <a:pt x="131" y="357"/>
                      <a:pt x="157" y="424"/>
                    </a:cubicBezTo>
                    <a:cubicBezTo>
                      <a:pt x="201" y="535"/>
                      <a:pt x="232" y="652"/>
                      <a:pt x="262" y="763"/>
                    </a:cubicBezTo>
                    <a:lnTo>
                      <a:pt x="262" y="763"/>
                    </a:lnTo>
                    <a:cubicBezTo>
                      <a:pt x="232" y="652"/>
                      <a:pt x="201" y="535"/>
                      <a:pt x="157" y="419"/>
                    </a:cubicBezTo>
                    <a:cubicBezTo>
                      <a:pt x="137" y="357"/>
                      <a:pt x="112" y="293"/>
                      <a:pt x="90" y="23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9"/>
              <p:cNvSpPr/>
              <p:nvPr/>
            </p:nvSpPr>
            <p:spPr>
              <a:xfrm>
                <a:off x="2060900" y="3712525"/>
                <a:ext cx="650" cy="1350"/>
              </a:xfrm>
              <a:custGeom>
                <a:avLst/>
                <a:gdLst/>
                <a:ahLst/>
                <a:cxnLst/>
                <a:rect l="l" t="t" r="r" b="b"/>
                <a:pathLst>
                  <a:path w="26" h="54" extrusionOk="0">
                    <a:moveTo>
                      <a:pt x="0" y="0"/>
                    </a:moveTo>
                    <a:cubicBezTo>
                      <a:pt x="3" y="9"/>
                      <a:pt x="9" y="20"/>
                      <a:pt x="11" y="25"/>
                    </a:cubicBezTo>
                    <a:cubicBezTo>
                      <a:pt x="13" y="33"/>
                      <a:pt x="18" y="40"/>
                      <a:pt x="22" y="46"/>
                    </a:cubicBezTo>
                    <a:lnTo>
                      <a:pt x="22" y="46"/>
                    </a:lnTo>
                    <a:cubicBezTo>
                      <a:pt x="15" y="32"/>
                      <a:pt x="10" y="17"/>
                      <a:pt x="0" y="0"/>
                    </a:cubicBezTo>
                    <a:close/>
                    <a:moveTo>
                      <a:pt x="22" y="46"/>
                    </a:moveTo>
                    <a:cubicBezTo>
                      <a:pt x="23" y="49"/>
                      <a:pt x="24" y="51"/>
                      <a:pt x="25" y="53"/>
                    </a:cubicBezTo>
                    <a:cubicBezTo>
                      <a:pt x="25" y="51"/>
                      <a:pt x="23" y="49"/>
                      <a:pt x="22" y="4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9"/>
              <p:cNvSpPr/>
              <p:nvPr/>
            </p:nvSpPr>
            <p:spPr>
              <a:xfrm>
                <a:off x="1838400" y="3658600"/>
                <a:ext cx="1275" cy="950"/>
              </a:xfrm>
              <a:custGeom>
                <a:avLst/>
                <a:gdLst/>
                <a:ahLst/>
                <a:cxnLst/>
                <a:rect l="l" t="t" r="r" b="b"/>
                <a:pathLst>
                  <a:path w="51" h="38" extrusionOk="0">
                    <a:moveTo>
                      <a:pt x="51" y="1"/>
                    </a:moveTo>
                    <a:lnTo>
                      <a:pt x="4" y="34"/>
                    </a:lnTo>
                    <a:lnTo>
                      <a:pt x="1" y="37"/>
                    </a:lnTo>
                    <a:lnTo>
                      <a:pt x="9" y="31"/>
                    </a:lnTo>
                    <a:lnTo>
                      <a:pt x="5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9"/>
              <p:cNvSpPr/>
              <p:nvPr/>
            </p:nvSpPr>
            <p:spPr>
              <a:xfrm>
                <a:off x="1809525" y="3654425"/>
                <a:ext cx="40350" cy="41950"/>
              </a:xfrm>
              <a:custGeom>
                <a:avLst/>
                <a:gdLst/>
                <a:ahLst/>
                <a:cxnLst/>
                <a:rect l="l" t="t" r="r" b="b"/>
                <a:pathLst>
                  <a:path w="1614" h="1678" extrusionOk="0">
                    <a:moveTo>
                      <a:pt x="1149" y="215"/>
                    </a:moveTo>
                    <a:lnTo>
                      <a:pt x="1149" y="215"/>
                    </a:lnTo>
                    <a:cubicBezTo>
                      <a:pt x="1138" y="226"/>
                      <a:pt x="1126" y="236"/>
                      <a:pt x="1113" y="246"/>
                    </a:cubicBezTo>
                    <a:lnTo>
                      <a:pt x="1113" y="246"/>
                    </a:lnTo>
                    <a:cubicBezTo>
                      <a:pt x="1125" y="236"/>
                      <a:pt x="1137" y="225"/>
                      <a:pt x="1149" y="215"/>
                    </a:cubicBezTo>
                    <a:close/>
                    <a:moveTo>
                      <a:pt x="642" y="689"/>
                    </a:moveTo>
                    <a:cubicBezTo>
                      <a:pt x="548" y="796"/>
                      <a:pt x="454" y="901"/>
                      <a:pt x="371" y="1000"/>
                    </a:cubicBezTo>
                    <a:lnTo>
                      <a:pt x="371" y="1000"/>
                    </a:lnTo>
                    <a:cubicBezTo>
                      <a:pt x="455" y="899"/>
                      <a:pt x="549" y="794"/>
                      <a:pt x="642" y="689"/>
                    </a:cubicBezTo>
                    <a:close/>
                    <a:moveTo>
                      <a:pt x="1426" y="0"/>
                    </a:moveTo>
                    <a:lnTo>
                      <a:pt x="1421" y="6"/>
                    </a:lnTo>
                    <a:cubicBezTo>
                      <a:pt x="1407" y="17"/>
                      <a:pt x="1306" y="92"/>
                      <a:pt x="1164" y="201"/>
                    </a:cubicBezTo>
                    <a:cubicBezTo>
                      <a:pt x="1159" y="206"/>
                      <a:pt x="1154" y="210"/>
                      <a:pt x="1149" y="215"/>
                    </a:cubicBezTo>
                    <a:lnTo>
                      <a:pt x="1149" y="215"/>
                    </a:lnTo>
                    <a:cubicBezTo>
                      <a:pt x="1152" y="211"/>
                      <a:pt x="1155" y="208"/>
                      <a:pt x="1159" y="204"/>
                    </a:cubicBezTo>
                    <a:lnTo>
                      <a:pt x="1159" y="204"/>
                    </a:lnTo>
                    <a:cubicBezTo>
                      <a:pt x="1139" y="218"/>
                      <a:pt x="1122" y="238"/>
                      <a:pt x="1103" y="254"/>
                    </a:cubicBezTo>
                    <a:cubicBezTo>
                      <a:pt x="1106" y="252"/>
                      <a:pt x="1110" y="249"/>
                      <a:pt x="1113" y="246"/>
                    </a:cubicBezTo>
                    <a:lnTo>
                      <a:pt x="1113" y="246"/>
                    </a:lnTo>
                    <a:cubicBezTo>
                      <a:pt x="974" y="369"/>
                      <a:pt x="801" y="524"/>
                      <a:pt x="642" y="689"/>
                    </a:cubicBezTo>
                    <a:cubicBezTo>
                      <a:pt x="642" y="689"/>
                      <a:pt x="642" y="689"/>
                      <a:pt x="642" y="689"/>
                    </a:cubicBezTo>
                    <a:lnTo>
                      <a:pt x="642" y="689"/>
                    </a:lnTo>
                    <a:cubicBezTo>
                      <a:pt x="642" y="689"/>
                      <a:pt x="642" y="689"/>
                      <a:pt x="642" y="689"/>
                    </a:cubicBezTo>
                    <a:lnTo>
                      <a:pt x="642" y="689"/>
                    </a:lnTo>
                    <a:cubicBezTo>
                      <a:pt x="514" y="830"/>
                      <a:pt x="392" y="968"/>
                      <a:pt x="295" y="1094"/>
                    </a:cubicBezTo>
                    <a:lnTo>
                      <a:pt x="295" y="1094"/>
                    </a:lnTo>
                    <a:cubicBezTo>
                      <a:pt x="319" y="1063"/>
                      <a:pt x="345" y="1032"/>
                      <a:pt x="371" y="1000"/>
                    </a:cubicBezTo>
                    <a:lnTo>
                      <a:pt x="371" y="1000"/>
                    </a:lnTo>
                    <a:cubicBezTo>
                      <a:pt x="301" y="1085"/>
                      <a:pt x="239" y="1167"/>
                      <a:pt x="191" y="1242"/>
                    </a:cubicBezTo>
                    <a:cubicBezTo>
                      <a:pt x="220" y="1195"/>
                      <a:pt x="256" y="1145"/>
                      <a:pt x="295" y="1094"/>
                    </a:cubicBezTo>
                    <a:lnTo>
                      <a:pt x="295" y="1094"/>
                    </a:lnTo>
                    <a:cubicBezTo>
                      <a:pt x="255" y="1145"/>
                      <a:pt x="218" y="1195"/>
                      <a:pt x="188" y="1242"/>
                    </a:cubicBezTo>
                    <a:cubicBezTo>
                      <a:pt x="177" y="1257"/>
                      <a:pt x="166" y="1272"/>
                      <a:pt x="156" y="1287"/>
                    </a:cubicBezTo>
                    <a:lnTo>
                      <a:pt x="156" y="1287"/>
                    </a:lnTo>
                    <a:cubicBezTo>
                      <a:pt x="152" y="1292"/>
                      <a:pt x="149" y="1298"/>
                      <a:pt x="145" y="1303"/>
                    </a:cubicBezTo>
                    <a:lnTo>
                      <a:pt x="145" y="1303"/>
                    </a:lnTo>
                    <a:cubicBezTo>
                      <a:pt x="137" y="1316"/>
                      <a:pt x="128" y="1328"/>
                      <a:pt x="121" y="1339"/>
                    </a:cubicBezTo>
                    <a:cubicBezTo>
                      <a:pt x="48" y="1440"/>
                      <a:pt x="1" y="1507"/>
                      <a:pt x="1" y="1507"/>
                    </a:cubicBezTo>
                    <a:lnTo>
                      <a:pt x="263" y="1677"/>
                    </a:lnTo>
                    <a:lnTo>
                      <a:pt x="266" y="1674"/>
                    </a:lnTo>
                    <a:cubicBezTo>
                      <a:pt x="266" y="1674"/>
                      <a:pt x="336" y="1571"/>
                      <a:pt x="444" y="1426"/>
                    </a:cubicBezTo>
                    <a:cubicBezTo>
                      <a:pt x="548" y="1264"/>
                      <a:pt x="723" y="1077"/>
                      <a:pt x="874" y="907"/>
                    </a:cubicBezTo>
                    <a:cubicBezTo>
                      <a:pt x="1013" y="756"/>
                      <a:pt x="1167" y="617"/>
                      <a:pt x="1295" y="505"/>
                    </a:cubicBezTo>
                    <a:cubicBezTo>
                      <a:pt x="1320" y="483"/>
                      <a:pt x="1340" y="463"/>
                      <a:pt x="1365" y="441"/>
                    </a:cubicBezTo>
                    <a:cubicBezTo>
                      <a:pt x="1510" y="330"/>
                      <a:pt x="1608" y="257"/>
                      <a:pt x="1608" y="257"/>
                    </a:cubicBezTo>
                    <a:lnTo>
                      <a:pt x="1613" y="254"/>
                    </a:lnTo>
                    <a:lnTo>
                      <a:pt x="1426" y="3"/>
                    </a:lnTo>
                    <a:lnTo>
                      <a:pt x="14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9"/>
              <p:cNvSpPr/>
              <p:nvPr/>
            </p:nvSpPr>
            <p:spPr>
              <a:xfrm>
                <a:off x="1839650" y="3654500"/>
                <a:ext cx="5400" cy="4125"/>
              </a:xfrm>
              <a:custGeom>
                <a:avLst/>
                <a:gdLst/>
                <a:ahLst/>
                <a:cxnLst/>
                <a:rect l="l" t="t" r="r" b="b"/>
                <a:pathLst>
                  <a:path w="216" h="165" extrusionOk="0">
                    <a:moveTo>
                      <a:pt x="213" y="0"/>
                    </a:moveTo>
                    <a:lnTo>
                      <a:pt x="1" y="165"/>
                    </a:lnTo>
                    <a:lnTo>
                      <a:pt x="1" y="165"/>
                    </a:lnTo>
                    <a:lnTo>
                      <a:pt x="216" y="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9"/>
              <p:cNvSpPr/>
              <p:nvPr/>
            </p:nvSpPr>
            <p:spPr>
              <a:xfrm>
                <a:off x="1854300" y="3626500"/>
                <a:ext cx="131925" cy="33100"/>
              </a:xfrm>
              <a:custGeom>
                <a:avLst/>
                <a:gdLst/>
                <a:ahLst/>
                <a:cxnLst/>
                <a:rect l="l" t="t" r="r" b="b"/>
                <a:pathLst>
                  <a:path w="5277" h="1324" extrusionOk="0">
                    <a:moveTo>
                      <a:pt x="3017" y="0"/>
                    </a:moveTo>
                    <a:cubicBezTo>
                      <a:pt x="2872" y="0"/>
                      <a:pt x="2728" y="6"/>
                      <a:pt x="2590" y="18"/>
                    </a:cubicBezTo>
                    <a:cubicBezTo>
                      <a:pt x="1792" y="74"/>
                      <a:pt x="1103" y="322"/>
                      <a:pt x="762" y="465"/>
                    </a:cubicBezTo>
                    <a:cubicBezTo>
                      <a:pt x="606" y="534"/>
                      <a:pt x="453" y="607"/>
                      <a:pt x="308" y="688"/>
                    </a:cubicBezTo>
                    <a:cubicBezTo>
                      <a:pt x="115" y="791"/>
                      <a:pt x="6" y="866"/>
                      <a:pt x="4" y="866"/>
                    </a:cubicBezTo>
                    <a:lnTo>
                      <a:pt x="1" y="866"/>
                    </a:lnTo>
                    <a:lnTo>
                      <a:pt x="4" y="869"/>
                    </a:lnTo>
                    <a:lnTo>
                      <a:pt x="168" y="1131"/>
                    </a:lnTo>
                    <a:cubicBezTo>
                      <a:pt x="168" y="1131"/>
                      <a:pt x="439" y="950"/>
                      <a:pt x="885" y="755"/>
                    </a:cubicBezTo>
                    <a:cubicBezTo>
                      <a:pt x="1334" y="565"/>
                      <a:pt x="1962" y="373"/>
                      <a:pt x="2615" y="331"/>
                    </a:cubicBezTo>
                    <a:cubicBezTo>
                      <a:pt x="2749" y="319"/>
                      <a:pt x="2883" y="314"/>
                      <a:pt x="3016" y="314"/>
                    </a:cubicBezTo>
                    <a:cubicBezTo>
                      <a:pt x="3274" y="314"/>
                      <a:pt x="3528" y="334"/>
                      <a:pt x="3761" y="367"/>
                    </a:cubicBezTo>
                    <a:cubicBezTo>
                      <a:pt x="3734" y="364"/>
                      <a:pt x="3706" y="364"/>
                      <a:pt x="3675" y="356"/>
                    </a:cubicBezTo>
                    <a:lnTo>
                      <a:pt x="3672" y="356"/>
                    </a:lnTo>
                    <a:lnTo>
                      <a:pt x="3594" y="1053"/>
                    </a:lnTo>
                    <a:lnTo>
                      <a:pt x="3597" y="1050"/>
                    </a:lnTo>
                    <a:cubicBezTo>
                      <a:pt x="3633" y="1053"/>
                      <a:pt x="3664" y="1062"/>
                      <a:pt x="3695" y="1064"/>
                    </a:cubicBezTo>
                    <a:lnTo>
                      <a:pt x="3778" y="370"/>
                    </a:lnTo>
                    <a:lnTo>
                      <a:pt x="3778" y="367"/>
                    </a:lnTo>
                    <a:cubicBezTo>
                      <a:pt x="3999" y="398"/>
                      <a:pt x="4205" y="442"/>
                      <a:pt x="4384" y="492"/>
                    </a:cubicBezTo>
                    <a:cubicBezTo>
                      <a:pt x="4596" y="551"/>
                      <a:pt x="4774" y="607"/>
                      <a:pt x="4903" y="657"/>
                    </a:cubicBezTo>
                    <a:lnTo>
                      <a:pt x="4677" y="1290"/>
                    </a:lnTo>
                    <a:lnTo>
                      <a:pt x="4679" y="1290"/>
                    </a:lnTo>
                    <a:cubicBezTo>
                      <a:pt x="4710" y="1302"/>
                      <a:pt x="4738" y="1315"/>
                      <a:pt x="4766" y="1321"/>
                    </a:cubicBezTo>
                    <a:lnTo>
                      <a:pt x="4769" y="1324"/>
                    </a:lnTo>
                    <a:lnTo>
                      <a:pt x="5003" y="693"/>
                    </a:lnTo>
                    <a:cubicBezTo>
                      <a:pt x="5095" y="730"/>
                      <a:pt x="5145" y="752"/>
                      <a:pt x="5154" y="752"/>
                    </a:cubicBezTo>
                    <a:lnTo>
                      <a:pt x="5156" y="760"/>
                    </a:lnTo>
                    <a:lnTo>
                      <a:pt x="5215" y="612"/>
                    </a:lnTo>
                    <a:lnTo>
                      <a:pt x="5276" y="476"/>
                    </a:lnTo>
                    <a:lnTo>
                      <a:pt x="5276" y="473"/>
                    </a:lnTo>
                    <a:cubicBezTo>
                      <a:pt x="5248" y="459"/>
                      <a:pt x="4942" y="328"/>
                      <a:pt x="4467" y="202"/>
                    </a:cubicBezTo>
                    <a:cubicBezTo>
                      <a:pt x="4073" y="92"/>
                      <a:pt x="3557" y="9"/>
                      <a:pt x="3017" y="9"/>
                    </a:cubicBezTo>
                    <a:cubicBezTo>
                      <a:pt x="2876" y="9"/>
                      <a:pt x="2734" y="15"/>
                      <a:pt x="2593" y="27"/>
                    </a:cubicBezTo>
                    <a:cubicBezTo>
                      <a:pt x="1903" y="74"/>
                      <a:pt x="1242" y="275"/>
                      <a:pt x="765" y="473"/>
                    </a:cubicBezTo>
                    <a:cubicBezTo>
                      <a:pt x="331" y="662"/>
                      <a:pt x="54" y="838"/>
                      <a:pt x="11" y="865"/>
                    </a:cubicBezTo>
                    <a:lnTo>
                      <a:pt x="11" y="865"/>
                    </a:lnTo>
                    <a:cubicBezTo>
                      <a:pt x="31" y="853"/>
                      <a:pt x="136" y="782"/>
                      <a:pt x="311" y="691"/>
                    </a:cubicBezTo>
                    <a:cubicBezTo>
                      <a:pt x="453" y="610"/>
                      <a:pt x="609" y="537"/>
                      <a:pt x="765" y="467"/>
                    </a:cubicBezTo>
                    <a:cubicBezTo>
                      <a:pt x="1108" y="325"/>
                      <a:pt x="1795" y="77"/>
                      <a:pt x="2593" y="21"/>
                    </a:cubicBezTo>
                    <a:cubicBezTo>
                      <a:pt x="2729" y="10"/>
                      <a:pt x="2870" y="4"/>
                      <a:pt x="3013" y="4"/>
                    </a:cubicBezTo>
                    <a:cubicBezTo>
                      <a:pt x="3509" y="4"/>
                      <a:pt x="4028" y="71"/>
                      <a:pt x="4467" y="194"/>
                    </a:cubicBezTo>
                    <a:cubicBezTo>
                      <a:pt x="4942" y="320"/>
                      <a:pt x="5251" y="459"/>
                      <a:pt x="5276" y="470"/>
                    </a:cubicBezTo>
                    <a:lnTo>
                      <a:pt x="5276" y="467"/>
                    </a:lnTo>
                    <a:cubicBezTo>
                      <a:pt x="5276" y="467"/>
                      <a:pt x="4961" y="325"/>
                      <a:pt x="4465" y="191"/>
                    </a:cubicBezTo>
                    <a:cubicBezTo>
                      <a:pt x="4029" y="68"/>
                      <a:pt x="3511" y="0"/>
                      <a:pt x="30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9"/>
              <p:cNvSpPr/>
              <p:nvPr/>
            </p:nvSpPr>
            <p:spPr>
              <a:xfrm>
                <a:off x="2027350" y="3665100"/>
                <a:ext cx="2750" cy="2450"/>
              </a:xfrm>
              <a:custGeom>
                <a:avLst/>
                <a:gdLst/>
                <a:ahLst/>
                <a:cxnLst/>
                <a:rect l="l" t="t" r="r" b="b"/>
                <a:pathLst>
                  <a:path w="110" h="98" extrusionOk="0">
                    <a:moveTo>
                      <a:pt x="0" y="0"/>
                    </a:moveTo>
                    <a:lnTo>
                      <a:pt x="0" y="0"/>
                    </a:lnTo>
                    <a:cubicBezTo>
                      <a:pt x="34" y="36"/>
                      <a:pt x="70" y="67"/>
                      <a:pt x="109" y="98"/>
                    </a:cubicBezTo>
                    <a:cubicBezTo>
                      <a:pt x="73" y="67"/>
                      <a:pt x="39" y="34"/>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9"/>
              <p:cNvSpPr/>
              <p:nvPr/>
            </p:nvSpPr>
            <p:spPr>
              <a:xfrm>
                <a:off x="2030125" y="3667525"/>
                <a:ext cx="175" cy="250"/>
              </a:xfrm>
              <a:custGeom>
                <a:avLst/>
                <a:gdLst/>
                <a:ahLst/>
                <a:cxnLst/>
                <a:rect l="l" t="t" r="r" b="b"/>
                <a:pathLst>
                  <a:path w="7" h="10" extrusionOk="0">
                    <a:moveTo>
                      <a:pt x="1" y="1"/>
                    </a:moveTo>
                    <a:cubicBezTo>
                      <a:pt x="1" y="6"/>
                      <a:pt x="4" y="9"/>
                      <a:pt x="6" y="9"/>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9"/>
              <p:cNvSpPr/>
              <p:nvPr/>
            </p:nvSpPr>
            <p:spPr>
              <a:xfrm>
                <a:off x="2042350" y="3681475"/>
                <a:ext cx="1125" cy="1575"/>
              </a:xfrm>
              <a:custGeom>
                <a:avLst/>
                <a:gdLst/>
                <a:ahLst/>
                <a:cxnLst/>
                <a:rect l="l" t="t" r="r" b="b"/>
                <a:pathLst>
                  <a:path w="45" h="63" extrusionOk="0">
                    <a:moveTo>
                      <a:pt x="0" y="1"/>
                    </a:moveTo>
                    <a:cubicBezTo>
                      <a:pt x="14" y="23"/>
                      <a:pt x="31" y="43"/>
                      <a:pt x="45" y="62"/>
                    </a:cubicBezTo>
                    <a:cubicBezTo>
                      <a:pt x="31" y="40"/>
                      <a:pt x="14" y="20"/>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9"/>
              <p:cNvSpPr/>
              <p:nvPr/>
            </p:nvSpPr>
            <p:spPr>
              <a:xfrm>
                <a:off x="1992125" y="3642750"/>
                <a:ext cx="79250" cy="106400"/>
              </a:xfrm>
              <a:custGeom>
                <a:avLst/>
                <a:gdLst/>
                <a:ahLst/>
                <a:cxnLst/>
                <a:rect l="l" t="t" r="r" b="b"/>
                <a:pathLst>
                  <a:path w="3170" h="4256" extrusionOk="0">
                    <a:moveTo>
                      <a:pt x="2204" y="1812"/>
                    </a:moveTo>
                    <a:cubicBezTo>
                      <a:pt x="2236" y="1864"/>
                      <a:pt x="2267" y="1916"/>
                      <a:pt x="2298" y="1968"/>
                    </a:cubicBezTo>
                    <a:lnTo>
                      <a:pt x="2298" y="1968"/>
                    </a:lnTo>
                    <a:cubicBezTo>
                      <a:pt x="2313" y="1990"/>
                      <a:pt x="2328" y="2012"/>
                      <a:pt x="2342" y="2035"/>
                    </a:cubicBezTo>
                    <a:lnTo>
                      <a:pt x="2342" y="2035"/>
                    </a:lnTo>
                    <a:cubicBezTo>
                      <a:pt x="2296" y="1961"/>
                      <a:pt x="2250" y="1887"/>
                      <a:pt x="2204" y="1812"/>
                    </a:cubicBezTo>
                    <a:close/>
                    <a:moveTo>
                      <a:pt x="2342" y="2035"/>
                    </a:moveTo>
                    <a:lnTo>
                      <a:pt x="2342" y="2035"/>
                    </a:lnTo>
                    <a:cubicBezTo>
                      <a:pt x="2408" y="2141"/>
                      <a:pt x="2473" y="2246"/>
                      <a:pt x="2539" y="2353"/>
                    </a:cubicBezTo>
                    <a:cubicBezTo>
                      <a:pt x="2476" y="2246"/>
                      <a:pt x="2411" y="2140"/>
                      <a:pt x="2342" y="2035"/>
                    </a:cubicBezTo>
                    <a:close/>
                    <a:moveTo>
                      <a:pt x="3158" y="4205"/>
                    </a:moveTo>
                    <a:cubicBezTo>
                      <a:pt x="3158" y="4205"/>
                      <a:pt x="3158" y="4205"/>
                      <a:pt x="3159" y="4206"/>
                    </a:cubicBezTo>
                    <a:cubicBezTo>
                      <a:pt x="3142" y="4208"/>
                      <a:pt x="3128" y="4208"/>
                      <a:pt x="3111" y="4211"/>
                    </a:cubicBezTo>
                    <a:cubicBezTo>
                      <a:pt x="3125" y="4208"/>
                      <a:pt x="3142" y="4208"/>
                      <a:pt x="3156" y="4206"/>
                    </a:cubicBezTo>
                    <a:cubicBezTo>
                      <a:pt x="3157" y="4206"/>
                      <a:pt x="3158" y="4205"/>
                      <a:pt x="3158" y="4205"/>
                    </a:cubicBezTo>
                    <a:close/>
                    <a:moveTo>
                      <a:pt x="145" y="1"/>
                    </a:moveTo>
                    <a:cubicBezTo>
                      <a:pt x="144" y="1"/>
                      <a:pt x="143" y="1"/>
                      <a:pt x="143" y="1"/>
                    </a:cubicBezTo>
                    <a:cubicBezTo>
                      <a:pt x="98" y="94"/>
                      <a:pt x="48" y="188"/>
                      <a:pt x="0" y="278"/>
                    </a:cubicBezTo>
                    <a:cubicBezTo>
                      <a:pt x="313" y="442"/>
                      <a:pt x="614" y="638"/>
                      <a:pt x="890" y="861"/>
                    </a:cubicBezTo>
                    <a:cubicBezTo>
                      <a:pt x="1588" y="1419"/>
                      <a:pt x="2140" y="2150"/>
                      <a:pt x="2489" y="2973"/>
                    </a:cubicBezTo>
                    <a:cubicBezTo>
                      <a:pt x="2581" y="3182"/>
                      <a:pt x="2654" y="3397"/>
                      <a:pt x="2718" y="3611"/>
                    </a:cubicBezTo>
                    <a:cubicBezTo>
                      <a:pt x="2732" y="3664"/>
                      <a:pt x="2874" y="4253"/>
                      <a:pt x="2860" y="4256"/>
                    </a:cubicBezTo>
                    <a:cubicBezTo>
                      <a:pt x="2960" y="4239"/>
                      <a:pt x="3066" y="4225"/>
                      <a:pt x="3164" y="4208"/>
                    </a:cubicBezTo>
                    <a:cubicBezTo>
                      <a:pt x="3164" y="4205"/>
                      <a:pt x="3163" y="4201"/>
                      <a:pt x="3163" y="4197"/>
                    </a:cubicBezTo>
                    <a:lnTo>
                      <a:pt x="3163" y="4197"/>
                    </a:lnTo>
                    <a:cubicBezTo>
                      <a:pt x="3170" y="4172"/>
                      <a:pt x="3154" y="4088"/>
                      <a:pt x="3126" y="3978"/>
                    </a:cubicBezTo>
                    <a:lnTo>
                      <a:pt x="3126" y="3978"/>
                    </a:lnTo>
                    <a:cubicBezTo>
                      <a:pt x="3102" y="3855"/>
                      <a:pt x="3073" y="3735"/>
                      <a:pt x="3039" y="3614"/>
                    </a:cubicBezTo>
                    <a:lnTo>
                      <a:pt x="3039" y="3614"/>
                    </a:lnTo>
                    <a:cubicBezTo>
                      <a:pt x="3063" y="3709"/>
                      <a:pt x="3085" y="3803"/>
                      <a:pt x="3105" y="3898"/>
                    </a:cubicBezTo>
                    <a:lnTo>
                      <a:pt x="3105" y="3898"/>
                    </a:lnTo>
                    <a:cubicBezTo>
                      <a:pt x="3019" y="3582"/>
                      <a:pt x="2868" y="3130"/>
                      <a:pt x="2846" y="3070"/>
                    </a:cubicBezTo>
                    <a:cubicBezTo>
                      <a:pt x="2698" y="2689"/>
                      <a:pt x="2507" y="2322"/>
                      <a:pt x="2298" y="1968"/>
                    </a:cubicBezTo>
                    <a:lnTo>
                      <a:pt x="2298" y="1968"/>
                    </a:lnTo>
                    <a:cubicBezTo>
                      <a:pt x="1958" y="1458"/>
                      <a:pt x="1550" y="978"/>
                      <a:pt x="1072" y="607"/>
                    </a:cubicBezTo>
                    <a:cubicBezTo>
                      <a:pt x="1004" y="552"/>
                      <a:pt x="196" y="1"/>
                      <a:pt x="14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9"/>
              <p:cNvSpPr/>
              <p:nvPr/>
            </p:nvSpPr>
            <p:spPr>
              <a:xfrm>
                <a:off x="1995950" y="3642925"/>
                <a:ext cx="17900" cy="11175"/>
              </a:xfrm>
              <a:custGeom>
                <a:avLst/>
                <a:gdLst/>
                <a:ahLst/>
                <a:cxnLst/>
                <a:rect l="l" t="t" r="r" b="b"/>
                <a:pathLst>
                  <a:path w="716" h="447" extrusionOk="0">
                    <a:moveTo>
                      <a:pt x="1" y="0"/>
                    </a:moveTo>
                    <a:lnTo>
                      <a:pt x="1" y="0"/>
                    </a:lnTo>
                    <a:cubicBezTo>
                      <a:pt x="15" y="6"/>
                      <a:pt x="60" y="31"/>
                      <a:pt x="124" y="70"/>
                    </a:cubicBezTo>
                    <a:cubicBezTo>
                      <a:pt x="57" y="28"/>
                      <a:pt x="15" y="6"/>
                      <a:pt x="1" y="0"/>
                    </a:cubicBezTo>
                    <a:close/>
                    <a:moveTo>
                      <a:pt x="124" y="70"/>
                    </a:moveTo>
                    <a:cubicBezTo>
                      <a:pt x="202" y="117"/>
                      <a:pt x="319" y="181"/>
                      <a:pt x="458" y="265"/>
                    </a:cubicBezTo>
                    <a:cubicBezTo>
                      <a:pt x="319" y="181"/>
                      <a:pt x="202" y="114"/>
                      <a:pt x="124" y="70"/>
                    </a:cubicBezTo>
                    <a:close/>
                    <a:moveTo>
                      <a:pt x="459" y="265"/>
                    </a:moveTo>
                    <a:lnTo>
                      <a:pt x="459" y="265"/>
                    </a:lnTo>
                    <a:cubicBezTo>
                      <a:pt x="537" y="315"/>
                      <a:pt x="620" y="380"/>
                      <a:pt x="715" y="446"/>
                    </a:cubicBezTo>
                    <a:cubicBezTo>
                      <a:pt x="626" y="380"/>
                      <a:pt x="537" y="315"/>
                      <a:pt x="459" y="2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9"/>
              <p:cNvSpPr/>
              <p:nvPr/>
            </p:nvSpPr>
            <p:spPr>
              <a:xfrm>
                <a:off x="2043450" y="3682875"/>
                <a:ext cx="3175" cy="4200"/>
              </a:xfrm>
              <a:custGeom>
                <a:avLst/>
                <a:gdLst/>
                <a:ahLst/>
                <a:cxnLst/>
                <a:rect l="l" t="t" r="r" b="b"/>
                <a:pathLst>
                  <a:path w="127" h="168" extrusionOk="0">
                    <a:moveTo>
                      <a:pt x="1" y="1"/>
                    </a:moveTo>
                    <a:cubicBezTo>
                      <a:pt x="9" y="12"/>
                      <a:pt x="12" y="20"/>
                      <a:pt x="18" y="26"/>
                    </a:cubicBezTo>
                    <a:cubicBezTo>
                      <a:pt x="36" y="49"/>
                      <a:pt x="54" y="73"/>
                      <a:pt x="71" y="95"/>
                    </a:cubicBezTo>
                    <a:lnTo>
                      <a:pt x="71" y="95"/>
                    </a:lnTo>
                    <a:cubicBezTo>
                      <a:pt x="55" y="73"/>
                      <a:pt x="39" y="50"/>
                      <a:pt x="23" y="26"/>
                    </a:cubicBezTo>
                    <a:cubicBezTo>
                      <a:pt x="15" y="20"/>
                      <a:pt x="9" y="9"/>
                      <a:pt x="1" y="1"/>
                    </a:cubicBezTo>
                    <a:close/>
                    <a:moveTo>
                      <a:pt x="71" y="95"/>
                    </a:moveTo>
                    <a:cubicBezTo>
                      <a:pt x="90" y="120"/>
                      <a:pt x="108" y="144"/>
                      <a:pt x="126" y="168"/>
                    </a:cubicBezTo>
                    <a:cubicBezTo>
                      <a:pt x="109" y="144"/>
                      <a:pt x="90" y="120"/>
                      <a:pt x="71" y="9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9"/>
              <p:cNvSpPr/>
              <p:nvPr/>
            </p:nvSpPr>
            <p:spPr>
              <a:xfrm>
                <a:off x="2013825" y="3654075"/>
                <a:ext cx="1050" cy="800"/>
              </a:xfrm>
              <a:custGeom>
                <a:avLst/>
                <a:gdLst/>
                <a:ahLst/>
                <a:cxnLst/>
                <a:rect l="l" t="t" r="r" b="b"/>
                <a:pathLst>
                  <a:path w="42" h="32" extrusionOk="0">
                    <a:moveTo>
                      <a:pt x="0" y="0"/>
                    </a:moveTo>
                    <a:lnTo>
                      <a:pt x="0" y="0"/>
                    </a:lnTo>
                    <a:cubicBezTo>
                      <a:pt x="3" y="3"/>
                      <a:pt x="11" y="9"/>
                      <a:pt x="17" y="14"/>
                    </a:cubicBezTo>
                    <a:cubicBezTo>
                      <a:pt x="25" y="17"/>
                      <a:pt x="36" y="23"/>
                      <a:pt x="42" y="31"/>
                    </a:cubicBezTo>
                    <a:cubicBezTo>
                      <a:pt x="36" y="23"/>
                      <a:pt x="28" y="20"/>
                      <a:pt x="22" y="14"/>
                    </a:cubicBezTo>
                    <a:cubicBezTo>
                      <a:pt x="14" y="9"/>
                      <a:pt x="8"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9"/>
              <p:cNvSpPr/>
              <p:nvPr/>
            </p:nvSpPr>
            <p:spPr>
              <a:xfrm>
                <a:off x="2020375" y="3658950"/>
                <a:ext cx="7000" cy="6175"/>
              </a:xfrm>
              <a:custGeom>
                <a:avLst/>
                <a:gdLst/>
                <a:ahLst/>
                <a:cxnLst/>
                <a:rect l="l" t="t" r="r" b="b"/>
                <a:pathLst>
                  <a:path w="280" h="247" extrusionOk="0">
                    <a:moveTo>
                      <a:pt x="1" y="1"/>
                    </a:moveTo>
                    <a:cubicBezTo>
                      <a:pt x="90" y="76"/>
                      <a:pt x="182" y="160"/>
                      <a:pt x="271" y="241"/>
                    </a:cubicBezTo>
                    <a:lnTo>
                      <a:pt x="277" y="245"/>
                    </a:lnTo>
                    <a:lnTo>
                      <a:pt x="277" y="245"/>
                    </a:lnTo>
                    <a:cubicBezTo>
                      <a:pt x="276" y="244"/>
                      <a:pt x="275" y="242"/>
                      <a:pt x="277" y="241"/>
                    </a:cubicBezTo>
                    <a:cubicBezTo>
                      <a:pt x="185" y="160"/>
                      <a:pt x="90" y="76"/>
                      <a:pt x="1" y="1"/>
                    </a:cubicBezTo>
                    <a:close/>
                    <a:moveTo>
                      <a:pt x="277" y="245"/>
                    </a:moveTo>
                    <a:lnTo>
                      <a:pt x="277" y="245"/>
                    </a:lnTo>
                    <a:cubicBezTo>
                      <a:pt x="278" y="246"/>
                      <a:pt x="279" y="246"/>
                      <a:pt x="279" y="246"/>
                    </a:cubicBezTo>
                    <a:lnTo>
                      <a:pt x="277" y="2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9"/>
              <p:cNvSpPr/>
              <p:nvPr/>
            </p:nvSpPr>
            <p:spPr>
              <a:xfrm>
                <a:off x="2030275" y="3667750"/>
                <a:ext cx="10475" cy="11675"/>
              </a:xfrm>
              <a:custGeom>
                <a:avLst/>
                <a:gdLst/>
                <a:ahLst/>
                <a:cxnLst/>
                <a:rect l="l" t="t" r="r" b="b"/>
                <a:pathLst>
                  <a:path w="419" h="467" extrusionOk="0">
                    <a:moveTo>
                      <a:pt x="0" y="0"/>
                    </a:moveTo>
                    <a:lnTo>
                      <a:pt x="0" y="0"/>
                    </a:lnTo>
                    <a:cubicBezTo>
                      <a:pt x="42" y="46"/>
                      <a:pt x="85" y="92"/>
                      <a:pt x="126" y="135"/>
                    </a:cubicBezTo>
                    <a:lnTo>
                      <a:pt x="126" y="135"/>
                    </a:lnTo>
                    <a:cubicBezTo>
                      <a:pt x="86" y="90"/>
                      <a:pt x="43" y="45"/>
                      <a:pt x="0" y="0"/>
                    </a:cubicBezTo>
                    <a:close/>
                    <a:moveTo>
                      <a:pt x="126" y="135"/>
                    </a:moveTo>
                    <a:cubicBezTo>
                      <a:pt x="135" y="146"/>
                      <a:pt x="145" y="157"/>
                      <a:pt x="154" y="168"/>
                    </a:cubicBezTo>
                    <a:cubicBezTo>
                      <a:pt x="235" y="256"/>
                      <a:pt x="312" y="340"/>
                      <a:pt x="383" y="423"/>
                    </a:cubicBezTo>
                    <a:lnTo>
                      <a:pt x="383" y="423"/>
                    </a:lnTo>
                    <a:cubicBezTo>
                      <a:pt x="310" y="338"/>
                      <a:pt x="235" y="253"/>
                      <a:pt x="151" y="162"/>
                    </a:cubicBezTo>
                    <a:cubicBezTo>
                      <a:pt x="143" y="153"/>
                      <a:pt x="134" y="144"/>
                      <a:pt x="126" y="135"/>
                    </a:cubicBezTo>
                    <a:close/>
                    <a:moveTo>
                      <a:pt x="383" y="423"/>
                    </a:moveTo>
                    <a:cubicBezTo>
                      <a:pt x="395" y="438"/>
                      <a:pt x="407" y="452"/>
                      <a:pt x="419" y="466"/>
                    </a:cubicBezTo>
                    <a:cubicBezTo>
                      <a:pt x="407" y="452"/>
                      <a:pt x="395" y="438"/>
                      <a:pt x="383" y="42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9"/>
              <p:cNvSpPr/>
              <p:nvPr/>
            </p:nvSpPr>
            <p:spPr>
              <a:xfrm>
                <a:off x="2014900" y="3654800"/>
                <a:ext cx="5500" cy="4175"/>
              </a:xfrm>
              <a:custGeom>
                <a:avLst/>
                <a:gdLst/>
                <a:ahLst/>
                <a:cxnLst/>
                <a:rect l="l" t="t" r="r" b="b"/>
                <a:pathLst>
                  <a:path w="220" h="167" extrusionOk="0">
                    <a:moveTo>
                      <a:pt x="1" y="0"/>
                    </a:moveTo>
                    <a:lnTo>
                      <a:pt x="1" y="0"/>
                    </a:lnTo>
                    <a:cubicBezTo>
                      <a:pt x="50" y="34"/>
                      <a:pt x="94" y="69"/>
                      <a:pt x="141" y="103"/>
                    </a:cubicBezTo>
                    <a:cubicBezTo>
                      <a:pt x="169" y="127"/>
                      <a:pt x="193" y="144"/>
                      <a:pt x="218" y="165"/>
                    </a:cubicBezTo>
                    <a:lnTo>
                      <a:pt x="218" y="165"/>
                    </a:lnTo>
                    <a:lnTo>
                      <a:pt x="147" y="103"/>
                    </a:lnTo>
                    <a:cubicBezTo>
                      <a:pt x="94" y="69"/>
                      <a:pt x="50" y="34"/>
                      <a:pt x="1" y="0"/>
                    </a:cubicBezTo>
                    <a:close/>
                    <a:moveTo>
                      <a:pt x="218" y="165"/>
                    </a:moveTo>
                    <a:lnTo>
                      <a:pt x="219" y="167"/>
                    </a:lnTo>
                    <a:cubicBezTo>
                      <a:pt x="219" y="166"/>
                      <a:pt x="218" y="166"/>
                      <a:pt x="218" y="16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9"/>
              <p:cNvSpPr/>
              <p:nvPr/>
            </p:nvSpPr>
            <p:spPr>
              <a:xfrm>
                <a:off x="2299975" y="3794325"/>
                <a:ext cx="47325" cy="21375"/>
              </a:xfrm>
              <a:custGeom>
                <a:avLst/>
                <a:gdLst/>
                <a:ahLst/>
                <a:cxnLst/>
                <a:rect l="l" t="t" r="r" b="b"/>
                <a:pathLst>
                  <a:path w="1893" h="855" extrusionOk="0">
                    <a:moveTo>
                      <a:pt x="59" y="1"/>
                    </a:moveTo>
                    <a:cubicBezTo>
                      <a:pt x="42" y="215"/>
                      <a:pt x="23" y="433"/>
                      <a:pt x="1" y="645"/>
                    </a:cubicBezTo>
                    <a:lnTo>
                      <a:pt x="1822" y="854"/>
                    </a:lnTo>
                    <a:cubicBezTo>
                      <a:pt x="1850" y="612"/>
                      <a:pt x="1875" y="366"/>
                      <a:pt x="1892" y="129"/>
                    </a:cubicBez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9"/>
              <p:cNvSpPr/>
              <p:nvPr/>
            </p:nvSpPr>
            <p:spPr>
              <a:xfrm>
                <a:off x="1888200" y="3347925"/>
                <a:ext cx="132675" cy="55300"/>
              </a:xfrm>
              <a:custGeom>
                <a:avLst/>
                <a:gdLst/>
                <a:ahLst/>
                <a:cxnLst/>
                <a:rect l="l" t="t" r="r" b="b"/>
                <a:pathLst>
                  <a:path w="5307" h="2212" extrusionOk="0">
                    <a:moveTo>
                      <a:pt x="1581" y="0"/>
                    </a:moveTo>
                    <a:cubicBezTo>
                      <a:pt x="1054" y="0"/>
                      <a:pt x="527" y="25"/>
                      <a:pt x="1" y="75"/>
                    </a:cubicBezTo>
                    <a:lnTo>
                      <a:pt x="171" y="1905"/>
                    </a:lnTo>
                    <a:cubicBezTo>
                      <a:pt x="637" y="1861"/>
                      <a:pt x="1103" y="1839"/>
                      <a:pt x="1570" y="1839"/>
                    </a:cubicBezTo>
                    <a:cubicBezTo>
                      <a:pt x="2685" y="1839"/>
                      <a:pt x="3800" y="1964"/>
                      <a:pt x="4900" y="2212"/>
                    </a:cubicBezTo>
                    <a:lnTo>
                      <a:pt x="5307" y="421"/>
                    </a:lnTo>
                    <a:cubicBezTo>
                      <a:pt x="4078" y="140"/>
                      <a:pt x="2831" y="0"/>
                      <a:pt x="15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9"/>
              <p:cNvSpPr/>
              <p:nvPr/>
            </p:nvSpPr>
            <p:spPr>
              <a:xfrm>
                <a:off x="1716075" y="3396575"/>
                <a:ext cx="37350" cy="48425"/>
              </a:xfrm>
              <a:custGeom>
                <a:avLst/>
                <a:gdLst/>
                <a:ahLst/>
                <a:cxnLst/>
                <a:rect l="l" t="t" r="r" b="b"/>
                <a:pathLst>
                  <a:path w="1494" h="1937" extrusionOk="0">
                    <a:moveTo>
                      <a:pt x="637" y="1"/>
                    </a:moveTo>
                    <a:lnTo>
                      <a:pt x="500" y="70"/>
                    </a:lnTo>
                    <a:cubicBezTo>
                      <a:pt x="335" y="162"/>
                      <a:pt x="165" y="257"/>
                      <a:pt x="0" y="349"/>
                    </a:cubicBezTo>
                    <a:lnTo>
                      <a:pt x="927" y="1937"/>
                    </a:lnTo>
                    <a:cubicBezTo>
                      <a:pt x="1072" y="1853"/>
                      <a:pt x="1220" y="1769"/>
                      <a:pt x="1373" y="1686"/>
                    </a:cubicBezTo>
                    <a:lnTo>
                      <a:pt x="1493" y="1624"/>
                    </a:lnTo>
                    <a:lnTo>
                      <a:pt x="6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9"/>
              <p:cNvSpPr/>
              <p:nvPr/>
            </p:nvSpPr>
            <p:spPr>
              <a:xfrm>
                <a:off x="2272500" y="3889525"/>
                <a:ext cx="53100" cy="43200"/>
              </a:xfrm>
              <a:custGeom>
                <a:avLst/>
                <a:gdLst/>
                <a:ahLst/>
                <a:cxnLst/>
                <a:rect l="l" t="t" r="r" b="b"/>
                <a:pathLst>
                  <a:path w="2124" h="1728" extrusionOk="0">
                    <a:moveTo>
                      <a:pt x="383" y="1"/>
                    </a:moveTo>
                    <a:cubicBezTo>
                      <a:pt x="268" y="338"/>
                      <a:pt x="140" y="681"/>
                      <a:pt x="0" y="1008"/>
                    </a:cubicBezTo>
                    <a:lnTo>
                      <a:pt x="1691" y="1728"/>
                    </a:lnTo>
                    <a:cubicBezTo>
                      <a:pt x="1847" y="1354"/>
                      <a:pt x="1995" y="974"/>
                      <a:pt x="2123" y="592"/>
                    </a:cubicBezTo>
                    <a:lnTo>
                      <a:pt x="38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9"/>
              <p:cNvSpPr/>
              <p:nvPr/>
            </p:nvSpPr>
            <p:spPr>
              <a:xfrm>
                <a:off x="1593950" y="3421550"/>
                <a:ext cx="122500" cy="119350"/>
              </a:xfrm>
              <a:custGeom>
                <a:avLst/>
                <a:gdLst/>
                <a:ahLst/>
                <a:cxnLst/>
                <a:rect l="l" t="t" r="r" b="b"/>
                <a:pathLst>
                  <a:path w="4900" h="4774" extrusionOk="0">
                    <a:moveTo>
                      <a:pt x="3864" y="0"/>
                    </a:moveTo>
                    <a:cubicBezTo>
                      <a:pt x="2383" y="1010"/>
                      <a:pt x="1083" y="2238"/>
                      <a:pt x="1" y="3658"/>
                    </a:cubicBezTo>
                    <a:lnTo>
                      <a:pt x="1462" y="4774"/>
                    </a:lnTo>
                    <a:cubicBezTo>
                      <a:pt x="2425" y="3507"/>
                      <a:pt x="3583" y="2413"/>
                      <a:pt x="4899" y="1518"/>
                    </a:cubicBezTo>
                    <a:lnTo>
                      <a:pt x="38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9"/>
              <p:cNvSpPr/>
              <p:nvPr/>
            </p:nvSpPr>
            <p:spPr>
              <a:xfrm>
                <a:off x="2150025" y="4059975"/>
                <a:ext cx="41600" cy="46825"/>
              </a:xfrm>
              <a:custGeom>
                <a:avLst/>
                <a:gdLst/>
                <a:ahLst/>
                <a:cxnLst/>
                <a:rect l="l" t="t" r="r" b="b"/>
                <a:pathLst>
                  <a:path w="1664" h="1873" extrusionOk="0">
                    <a:moveTo>
                      <a:pt x="511" y="1"/>
                    </a:moveTo>
                    <a:cubicBezTo>
                      <a:pt x="344" y="132"/>
                      <a:pt x="174" y="269"/>
                      <a:pt x="1" y="394"/>
                    </a:cubicBezTo>
                    <a:lnTo>
                      <a:pt x="1086" y="1873"/>
                    </a:lnTo>
                    <a:cubicBezTo>
                      <a:pt x="1281" y="1731"/>
                      <a:pt x="1476" y="1580"/>
                      <a:pt x="1663" y="1429"/>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9"/>
              <p:cNvSpPr/>
              <p:nvPr/>
            </p:nvSpPr>
            <p:spPr>
              <a:xfrm>
                <a:off x="2183300" y="3948750"/>
                <a:ext cx="113000" cy="127100"/>
              </a:xfrm>
              <a:custGeom>
                <a:avLst/>
                <a:gdLst/>
                <a:ahLst/>
                <a:cxnLst/>
                <a:rect l="l" t="t" r="r" b="b"/>
                <a:pathLst>
                  <a:path w="4520" h="5084" extrusionOk="0">
                    <a:moveTo>
                      <a:pt x="2910" y="0"/>
                    </a:moveTo>
                    <a:cubicBezTo>
                      <a:pt x="2143" y="1398"/>
                      <a:pt x="1166" y="2656"/>
                      <a:pt x="0" y="3739"/>
                    </a:cubicBezTo>
                    <a:lnTo>
                      <a:pt x="1253" y="5083"/>
                    </a:lnTo>
                    <a:cubicBezTo>
                      <a:pt x="2556" y="3867"/>
                      <a:pt x="3655" y="2452"/>
                      <a:pt x="4520" y="885"/>
                    </a:cubicBezTo>
                    <a:lnTo>
                      <a:pt x="29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9"/>
              <p:cNvSpPr/>
              <p:nvPr/>
            </p:nvSpPr>
            <p:spPr>
              <a:xfrm>
                <a:off x="2283300" y="3635950"/>
                <a:ext cx="65025" cy="131350"/>
              </a:xfrm>
              <a:custGeom>
                <a:avLst/>
                <a:gdLst/>
                <a:ahLst/>
                <a:cxnLst/>
                <a:rect l="l" t="t" r="r" b="b"/>
                <a:pathLst>
                  <a:path w="2601" h="5254" extrusionOk="0">
                    <a:moveTo>
                      <a:pt x="1744" y="0"/>
                    </a:moveTo>
                    <a:lnTo>
                      <a:pt x="1" y="578"/>
                    </a:lnTo>
                    <a:cubicBezTo>
                      <a:pt x="503" y="2092"/>
                      <a:pt x="760" y="3660"/>
                      <a:pt x="765" y="5253"/>
                    </a:cubicBezTo>
                    <a:lnTo>
                      <a:pt x="2601" y="5250"/>
                    </a:lnTo>
                    <a:cubicBezTo>
                      <a:pt x="2598" y="3462"/>
                      <a:pt x="2308" y="1693"/>
                      <a:pt x="17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9"/>
              <p:cNvSpPr/>
              <p:nvPr/>
            </p:nvSpPr>
            <p:spPr>
              <a:xfrm>
                <a:off x="1599750" y="4002575"/>
                <a:ext cx="123600" cy="117975"/>
              </a:xfrm>
              <a:custGeom>
                <a:avLst/>
                <a:gdLst/>
                <a:ahLst/>
                <a:cxnLst/>
                <a:rect l="l" t="t" r="r" b="b"/>
                <a:pathLst>
                  <a:path w="4944" h="4719" extrusionOk="0">
                    <a:moveTo>
                      <a:pt x="1431" y="1"/>
                    </a:moveTo>
                    <a:lnTo>
                      <a:pt x="0" y="1148"/>
                    </a:lnTo>
                    <a:cubicBezTo>
                      <a:pt x="1116" y="2542"/>
                      <a:pt x="2444" y="3748"/>
                      <a:pt x="3939" y="4718"/>
                    </a:cubicBezTo>
                    <a:lnTo>
                      <a:pt x="4944" y="3181"/>
                    </a:lnTo>
                    <a:cubicBezTo>
                      <a:pt x="3605" y="2314"/>
                      <a:pt x="2427" y="1242"/>
                      <a:pt x="143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9"/>
              <p:cNvSpPr/>
              <p:nvPr/>
            </p:nvSpPr>
            <p:spPr>
              <a:xfrm>
                <a:off x="1816500" y="3355975"/>
                <a:ext cx="38525" cy="51300"/>
              </a:xfrm>
              <a:custGeom>
                <a:avLst/>
                <a:gdLst/>
                <a:ahLst/>
                <a:cxnLst/>
                <a:rect l="l" t="t" r="r" b="b"/>
                <a:pathLst>
                  <a:path w="1541" h="2052" extrusionOk="0">
                    <a:moveTo>
                      <a:pt x="1181" y="1"/>
                    </a:moveTo>
                    <a:cubicBezTo>
                      <a:pt x="788" y="76"/>
                      <a:pt x="389" y="171"/>
                      <a:pt x="1" y="280"/>
                    </a:cubicBezTo>
                    <a:lnTo>
                      <a:pt x="486" y="2051"/>
                    </a:lnTo>
                    <a:cubicBezTo>
                      <a:pt x="832" y="1957"/>
                      <a:pt x="1186" y="1873"/>
                      <a:pt x="1541" y="1803"/>
                    </a:cubicBezTo>
                    <a:lnTo>
                      <a:pt x="11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9"/>
              <p:cNvSpPr/>
              <p:nvPr/>
            </p:nvSpPr>
            <p:spPr>
              <a:xfrm>
                <a:off x="2257500" y="3569125"/>
                <a:ext cx="53875" cy="46050"/>
              </a:xfrm>
              <a:custGeom>
                <a:avLst/>
                <a:gdLst/>
                <a:ahLst/>
                <a:cxnLst/>
                <a:rect l="l" t="t" r="r" b="b"/>
                <a:pathLst>
                  <a:path w="2155" h="1842" extrusionOk="0">
                    <a:moveTo>
                      <a:pt x="1619" y="0"/>
                    </a:moveTo>
                    <a:lnTo>
                      <a:pt x="1" y="874"/>
                    </a:lnTo>
                    <a:cubicBezTo>
                      <a:pt x="171" y="1189"/>
                      <a:pt x="333" y="1518"/>
                      <a:pt x="478" y="1842"/>
                    </a:cubicBezTo>
                    <a:lnTo>
                      <a:pt x="2154" y="1089"/>
                    </a:lnTo>
                    <a:cubicBezTo>
                      <a:pt x="1993" y="723"/>
                      <a:pt x="1808" y="358"/>
                      <a:pt x="161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9"/>
              <p:cNvSpPr/>
              <p:nvPr/>
            </p:nvSpPr>
            <p:spPr>
              <a:xfrm>
                <a:off x="1849275" y="4136225"/>
                <a:ext cx="24650" cy="48275"/>
              </a:xfrm>
              <a:custGeom>
                <a:avLst/>
                <a:gdLst/>
                <a:ahLst/>
                <a:cxnLst/>
                <a:rect l="l" t="t" r="r" b="b"/>
                <a:pathLst>
                  <a:path w="986" h="1931" extrusionOk="0">
                    <a:moveTo>
                      <a:pt x="344" y="0"/>
                    </a:moveTo>
                    <a:lnTo>
                      <a:pt x="1" y="1808"/>
                    </a:lnTo>
                    <a:cubicBezTo>
                      <a:pt x="244" y="1853"/>
                      <a:pt x="484" y="1894"/>
                      <a:pt x="721" y="1931"/>
                    </a:cubicBezTo>
                    <a:lnTo>
                      <a:pt x="986" y="112"/>
                    </a:lnTo>
                    <a:cubicBezTo>
                      <a:pt x="768" y="78"/>
                      <a:pt x="556" y="42"/>
                      <a:pt x="3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9"/>
              <p:cNvSpPr/>
              <p:nvPr/>
            </p:nvSpPr>
            <p:spPr>
              <a:xfrm>
                <a:off x="1554900" y="3547925"/>
                <a:ext cx="54075" cy="47650"/>
              </a:xfrm>
              <a:custGeom>
                <a:avLst/>
                <a:gdLst/>
                <a:ahLst/>
                <a:cxnLst/>
                <a:rect l="l" t="t" r="r" b="b"/>
                <a:pathLst>
                  <a:path w="2163" h="1906" extrusionOk="0">
                    <a:moveTo>
                      <a:pt x="597" y="0"/>
                    </a:moveTo>
                    <a:cubicBezTo>
                      <a:pt x="388" y="344"/>
                      <a:pt x="184" y="698"/>
                      <a:pt x="0" y="1058"/>
                    </a:cubicBezTo>
                    <a:lnTo>
                      <a:pt x="1630" y="1906"/>
                    </a:lnTo>
                    <a:cubicBezTo>
                      <a:pt x="1800" y="1585"/>
                      <a:pt x="1978" y="1270"/>
                      <a:pt x="2162" y="963"/>
                    </a:cubicBezTo>
                    <a:lnTo>
                      <a:pt x="5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9"/>
              <p:cNvSpPr/>
              <p:nvPr/>
            </p:nvSpPr>
            <p:spPr>
              <a:xfrm>
                <a:off x="1517575" y="3659025"/>
                <a:ext cx="48775" cy="27725"/>
              </a:xfrm>
              <a:custGeom>
                <a:avLst/>
                <a:gdLst/>
                <a:ahLst/>
                <a:cxnLst/>
                <a:rect l="l" t="t" r="r" b="b"/>
                <a:pathLst>
                  <a:path w="1951" h="1109" extrusionOk="0">
                    <a:moveTo>
                      <a:pt x="176" y="1"/>
                    </a:moveTo>
                    <a:cubicBezTo>
                      <a:pt x="112" y="238"/>
                      <a:pt x="54" y="475"/>
                      <a:pt x="1" y="709"/>
                    </a:cubicBezTo>
                    <a:lnTo>
                      <a:pt x="1795" y="1108"/>
                    </a:lnTo>
                    <a:cubicBezTo>
                      <a:pt x="1842" y="899"/>
                      <a:pt x="1895" y="687"/>
                      <a:pt x="1951" y="478"/>
                    </a:cubicBezTo>
                    <a:lnTo>
                      <a:pt x="1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9"/>
              <p:cNvSpPr/>
              <p:nvPr/>
            </p:nvSpPr>
            <p:spPr>
              <a:xfrm>
                <a:off x="2054975" y="4110550"/>
                <a:ext cx="43825" cy="53250"/>
              </a:xfrm>
              <a:custGeom>
                <a:avLst/>
                <a:gdLst/>
                <a:ahLst/>
                <a:cxnLst/>
                <a:rect l="l" t="t" r="r" b="b"/>
                <a:pathLst>
                  <a:path w="1753" h="2130" extrusionOk="0">
                    <a:moveTo>
                      <a:pt x="1004" y="1"/>
                    </a:moveTo>
                    <a:cubicBezTo>
                      <a:pt x="670" y="146"/>
                      <a:pt x="335" y="279"/>
                      <a:pt x="0" y="399"/>
                    </a:cubicBezTo>
                    <a:lnTo>
                      <a:pt x="625" y="2129"/>
                    </a:lnTo>
                    <a:cubicBezTo>
                      <a:pt x="1002" y="1995"/>
                      <a:pt x="1378" y="1845"/>
                      <a:pt x="1752" y="1677"/>
                    </a:cubicBezTo>
                    <a:lnTo>
                      <a:pt x="10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9"/>
              <p:cNvSpPr/>
              <p:nvPr/>
            </p:nvSpPr>
            <p:spPr>
              <a:xfrm>
                <a:off x="1897550" y="4131625"/>
                <a:ext cx="132550" cy="57175"/>
              </a:xfrm>
              <a:custGeom>
                <a:avLst/>
                <a:gdLst/>
                <a:ahLst/>
                <a:cxnLst/>
                <a:rect l="l" t="t" r="r" b="b"/>
                <a:pathLst>
                  <a:path w="5302" h="2287" extrusionOk="0">
                    <a:moveTo>
                      <a:pt x="4849" y="0"/>
                    </a:moveTo>
                    <a:cubicBezTo>
                      <a:pt x="3667" y="298"/>
                      <a:pt x="2457" y="449"/>
                      <a:pt x="1239" y="449"/>
                    </a:cubicBezTo>
                    <a:cubicBezTo>
                      <a:pt x="870" y="449"/>
                      <a:pt x="501" y="435"/>
                      <a:pt x="132" y="407"/>
                    </a:cubicBezTo>
                    <a:lnTo>
                      <a:pt x="1" y="2240"/>
                    </a:lnTo>
                    <a:cubicBezTo>
                      <a:pt x="414" y="2271"/>
                      <a:pt x="827" y="2287"/>
                      <a:pt x="1240" y="2287"/>
                    </a:cubicBezTo>
                    <a:cubicBezTo>
                      <a:pt x="2606" y="2287"/>
                      <a:pt x="3969" y="2118"/>
                      <a:pt x="5301" y="1785"/>
                    </a:cubicBezTo>
                    <a:lnTo>
                      <a:pt x="48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9"/>
              <p:cNvSpPr/>
              <p:nvPr/>
            </p:nvSpPr>
            <p:spPr>
              <a:xfrm>
                <a:off x="1505450" y="3706525"/>
                <a:ext cx="53300" cy="132950"/>
              </a:xfrm>
              <a:custGeom>
                <a:avLst/>
                <a:gdLst/>
                <a:ahLst/>
                <a:cxnLst/>
                <a:rect l="l" t="t" r="r" b="b"/>
                <a:pathLst>
                  <a:path w="2132" h="5318" extrusionOk="0">
                    <a:moveTo>
                      <a:pt x="265" y="0"/>
                    </a:moveTo>
                    <a:lnTo>
                      <a:pt x="265" y="0"/>
                    </a:lnTo>
                    <a:cubicBezTo>
                      <a:pt x="0" y="1772"/>
                      <a:pt x="23" y="3560"/>
                      <a:pt x="321" y="5318"/>
                    </a:cubicBezTo>
                    <a:lnTo>
                      <a:pt x="2132" y="5008"/>
                    </a:lnTo>
                    <a:cubicBezTo>
                      <a:pt x="1864" y="3443"/>
                      <a:pt x="1847" y="1853"/>
                      <a:pt x="2084" y="274"/>
                    </a:cubicBezTo>
                    <a:lnTo>
                      <a:pt x="2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9"/>
              <p:cNvSpPr/>
              <p:nvPr/>
            </p:nvSpPr>
            <p:spPr>
              <a:xfrm>
                <a:off x="1734900" y="4101125"/>
                <a:ext cx="45575" cy="53800"/>
              </a:xfrm>
              <a:custGeom>
                <a:avLst/>
                <a:gdLst/>
                <a:ahLst/>
                <a:cxnLst/>
                <a:rect l="l" t="t" r="r" b="b"/>
                <a:pathLst>
                  <a:path w="1823" h="2152" extrusionOk="0">
                    <a:moveTo>
                      <a:pt x="846" y="1"/>
                    </a:moveTo>
                    <a:lnTo>
                      <a:pt x="1" y="1636"/>
                    </a:lnTo>
                    <a:cubicBezTo>
                      <a:pt x="361" y="1820"/>
                      <a:pt x="732" y="1996"/>
                      <a:pt x="1100" y="2152"/>
                    </a:cubicBezTo>
                    <a:lnTo>
                      <a:pt x="1822" y="464"/>
                    </a:lnTo>
                    <a:cubicBezTo>
                      <a:pt x="1499" y="316"/>
                      <a:pt x="1164" y="163"/>
                      <a:pt x="8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9"/>
              <p:cNvSpPr/>
              <p:nvPr/>
            </p:nvSpPr>
            <p:spPr>
              <a:xfrm>
                <a:off x="1571625" y="3967225"/>
                <a:ext cx="47875" cy="39650"/>
              </a:xfrm>
              <a:custGeom>
                <a:avLst/>
                <a:gdLst/>
                <a:ahLst/>
                <a:cxnLst/>
                <a:rect l="l" t="t" r="r" b="b"/>
                <a:pathLst>
                  <a:path w="1915" h="1586" extrusionOk="0">
                    <a:moveTo>
                      <a:pt x="1560" y="1"/>
                    </a:moveTo>
                    <a:lnTo>
                      <a:pt x="1" y="977"/>
                    </a:lnTo>
                    <a:cubicBezTo>
                      <a:pt x="129" y="1181"/>
                      <a:pt x="266" y="1387"/>
                      <a:pt x="403" y="1585"/>
                    </a:cubicBezTo>
                    <a:lnTo>
                      <a:pt x="1915" y="545"/>
                    </a:lnTo>
                    <a:cubicBezTo>
                      <a:pt x="1795" y="366"/>
                      <a:pt x="1675" y="187"/>
                      <a:pt x="15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9"/>
              <p:cNvSpPr/>
              <p:nvPr/>
            </p:nvSpPr>
            <p:spPr>
              <a:xfrm>
                <a:off x="2177100" y="3454600"/>
                <a:ext cx="114475" cy="126125"/>
              </a:xfrm>
              <a:custGeom>
                <a:avLst/>
                <a:gdLst/>
                <a:ahLst/>
                <a:cxnLst/>
                <a:rect l="l" t="t" r="r" b="b"/>
                <a:pathLst>
                  <a:path w="4579" h="5045" extrusionOk="0">
                    <a:moveTo>
                      <a:pt x="1225" y="1"/>
                    </a:moveTo>
                    <a:lnTo>
                      <a:pt x="0" y="1370"/>
                    </a:lnTo>
                    <a:cubicBezTo>
                      <a:pt x="1183" y="2428"/>
                      <a:pt x="2190" y="3661"/>
                      <a:pt x="2988" y="5045"/>
                    </a:cubicBezTo>
                    <a:lnTo>
                      <a:pt x="4578" y="4124"/>
                    </a:lnTo>
                    <a:cubicBezTo>
                      <a:pt x="3683" y="2576"/>
                      <a:pt x="2553" y="1186"/>
                      <a:pt x="122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9"/>
              <p:cNvSpPr/>
              <p:nvPr/>
            </p:nvSpPr>
            <p:spPr>
              <a:xfrm>
                <a:off x="1522800" y="3868675"/>
                <a:ext cx="52425" cy="41250"/>
              </a:xfrm>
              <a:custGeom>
                <a:avLst/>
                <a:gdLst/>
                <a:ahLst/>
                <a:cxnLst/>
                <a:rect l="l" t="t" r="r" b="b"/>
                <a:pathLst>
                  <a:path w="2097" h="1650" extrusionOk="0">
                    <a:moveTo>
                      <a:pt x="1770" y="1"/>
                    </a:moveTo>
                    <a:lnTo>
                      <a:pt x="1" y="492"/>
                    </a:lnTo>
                    <a:cubicBezTo>
                      <a:pt x="110" y="879"/>
                      <a:pt x="235" y="1270"/>
                      <a:pt x="366" y="1649"/>
                    </a:cubicBezTo>
                    <a:lnTo>
                      <a:pt x="2096" y="1030"/>
                    </a:lnTo>
                    <a:cubicBezTo>
                      <a:pt x="1976" y="695"/>
                      <a:pt x="1865" y="347"/>
                      <a:pt x="177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9"/>
              <p:cNvSpPr/>
              <p:nvPr/>
            </p:nvSpPr>
            <p:spPr>
              <a:xfrm>
                <a:off x="2036750" y="3366250"/>
                <a:ext cx="30725" cy="49050"/>
              </a:xfrm>
              <a:custGeom>
                <a:avLst/>
                <a:gdLst/>
                <a:ahLst/>
                <a:cxnLst/>
                <a:rect l="l" t="t" r="r" b="b"/>
                <a:pathLst>
                  <a:path w="1229" h="1962" extrusionOk="0">
                    <a:moveTo>
                      <a:pt x="534" y="0"/>
                    </a:moveTo>
                    <a:lnTo>
                      <a:pt x="1" y="1758"/>
                    </a:lnTo>
                    <a:cubicBezTo>
                      <a:pt x="207" y="1822"/>
                      <a:pt x="411" y="1891"/>
                      <a:pt x="617" y="1961"/>
                    </a:cubicBezTo>
                    <a:lnTo>
                      <a:pt x="1228" y="229"/>
                    </a:lnTo>
                    <a:cubicBezTo>
                      <a:pt x="1002" y="148"/>
                      <a:pt x="768" y="70"/>
                      <a:pt x="5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9"/>
              <p:cNvSpPr/>
              <p:nvPr/>
            </p:nvSpPr>
            <p:spPr>
              <a:xfrm>
                <a:off x="2125125" y="3411075"/>
                <a:ext cx="49400" cy="54150"/>
              </a:xfrm>
              <a:custGeom>
                <a:avLst/>
                <a:gdLst/>
                <a:ahLst/>
                <a:cxnLst/>
                <a:rect l="l" t="t" r="r" b="b"/>
                <a:pathLst>
                  <a:path w="1976" h="2166" extrusionOk="0">
                    <a:moveTo>
                      <a:pt x="969" y="1"/>
                    </a:moveTo>
                    <a:lnTo>
                      <a:pt x="1" y="1563"/>
                    </a:lnTo>
                    <a:cubicBezTo>
                      <a:pt x="307" y="1756"/>
                      <a:pt x="609" y="1956"/>
                      <a:pt x="902" y="2166"/>
                    </a:cubicBezTo>
                    <a:lnTo>
                      <a:pt x="1976" y="676"/>
                    </a:lnTo>
                    <a:cubicBezTo>
                      <a:pt x="1652" y="439"/>
                      <a:pt x="1312" y="213"/>
                      <a:pt x="9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9"/>
              <p:cNvSpPr/>
              <p:nvPr/>
            </p:nvSpPr>
            <p:spPr>
              <a:xfrm>
                <a:off x="1751075" y="3698500"/>
                <a:ext cx="250" cy="800"/>
              </a:xfrm>
              <a:custGeom>
                <a:avLst/>
                <a:gdLst/>
                <a:ahLst/>
                <a:cxnLst/>
                <a:rect l="l" t="t" r="r" b="b"/>
                <a:pathLst>
                  <a:path w="10" h="32" extrusionOk="0">
                    <a:moveTo>
                      <a:pt x="9" y="1"/>
                    </a:moveTo>
                    <a:lnTo>
                      <a:pt x="1" y="3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9"/>
              <p:cNvSpPr/>
              <p:nvPr/>
            </p:nvSpPr>
            <p:spPr>
              <a:xfrm>
                <a:off x="1743550" y="3699275"/>
                <a:ext cx="7425" cy="21075"/>
              </a:xfrm>
              <a:custGeom>
                <a:avLst/>
                <a:gdLst/>
                <a:ahLst/>
                <a:cxnLst/>
                <a:rect l="l" t="t" r="r" b="b"/>
                <a:pathLst>
                  <a:path w="297" h="843" extrusionOk="0">
                    <a:moveTo>
                      <a:pt x="296" y="1"/>
                    </a:moveTo>
                    <a:cubicBezTo>
                      <a:pt x="182" y="285"/>
                      <a:pt x="81" y="567"/>
                      <a:pt x="1" y="843"/>
                    </a:cubicBezTo>
                    <a:cubicBezTo>
                      <a:pt x="84" y="567"/>
                      <a:pt x="182" y="285"/>
                      <a:pt x="2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9"/>
              <p:cNvSpPr/>
              <p:nvPr/>
            </p:nvSpPr>
            <p:spPr>
              <a:xfrm>
                <a:off x="1751225" y="3698225"/>
                <a:ext cx="225" cy="375"/>
              </a:xfrm>
              <a:custGeom>
                <a:avLst/>
                <a:gdLst/>
                <a:ahLst/>
                <a:cxnLst/>
                <a:rect l="l" t="t" r="r" b="b"/>
                <a:pathLst>
                  <a:path w="9" h="15" extrusionOk="0">
                    <a:moveTo>
                      <a:pt x="9" y="0"/>
                    </a:moveTo>
                    <a:cubicBezTo>
                      <a:pt x="3" y="6"/>
                      <a:pt x="3" y="9"/>
                      <a:pt x="1" y="14"/>
                    </a:cubicBezTo>
                    <a:cubicBezTo>
                      <a:pt x="3" y="9"/>
                      <a:pt x="9" y="6"/>
                      <a:pt x="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9"/>
              <p:cNvSpPr/>
              <p:nvPr/>
            </p:nvSpPr>
            <p:spPr>
              <a:xfrm>
                <a:off x="1734975" y="3720325"/>
                <a:ext cx="12925" cy="120900"/>
              </a:xfrm>
              <a:custGeom>
                <a:avLst/>
                <a:gdLst/>
                <a:ahLst/>
                <a:cxnLst/>
                <a:rect l="l" t="t" r="r" b="b"/>
                <a:pathLst>
                  <a:path w="517" h="4836" extrusionOk="0">
                    <a:moveTo>
                      <a:pt x="344" y="1"/>
                    </a:moveTo>
                    <a:cubicBezTo>
                      <a:pt x="215" y="433"/>
                      <a:pt x="129" y="860"/>
                      <a:pt x="87" y="1278"/>
                    </a:cubicBezTo>
                    <a:cubicBezTo>
                      <a:pt x="1" y="2051"/>
                      <a:pt x="37" y="2871"/>
                      <a:pt x="179" y="3658"/>
                    </a:cubicBezTo>
                    <a:cubicBezTo>
                      <a:pt x="207" y="3759"/>
                      <a:pt x="229" y="3859"/>
                      <a:pt x="252" y="3957"/>
                    </a:cubicBezTo>
                    <a:cubicBezTo>
                      <a:pt x="316" y="4224"/>
                      <a:pt x="374" y="4481"/>
                      <a:pt x="472" y="4718"/>
                    </a:cubicBezTo>
                    <a:cubicBezTo>
                      <a:pt x="480" y="4738"/>
                      <a:pt x="489" y="4761"/>
                      <a:pt x="498" y="4784"/>
                    </a:cubicBezTo>
                    <a:lnTo>
                      <a:pt x="498" y="4784"/>
                    </a:lnTo>
                    <a:cubicBezTo>
                      <a:pt x="490" y="4761"/>
                      <a:pt x="483" y="4738"/>
                      <a:pt x="475" y="4718"/>
                    </a:cubicBezTo>
                    <a:cubicBezTo>
                      <a:pt x="377" y="4481"/>
                      <a:pt x="316" y="4227"/>
                      <a:pt x="257" y="3957"/>
                    </a:cubicBezTo>
                    <a:cubicBezTo>
                      <a:pt x="232" y="3859"/>
                      <a:pt x="207" y="3759"/>
                      <a:pt x="182" y="3658"/>
                    </a:cubicBezTo>
                    <a:cubicBezTo>
                      <a:pt x="40" y="2869"/>
                      <a:pt x="9" y="2046"/>
                      <a:pt x="90" y="1276"/>
                    </a:cubicBezTo>
                    <a:cubicBezTo>
                      <a:pt x="132" y="860"/>
                      <a:pt x="218" y="436"/>
                      <a:pt x="344" y="1"/>
                    </a:cubicBezTo>
                    <a:close/>
                    <a:moveTo>
                      <a:pt x="498" y="4784"/>
                    </a:moveTo>
                    <a:lnTo>
                      <a:pt x="498" y="4784"/>
                    </a:lnTo>
                    <a:cubicBezTo>
                      <a:pt x="504" y="4802"/>
                      <a:pt x="510" y="4819"/>
                      <a:pt x="517" y="4835"/>
                    </a:cubicBezTo>
                    <a:cubicBezTo>
                      <a:pt x="512" y="4819"/>
                      <a:pt x="505" y="4802"/>
                      <a:pt x="498" y="478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9"/>
              <p:cNvSpPr/>
              <p:nvPr/>
            </p:nvSpPr>
            <p:spPr>
              <a:xfrm>
                <a:off x="1706375" y="3592550"/>
                <a:ext cx="110375" cy="329100"/>
              </a:xfrm>
              <a:custGeom>
                <a:avLst/>
                <a:gdLst/>
                <a:ahLst/>
                <a:cxnLst/>
                <a:rect l="l" t="t" r="r" b="b"/>
                <a:pathLst>
                  <a:path w="4415" h="13164" extrusionOk="0">
                    <a:moveTo>
                      <a:pt x="2665" y="2677"/>
                    </a:moveTo>
                    <a:cubicBezTo>
                      <a:pt x="2602" y="2764"/>
                      <a:pt x="2541" y="2852"/>
                      <a:pt x="2481" y="2941"/>
                    </a:cubicBezTo>
                    <a:cubicBezTo>
                      <a:pt x="2541" y="2852"/>
                      <a:pt x="2602" y="2764"/>
                      <a:pt x="2665" y="2677"/>
                    </a:cubicBezTo>
                    <a:close/>
                    <a:moveTo>
                      <a:pt x="1658" y="9946"/>
                    </a:moveTo>
                    <a:lnTo>
                      <a:pt x="1680" y="10011"/>
                    </a:lnTo>
                    <a:cubicBezTo>
                      <a:pt x="1682" y="10016"/>
                      <a:pt x="1684" y="10021"/>
                      <a:pt x="1686" y="10026"/>
                    </a:cubicBezTo>
                    <a:lnTo>
                      <a:pt x="1686" y="10026"/>
                    </a:lnTo>
                    <a:cubicBezTo>
                      <a:pt x="1684" y="10020"/>
                      <a:pt x="1682" y="10014"/>
                      <a:pt x="1680" y="10008"/>
                    </a:cubicBezTo>
                    <a:cubicBezTo>
                      <a:pt x="1672" y="9985"/>
                      <a:pt x="1666" y="9969"/>
                      <a:pt x="1658" y="9946"/>
                    </a:cubicBezTo>
                    <a:close/>
                    <a:moveTo>
                      <a:pt x="1686" y="10026"/>
                    </a:moveTo>
                    <a:lnTo>
                      <a:pt x="1686" y="10026"/>
                    </a:lnTo>
                    <a:cubicBezTo>
                      <a:pt x="1718" y="10125"/>
                      <a:pt x="1752" y="10217"/>
                      <a:pt x="1795" y="10309"/>
                    </a:cubicBezTo>
                    <a:cubicBezTo>
                      <a:pt x="1755" y="10222"/>
                      <a:pt x="1723" y="10124"/>
                      <a:pt x="1686" y="10026"/>
                    </a:cubicBezTo>
                    <a:close/>
                    <a:moveTo>
                      <a:pt x="1795" y="10309"/>
                    </a:moveTo>
                    <a:lnTo>
                      <a:pt x="1998" y="10741"/>
                    </a:lnTo>
                    <a:cubicBezTo>
                      <a:pt x="2322" y="11392"/>
                      <a:pt x="2620" y="11810"/>
                      <a:pt x="2774" y="11997"/>
                    </a:cubicBezTo>
                    <a:cubicBezTo>
                      <a:pt x="2952" y="12253"/>
                      <a:pt x="3088" y="12395"/>
                      <a:pt x="3119" y="12429"/>
                    </a:cubicBezTo>
                    <a:lnTo>
                      <a:pt x="3119" y="12429"/>
                    </a:lnTo>
                    <a:lnTo>
                      <a:pt x="3122" y="12427"/>
                    </a:lnTo>
                    <a:lnTo>
                      <a:pt x="3128" y="12427"/>
                    </a:lnTo>
                    <a:lnTo>
                      <a:pt x="3122" y="12418"/>
                    </a:lnTo>
                    <a:lnTo>
                      <a:pt x="3120" y="12415"/>
                    </a:lnTo>
                    <a:cubicBezTo>
                      <a:pt x="3095" y="12387"/>
                      <a:pt x="2955" y="12245"/>
                      <a:pt x="2771" y="11980"/>
                    </a:cubicBezTo>
                    <a:cubicBezTo>
                      <a:pt x="2620" y="11790"/>
                      <a:pt x="2322" y="11378"/>
                      <a:pt x="1998" y="10728"/>
                    </a:cubicBezTo>
                    <a:lnTo>
                      <a:pt x="1795" y="10309"/>
                    </a:lnTo>
                    <a:close/>
                    <a:moveTo>
                      <a:pt x="3119" y="12429"/>
                    </a:moveTo>
                    <a:lnTo>
                      <a:pt x="3119" y="12429"/>
                    </a:lnTo>
                    <a:lnTo>
                      <a:pt x="3119" y="12429"/>
                    </a:lnTo>
                    <a:cubicBezTo>
                      <a:pt x="3120" y="12429"/>
                      <a:pt x="3120" y="12429"/>
                      <a:pt x="3120" y="12429"/>
                    </a:cubicBezTo>
                    <a:cubicBezTo>
                      <a:pt x="3120" y="12429"/>
                      <a:pt x="3120" y="12429"/>
                      <a:pt x="3119" y="12429"/>
                    </a:cubicBezTo>
                    <a:close/>
                    <a:moveTo>
                      <a:pt x="3759" y="1"/>
                    </a:moveTo>
                    <a:lnTo>
                      <a:pt x="3245" y="391"/>
                    </a:lnTo>
                    <a:lnTo>
                      <a:pt x="2704" y="888"/>
                    </a:lnTo>
                    <a:cubicBezTo>
                      <a:pt x="2567" y="1014"/>
                      <a:pt x="2433" y="1170"/>
                      <a:pt x="2288" y="1332"/>
                    </a:cubicBezTo>
                    <a:cubicBezTo>
                      <a:pt x="2216" y="1415"/>
                      <a:pt x="2140" y="1502"/>
                      <a:pt x="2060" y="1588"/>
                    </a:cubicBezTo>
                    <a:cubicBezTo>
                      <a:pt x="1610" y="2174"/>
                      <a:pt x="1145" y="2830"/>
                      <a:pt x="818" y="3619"/>
                    </a:cubicBezTo>
                    <a:cubicBezTo>
                      <a:pt x="430" y="4515"/>
                      <a:pt x="188" y="5396"/>
                      <a:pt x="98" y="6247"/>
                    </a:cubicBezTo>
                    <a:cubicBezTo>
                      <a:pt x="1" y="7129"/>
                      <a:pt x="40" y="8074"/>
                      <a:pt x="202" y="8976"/>
                    </a:cubicBezTo>
                    <a:cubicBezTo>
                      <a:pt x="229" y="9082"/>
                      <a:pt x="257" y="9190"/>
                      <a:pt x="280" y="9299"/>
                    </a:cubicBezTo>
                    <a:cubicBezTo>
                      <a:pt x="358" y="9612"/>
                      <a:pt x="428" y="9913"/>
                      <a:pt x="539" y="10189"/>
                    </a:cubicBezTo>
                    <a:cubicBezTo>
                      <a:pt x="564" y="10250"/>
                      <a:pt x="584" y="10317"/>
                      <a:pt x="609" y="10379"/>
                    </a:cubicBezTo>
                    <a:cubicBezTo>
                      <a:pt x="651" y="10502"/>
                      <a:pt x="693" y="10622"/>
                      <a:pt x="743" y="10733"/>
                    </a:cubicBezTo>
                    <a:lnTo>
                      <a:pt x="974" y="11224"/>
                    </a:lnTo>
                    <a:cubicBezTo>
                      <a:pt x="1337" y="11955"/>
                      <a:pt x="1686" y="12438"/>
                      <a:pt x="1861" y="12661"/>
                    </a:cubicBezTo>
                    <a:cubicBezTo>
                      <a:pt x="1903" y="12717"/>
                      <a:pt x="1945" y="12772"/>
                      <a:pt x="1979" y="12820"/>
                    </a:cubicBezTo>
                    <a:cubicBezTo>
                      <a:pt x="2043" y="12906"/>
                      <a:pt x="2101" y="12984"/>
                      <a:pt x="2146" y="13037"/>
                    </a:cubicBezTo>
                    <a:lnTo>
                      <a:pt x="2266" y="13163"/>
                    </a:lnTo>
                    <a:lnTo>
                      <a:pt x="3119" y="12429"/>
                    </a:lnTo>
                    <a:lnTo>
                      <a:pt x="3119" y="12429"/>
                    </a:lnTo>
                    <a:cubicBezTo>
                      <a:pt x="3113" y="12422"/>
                      <a:pt x="2966" y="12280"/>
                      <a:pt x="2768" y="11994"/>
                    </a:cubicBezTo>
                    <a:cubicBezTo>
                      <a:pt x="2548" y="11715"/>
                      <a:pt x="2266" y="11285"/>
                      <a:pt x="1993" y="10739"/>
                    </a:cubicBezTo>
                    <a:cubicBezTo>
                      <a:pt x="1928" y="10599"/>
                      <a:pt x="1859" y="10457"/>
                      <a:pt x="1789" y="10306"/>
                    </a:cubicBezTo>
                    <a:cubicBezTo>
                      <a:pt x="1719" y="10156"/>
                      <a:pt x="1672" y="9988"/>
                      <a:pt x="1610" y="9829"/>
                    </a:cubicBezTo>
                    <a:cubicBezTo>
                      <a:pt x="1476" y="9506"/>
                      <a:pt x="1412" y="9137"/>
                      <a:pt x="1315" y="8769"/>
                    </a:cubicBezTo>
                    <a:cubicBezTo>
                      <a:pt x="1178" y="8019"/>
                      <a:pt x="1136" y="7198"/>
                      <a:pt x="1220" y="6387"/>
                    </a:cubicBezTo>
                    <a:cubicBezTo>
                      <a:pt x="1306" y="5575"/>
                      <a:pt x="1546" y="4785"/>
                      <a:pt x="1848" y="4088"/>
                    </a:cubicBezTo>
                    <a:cubicBezTo>
                      <a:pt x="2140" y="3379"/>
                      <a:pt x="2565" y="2799"/>
                      <a:pt x="2927" y="2314"/>
                    </a:cubicBezTo>
                    <a:cubicBezTo>
                      <a:pt x="3134" y="2090"/>
                      <a:pt x="3309" y="1876"/>
                      <a:pt x="3485" y="1700"/>
                    </a:cubicBezTo>
                    <a:cubicBezTo>
                      <a:pt x="3666" y="1532"/>
                      <a:pt x="3828" y="1387"/>
                      <a:pt x="3957" y="1267"/>
                    </a:cubicBezTo>
                    <a:cubicBezTo>
                      <a:pt x="4238" y="1053"/>
                      <a:pt x="4403" y="930"/>
                      <a:pt x="4403" y="930"/>
                    </a:cubicBezTo>
                    <a:lnTo>
                      <a:pt x="4135" y="550"/>
                    </a:lnTo>
                    <a:lnTo>
                      <a:pt x="4406" y="933"/>
                    </a:lnTo>
                    <a:cubicBezTo>
                      <a:pt x="4381" y="955"/>
                      <a:pt x="4222" y="1069"/>
                      <a:pt x="3962" y="1267"/>
                    </a:cubicBezTo>
                    <a:cubicBezTo>
                      <a:pt x="3870" y="1354"/>
                      <a:pt x="3761" y="1457"/>
                      <a:pt x="3639" y="1566"/>
                    </a:cubicBezTo>
                    <a:lnTo>
                      <a:pt x="3494" y="1703"/>
                    </a:lnTo>
                    <a:cubicBezTo>
                      <a:pt x="3382" y="1809"/>
                      <a:pt x="3273" y="1934"/>
                      <a:pt x="3153" y="2065"/>
                    </a:cubicBezTo>
                    <a:cubicBezTo>
                      <a:pt x="3083" y="2146"/>
                      <a:pt x="3011" y="2230"/>
                      <a:pt x="2930" y="2316"/>
                    </a:cubicBezTo>
                    <a:cubicBezTo>
                      <a:pt x="2841" y="2436"/>
                      <a:pt x="2752" y="2556"/>
                      <a:pt x="2665" y="2677"/>
                    </a:cubicBezTo>
                    <a:lnTo>
                      <a:pt x="2665" y="2677"/>
                    </a:lnTo>
                    <a:cubicBezTo>
                      <a:pt x="2751" y="2558"/>
                      <a:pt x="2839" y="2441"/>
                      <a:pt x="2927" y="2325"/>
                    </a:cubicBezTo>
                    <a:cubicBezTo>
                      <a:pt x="3008" y="2241"/>
                      <a:pt x="3081" y="2157"/>
                      <a:pt x="3153" y="2074"/>
                    </a:cubicBezTo>
                    <a:cubicBezTo>
                      <a:pt x="3270" y="1940"/>
                      <a:pt x="3382" y="1814"/>
                      <a:pt x="3494" y="1711"/>
                    </a:cubicBezTo>
                    <a:lnTo>
                      <a:pt x="3639" y="1574"/>
                    </a:lnTo>
                    <a:cubicBezTo>
                      <a:pt x="3761" y="1463"/>
                      <a:pt x="3870" y="1362"/>
                      <a:pt x="3962" y="1276"/>
                    </a:cubicBezTo>
                    <a:cubicBezTo>
                      <a:pt x="4247" y="1058"/>
                      <a:pt x="4406" y="935"/>
                      <a:pt x="4406" y="935"/>
                    </a:cubicBezTo>
                    <a:lnTo>
                      <a:pt x="4414" y="933"/>
                    </a:lnTo>
                    <a:lnTo>
                      <a:pt x="3761" y="6"/>
                    </a:lnTo>
                    <a:lnTo>
                      <a:pt x="3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9"/>
              <p:cNvSpPr/>
              <p:nvPr/>
            </p:nvSpPr>
            <p:spPr>
              <a:xfrm>
                <a:off x="1751425" y="3666075"/>
                <a:ext cx="17200" cy="32175"/>
              </a:xfrm>
              <a:custGeom>
                <a:avLst/>
                <a:gdLst/>
                <a:ahLst/>
                <a:cxnLst/>
                <a:rect l="l" t="t" r="r" b="b"/>
                <a:pathLst>
                  <a:path w="688" h="1287" extrusionOk="0">
                    <a:moveTo>
                      <a:pt x="687" y="0"/>
                    </a:moveTo>
                    <a:cubicBezTo>
                      <a:pt x="519" y="244"/>
                      <a:pt x="364" y="501"/>
                      <a:pt x="227" y="777"/>
                    </a:cubicBezTo>
                    <a:lnTo>
                      <a:pt x="227" y="777"/>
                    </a:lnTo>
                    <a:cubicBezTo>
                      <a:pt x="365" y="501"/>
                      <a:pt x="522" y="245"/>
                      <a:pt x="687" y="0"/>
                    </a:cubicBezTo>
                    <a:close/>
                    <a:moveTo>
                      <a:pt x="227" y="777"/>
                    </a:moveTo>
                    <a:cubicBezTo>
                      <a:pt x="166" y="898"/>
                      <a:pt x="109" y="1023"/>
                      <a:pt x="57" y="1152"/>
                    </a:cubicBezTo>
                    <a:cubicBezTo>
                      <a:pt x="37" y="1197"/>
                      <a:pt x="18" y="1242"/>
                      <a:pt x="1" y="1286"/>
                    </a:cubicBezTo>
                    <a:cubicBezTo>
                      <a:pt x="20" y="1242"/>
                      <a:pt x="37" y="1200"/>
                      <a:pt x="57" y="1155"/>
                    </a:cubicBezTo>
                    <a:cubicBezTo>
                      <a:pt x="110" y="1025"/>
                      <a:pt x="166" y="899"/>
                      <a:pt x="227" y="77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9"/>
              <p:cNvSpPr/>
              <p:nvPr/>
            </p:nvSpPr>
            <p:spPr>
              <a:xfrm>
                <a:off x="1770475" y="3910450"/>
                <a:ext cx="147125" cy="87500"/>
              </a:xfrm>
              <a:custGeom>
                <a:avLst/>
                <a:gdLst/>
                <a:ahLst/>
                <a:cxnLst/>
                <a:rect l="l" t="t" r="r" b="b"/>
                <a:pathLst>
                  <a:path w="5885" h="3500" extrusionOk="0">
                    <a:moveTo>
                      <a:pt x="829" y="1"/>
                    </a:moveTo>
                    <a:lnTo>
                      <a:pt x="6" y="782"/>
                    </a:lnTo>
                    <a:lnTo>
                      <a:pt x="1" y="785"/>
                    </a:lnTo>
                    <a:lnTo>
                      <a:pt x="6" y="787"/>
                    </a:lnTo>
                    <a:cubicBezTo>
                      <a:pt x="9" y="793"/>
                      <a:pt x="70" y="868"/>
                      <a:pt x="201" y="991"/>
                    </a:cubicBezTo>
                    <a:lnTo>
                      <a:pt x="751" y="1482"/>
                    </a:lnTo>
                    <a:cubicBezTo>
                      <a:pt x="1013" y="1688"/>
                      <a:pt x="1303" y="1900"/>
                      <a:pt x="1596" y="2096"/>
                    </a:cubicBezTo>
                    <a:cubicBezTo>
                      <a:pt x="1666" y="2135"/>
                      <a:pt x="1730" y="2177"/>
                      <a:pt x="1800" y="2219"/>
                    </a:cubicBezTo>
                    <a:cubicBezTo>
                      <a:pt x="2071" y="2378"/>
                      <a:pt x="2344" y="2542"/>
                      <a:pt x="2645" y="2668"/>
                    </a:cubicBezTo>
                    <a:cubicBezTo>
                      <a:pt x="2952" y="2829"/>
                      <a:pt x="3273" y="2941"/>
                      <a:pt x="3585" y="3047"/>
                    </a:cubicBezTo>
                    <a:cubicBezTo>
                      <a:pt x="3647" y="3069"/>
                      <a:pt x="3703" y="3089"/>
                      <a:pt x="3758" y="3108"/>
                    </a:cubicBezTo>
                    <a:cubicBezTo>
                      <a:pt x="4143" y="3223"/>
                      <a:pt x="4500" y="3307"/>
                      <a:pt x="4768" y="3365"/>
                    </a:cubicBezTo>
                    <a:lnTo>
                      <a:pt x="5496" y="3477"/>
                    </a:lnTo>
                    <a:cubicBezTo>
                      <a:pt x="5672" y="3499"/>
                      <a:pt x="5775" y="3499"/>
                      <a:pt x="5775" y="3499"/>
                    </a:cubicBezTo>
                    <a:lnTo>
                      <a:pt x="5784" y="3499"/>
                    </a:lnTo>
                    <a:lnTo>
                      <a:pt x="5879" y="2372"/>
                    </a:lnTo>
                    <a:lnTo>
                      <a:pt x="5884" y="2369"/>
                    </a:lnTo>
                    <a:lnTo>
                      <a:pt x="5879" y="2364"/>
                    </a:lnTo>
                    <a:cubicBezTo>
                      <a:pt x="5879" y="2364"/>
                      <a:pt x="5787" y="2361"/>
                      <a:pt x="5633" y="2347"/>
                    </a:cubicBezTo>
                    <a:cubicBezTo>
                      <a:pt x="5563" y="2336"/>
                      <a:pt x="5480" y="2322"/>
                      <a:pt x="5385" y="2308"/>
                    </a:cubicBezTo>
                    <a:cubicBezTo>
                      <a:pt x="5270" y="2291"/>
                      <a:pt x="5139" y="2272"/>
                      <a:pt x="4991" y="2249"/>
                    </a:cubicBezTo>
                    <a:cubicBezTo>
                      <a:pt x="4715" y="2191"/>
                      <a:pt x="4414" y="2118"/>
                      <a:pt x="4107" y="2026"/>
                    </a:cubicBezTo>
                    <a:cubicBezTo>
                      <a:pt x="4032" y="1998"/>
                      <a:pt x="3959" y="1973"/>
                      <a:pt x="3887" y="1945"/>
                    </a:cubicBezTo>
                    <a:cubicBezTo>
                      <a:pt x="3636" y="1856"/>
                      <a:pt x="3382" y="1769"/>
                      <a:pt x="3136" y="1638"/>
                    </a:cubicBezTo>
                    <a:cubicBezTo>
                      <a:pt x="2874" y="1532"/>
                      <a:pt x="2637" y="1387"/>
                      <a:pt x="2405" y="1248"/>
                    </a:cubicBezTo>
                    <a:cubicBezTo>
                      <a:pt x="2341" y="1214"/>
                      <a:pt x="2280" y="1175"/>
                      <a:pt x="2218" y="1142"/>
                    </a:cubicBezTo>
                    <a:cubicBezTo>
                      <a:pt x="2107" y="1064"/>
                      <a:pt x="1995" y="991"/>
                      <a:pt x="1895" y="913"/>
                    </a:cubicBezTo>
                    <a:cubicBezTo>
                      <a:pt x="1744" y="807"/>
                      <a:pt x="1610" y="701"/>
                      <a:pt x="1485" y="606"/>
                    </a:cubicBezTo>
                    <a:cubicBezTo>
                      <a:pt x="1448" y="575"/>
                      <a:pt x="1415" y="545"/>
                      <a:pt x="1379" y="517"/>
                    </a:cubicBezTo>
                    <a:lnTo>
                      <a:pt x="1284" y="430"/>
                    </a:lnTo>
                    <a:cubicBezTo>
                      <a:pt x="1172" y="327"/>
                      <a:pt x="1080" y="243"/>
                      <a:pt x="1002" y="179"/>
                    </a:cubicBezTo>
                    <a:cubicBezTo>
                      <a:pt x="888" y="73"/>
                      <a:pt x="832" y="3"/>
                      <a:pt x="832" y="3"/>
                    </a:cubicBezTo>
                    <a:lnTo>
                      <a:pt x="8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9"/>
              <p:cNvSpPr/>
              <p:nvPr/>
            </p:nvSpPr>
            <p:spPr>
              <a:xfrm>
                <a:off x="1818750" y="3550475"/>
                <a:ext cx="247325" cy="67625"/>
              </a:xfrm>
              <a:custGeom>
                <a:avLst/>
                <a:gdLst/>
                <a:ahLst/>
                <a:cxnLst/>
                <a:rect l="l" t="t" r="r" b="b"/>
                <a:pathLst>
                  <a:path w="9893" h="2705" extrusionOk="0">
                    <a:moveTo>
                      <a:pt x="4506" y="0"/>
                    </a:moveTo>
                    <a:cubicBezTo>
                      <a:pt x="3487" y="0"/>
                      <a:pt x="2396" y="190"/>
                      <a:pt x="1495" y="526"/>
                    </a:cubicBezTo>
                    <a:cubicBezTo>
                      <a:pt x="951" y="721"/>
                      <a:pt x="536" y="928"/>
                      <a:pt x="282" y="1065"/>
                    </a:cubicBezTo>
                    <a:cubicBezTo>
                      <a:pt x="126" y="1137"/>
                      <a:pt x="31" y="1196"/>
                      <a:pt x="6" y="1210"/>
                    </a:cubicBezTo>
                    <a:lnTo>
                      <a:pt x="0" y="1215"/>
                    </a:lnTo>
                    <a:lnTo>
                      <a:pt x="561" y="2200"/>
                    </a:lnTo>
                    <a:lnTo>
                      <a:pt x="564" y="2206"/>
                    </a:lnTo>
                    <a:lnTo>
                      <a:pt x="572" y="2200"/>
                    </a:lnTo>
                    <a:cubicBezTo>
                      <a:pt x="572" y="2200"/>
                      <a:pt x="603" y="2180"/>
                      <a:pt x="658" y="2150"/>
                    </a:cubicBezTo>
                    <a:cubicBezTo>
                      <a:pt x="675" y="2139"/>
                      <a:pt x="695" y="2125"/>
                      <a:pt x="720" y="2111"/>
                    </a:cubicBezTo>
                    <a:cubicBezTo>
                      <a:pt x="753" y="2088"/>
                      <a:pt x="784" y="2069"/>
                      <a:pt x="826" y="2047"/>
                    </a:cubicBezTo>
                    <a:cubicBezTo>
                      <a:pt x="857" y="2030"/>
                      <a:pt x="882" y="2016"/>
                      <a:pt x="912" y="2005"/>
                    </a:cubicBezTo>
                    <a:cubicBezTo>
                      <a:pt x="990" y="1974"/>
                      <a:pt x="1071" y="1932"/>
                      <a:pt x="1166" y="1888"/>
                    </a:cubicBezTo>
                    <a:cubicBezTo>
                      <a:pt x="1356" y="1793"/>
                      <a:pt x="1587" y="1681"/>
                      <a:pt x="1864" y="1597"/>
                    </a:cubicBezTo>
                    <a:cubicBezTo>
                      <a:pt x="2653" y="1299"/>
                      <a:pt x="3611" y="1134"/>
                      <a:pt x="4507" y="1134"/>
                    </a:cubicBezTo>
                    <a:cubicBezTo>
                      <a:pt x="4660" y="1134"/>
                      <a:pt x="4810" y="1138"/>
                      <a:pt x="4958" y="1148"/>
                    </a:cubicBezTo>
                    <a:cubicBezTo>
                      <a:pt x="5976" y="1201"/>
                      <a:pt x="7106" y="1500"/>
                      <a:pt x="7976" y="1949"/>
                    </a:cubicBezTo>
                    <a:cubicBezTo>
                      <a:pt x="8113" y="2005"/>
                      <a:pt x="8233" y="2074"/>
                      <a:pt x="8344" y="2144"/>
                    </a:cubicBezTo>
                    <a:cubicBezTo>
                      <a:pt x="8395" y="2178"/>
                      <a:pt x="8442" y="2203"/>
                      <a:pt x="8489" y="2233"/>
                    </a:cubicBezTo>
                    <a:cubicBezTo>
                      <a:pt x="8545" y="2267"/>
                      <a:pt x="8598" y="2295"/>
                      <a:pt x="8646" y="2326"/>
                    </a:cubicBezTo>
                    <a:cubicBezTo>
                      <a:pt x="8738" y="2376"/>
                      <a:pt x="8813" y="2420"/>
                      <a:pt x="8874" y="2468"/>
                    </a:cubicBezTo>
                    <a:cubicBezTo>
                      <a:pt x="9075" y="2616"/>
                      <a:pt x="9190" y="2702"/>
                      <a:pt x="9190" y="2702"/>
                    </a:cubicBezTo>
                    <a:lnTo>
                      <a:pt x="9195" y="2705"/>
                    </a:lnTo>
                    <a:lnTo>
                      <a:pt x="9887" y="1809"/>
                    </a:lnTo>
                    <a:lnTo>
                      <a:pt x="9893" y="1807"/>
                    </a:lnTo>
                    <a:lnTo>
                      <a:pt x="9887" y="1804"/>
                    </a:lnTo>
                    <a:cubicBezTo>
                      <a:pt x="9887" y="1804"/>
                      <a:pt x="9756" y="1706"/>
                      <a:pt x="9524" y="1539"/>
                    </a:cubicBezTo>
                    <a:cubicBezTo>
                      <a:pt x="9449" y="1480"/>
                      <a:pt x="9354" y="1422"/>
                      <a:pt x="9245" y="1360"/>
                    </a:cubicBezTo>
                    <a:cubicBezTo>
                      <a:pt x="9195" y="1330"/>
                      <a:pt x="9142" y="1296"/>
                      <a:pt x="9086" y="1265"/>
                    </a:cubicBezTo>
                    <a:cubicBezTo>
                      <a:pt x="9031" y="1235"/>
                      <a:pt x="8975" y="1201"/>
                      <a:pt x="8911" y="1162"/>
                    </a:cubicBezTo>
                    <a:cubicBezTo>
                      <a:pt x="8785" y="1084"/>
                      <a:pt x="8654" y="1006"/>
                      <a:pt x="8498" y="942"/>
                    </a:cubicBezTo>
                    <a:cubicBezTo>
                      <a:pt x="7496" y="426"/>
                      <a:pt x="6205" y="80"/>
                      <a:pt x="5041" y="18"/>
                    </a:cubicBezTo>
                    <a:cubicBezTo>
                      <a:pt x="4866" y="6"/>
                      <a:pt x="4687" y="0"/>
                      <a:pt x="45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9"/>
              <p:cNvSpPr/>
              <p:nvPr/>
            </p:nvSpPr>
            <p:spPr>
              <a:xfrm>
                <a:off x="2062075" y="3608600"/>
                <a:ext cx="95500" cy="188950"/>
              </a:xfrm>
              <a:custGeom>
                <a:avLst/>
                <a:gdLst/>
                <a:ahLst/>
                <a:cxnLst/>
                <a:rect l="l" t="t" r="r" b="b"/>
                <a:pathLst>
                  <a:path w="3820" h="7558" extrusionOk="0">
                    <a:moveTo>
                      <a:pt x="776" y="1"/>
                    </a:moveTo>
                    <a:lnTo>
                      <a:pt x="6" y="832"/>
                    </a:lnTo>
                    <a:lnTo>
                      <a:pt x="1" y="835"/>
                    </a:lnTo>
                    <a:lnTo>
                      <a:pt x="6" y="837"/>
                    </a:lnTo>
                    <a:cubicBezTo>
                      <a:pt x="6" y="837"/>
                      <a:pt x="37" y="865"/>
                      <a:pt x="93" y="916"/>
                    </a:cubicBezTo>
                    <a:cubicBezTo>
                      <a:pt x="107" y="929"/>
                      <a:pt x="126" y="946"/>
                      <a:pt x="148" y="963"/>
                    </a:cubicBezTo>
                    <a:cubicBezTo>
                      <a:pt x="196" y="1002"/>
                      <a:pt x="252" y="1052"/>
                      <a:pt x="308" y="1116"/>
                    </a:cubicBezTo>
                    <a:cubicBezTo>
                      <a:pt x="369" y="1183"/>
                      <a:pt x="433" y="1253"/>
                      <a:pt x="503" y="1331"/>
                    </a:cubicBezTo>
                    <a:lnTo>
                      <a:pt x="656" y="1499"/>
                    </a:lnTo>
                    <a:cubicBezTo>
                      <a:pt x="690" y="1535"/>
                      <a:pt x="723" y="1571"/>
                      <a:pt x="754" y="1605"/>
                    </a:cubicBezTo>
                    <a:cubicBezTo>
                      <a:pt x="804" y="1669"/>
                      <a:pt x="852" y="1736"/>
                      <a:pt x="902" y="1800"/>
                    </a:cubicBezTo>
                    <a:lnTo>
                      <a:pt x="1195" y="2188"/>
                    </a:lnTo>
                    <a:cubicBezTo>
                      <a:pt x="1250" y="2269"/>
                      <a:pt x="1298" y="2349"/>
                      <a:pt x="1345" y="2428"/>
                    </a:cubicBezTo>
                    <a:cubicBezTo>
                      <a:pt x="1368" y="2469"/>
                      <a:pt x="1390" y="2511"/>
                      <a:pt x="1415" y="2548"/>
                    </a:cubicBezTo>
                    <a:lnTo>
                      <a:pt x="1627" y="2899"/>
                    </a:lnTo>
                    <a:lnTo>
                      <a:pt x="1630" y="2902"/>
                    </a:lnTo>
                    <a:lnTo>
                      <a:pt x="1755" y="2860"/>
                    </a:lnTo>
                    <a:lnTo>
                      <a:pt x="1753" y="2866"/>
                    </a:lnTo>
                    <a:lnTo>
                      <a:pt x="2071" y="3535"/>
                    </a:lnTo>
                    <a:cubicBezTo>
                      <a:pt x="2121" y="3661"/>
                      <a:pt x="2174" y="3806"/>
                      <a:pt x="2227" y="3956"/>
                    </a:cubicBezTo>
                    <a:cubicBezTo>
                      <a:pt x="2258" y="4046"/>
                      <a:pt x="2294" y="4143"/>
                      <a:pt x="2327" y="4241"/>
                    </a:cubicBezTo>
                    <a:cubicBezTo>
                      <a:pt x="2380" y="4406"/>
                      <a:pt x="2422" y="4581"/>
                      <a:pt x="2464" y="4760"/>
                    </a:cubicBezTo>
                    <a:cubicBezTo>
                      <a:pt x="2492" y="4866"/>
                      <a:pt x="2517" y="4975"/>
                      <a:pt x="2545" y="5078"/>
                    </a:cubicBezTo>
                    <a:cubicBezTo>
                      <a:pt x="2553" y="5164"/>
                      <a:pt x="2567" y="5256"/>
                      <a:pt x="2581" y="5343"/>
                    </a:cubicBezTo>
                    <a:cubicBezTo>
                      <a:pt x="2615" y="5549"/>
                      <a:pt x="2643" y="5742"/>
                      <a:pt x="2659" y="5932"/>
                    </a:cubicBezTo>
                    <a:cubicBezTo>
                      <a:pt x="2668" y="6038"/>
                      <a:pt x="2670" y="6141"/>
                      <a:pt x="2673" y="6244"/>
                    </a:cubicBezTo>
                    <a:cubicBezTo>
                      <a:pt x="2682" y="6400"/>
                      <a:pt x="2687" y="6554"/>
                      <a:pt x="2687" y="6685"/>
                    </a:cubicBezTo>
                    <a:cubicBezTo>
                      <a:pt x="2676" y="6852"/>
                      <a:pt x="2670" y="7000"/>
                      <a:pt x="2662" y="7114"/>
                    </a:cubicBezTo>
                    <a:lnTo>
                      <a:pt x="2657" y="7220"/>
                    </a:lnTo>
                    <a:cubicBezTo>
                      <a:pt x="2654" y="7321"/>
                      <a:pt x="2645" y="7391"/>
                      <a:pt x="2643" y="7410"/>
                    </a:cubicBezTo>
                    <a:cubicBezTo>
                      <a:pt x="2640" y="7427"/>
                      <a:pt x="2640" y="7427"/>
                      <a:pt x="2645" y="7427"/>
                    </a:cubicBezTo>
                    <a:lnTo>
                      <a:pt x="3764" y="7558"/>
                    </a:lnTo>
                    <a:lnTo>
                      <a:pt x="3764" y="7555"/>
                    </a:lnTo>
                    <a:cubicBezTo>
                      <a:pt x="3764" y="7555"/>
                      <a:pt x="3778" y="7472"/>
                      <a:pt x="3786" y="7324"/>
                    </a:cubicBezTo>
                    <a:cubicBezTo>
                      <a:pt x="3792" y="7179"/>
                      <a:pt x="3803" y="6967"/>
                      <a:pt x="3817" y="6715"/>
                    </a:cubicBezTo>
                    <a:cubicBezTo>
                      <a:pt x="3820" y="6551"/>
                      <a:pt x="3811" y="6367"/>
                      <a:pt x="3811" y="6171"/>
                    </a:cubicBezTo>
                    <a:cubicBezTo>
                      <a:pt x="3803" y="6068"/>
                      <a:pt x="3800" y="5965"/>
                      <a:pt x="3798" y="5856"/>
                    </a:cubicBezTo>
                    <a:cubicBezTo>
                      <a:pt x="3784" y="5647"/>
                      <a:pt x="3747" y="5429"/>
                      <a:pt x="3714" y="5201"/>
                    </a:cubicBezTo>
                    <a:cubicBezTo>
                      <a:pt x="3700" y="5092"/>
                      <a:pt x="3680" y="4983"/>
                      <a:pt x="3666" y="4877"/>
                    </a:cubicBezTo>
                    <a:cubicBezTo>
                      <a:pt x="3644" y="4768"/>
                      <a:pt x="3616" y="4659"/>
                      <a:pt x="3591" y="4551"/>
                    </a:cubicBezTo>
                    <a:cubicBezTo>
                      <a:pt x="3535" y="4327"/>
                      <a:pt x="3485" y="4118"/>
                      <a:pt x="3424" y="3917"/>
                    </a:cubicBezTo>
                    <a:cubicBezTo>
                      <a:pt x="3385" y="3820"/>
                      <a:pt x="3354" y="3725"/>
                      <a:pt x="3323" y="3630"/>
                    </a:cubicBezTo>
                    <a:cubicBezTo>
                      <a:pt x="3256" y="3440"/>
                      <a:pt x="3192" y="3262"/>
                      <a:pt x="3131" y="3103"/>
                    </a:cubicBezTo>
                    <a:cubicBezTo>
                      <a:pt x="2913" y="2645"/>
                      <a:pt x="2771" y="2341"/>
                      <a:pt x="2771" y="2341"/>
                    </a:cubicBezTo>
                    <a:lnTo>
                      <a:pt x="2768" y="2338"/>
                    </a:lnTo>
                    <a:lnTo>
                      <a:pt x="2654" y="2397"/>
                    </a:lnTo>
                    <a:lnTo>
                      <a:pt x="2394" y="1962"/>
                    </a:lnTo>
                    <a:cubicBezTo>
                      <a:pt x="2380" y="1937"/>
                      <a:pt x="2366" y="1914"/>
                      <a:pt x="2352" y="1892"/>
                    </a:cubicBezTo>
                    <a:lnTo>
                      <a:pt x="2280" y="1766"/>
                    </a:lnTo>
                    <a:cubicBezTo>
                      <a:pt x="2238" y="1697"/>
                      <a:pt x="2188" y="1621"/>
                      <a:pt x="2140" y="1549"/>
                    </a:cubicBezTo>
                    <a:cubicBezTo>
                      <a:pt x="2062" y="1448"/>
                      <a:pt x="1984" y="1342"/>
                      <a:pt x="1903" y="1236"/>
                    </a:cubicBezTo>
                    <a:lnTo>
                      <a:pt x="1806" y="1108"/>
                    </a:lnTo>
                    <a:cubicBezTo>
                      <a:pt x="1744" y="1033"/>
                      <a:pt x="1691" y="957"/>
                      <a:pt x="1635" y="885"/>
                    </a:cubicBezTo>
                    <a:lnTo>
                      <a:pt x="1449" y="684"/>
                    </a:lnTo>
                    <a:cubicBezTo>
                      <a:pt x="1331" y="553"/>
                      <a:pt x="1220" y="433"/>
                      <a:pt x="1122" y="330"/>
                    </a:cubicBezTo>
                    <a:cubicBezTo>
                      <a:pt x="1052" y="249"/>
                      <a:pt x="985" y="187"/>
                      <a:pt x="930" y="137"/>
                    </a:cubicBezTo>
                    <a:cubicBezTo>
                      <a:pt x="907" y="123"/>
                      <a:pt x="891" y="107"/>
                      <a:pt x="877" y="93"/>
                    </a:cubicBezTo>
                    <a:cubicBezTo>
                      <a:pt x="815" y="37"/>
                      <a:pt x="779" y="6"/>
                      <a:pt x="779" y="6"/>
                    </a:cubicBezTo>
                    <a:lnTo>
                      <a:pt x="7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9"/>
              <p:cNvSpPr/>
              <p:nvPr/>
            </p:nvSpPr>
            <p:spPr>
              <a:xfrm>
                <a:off x="1929350" y="3957875"/>
                <a:ext cx="80375" cy="40950"/>
              </a:xfrm>
              <a:custGeom>
                <a:avLst/>
                <a:gdLst/>
                <a:ahLst/>
                <a:cxnLst/>
                <a:rect l="l" t="t" r="r" b="b"/>
                <a:pathLst>
                  <a:path w="3215" h="1638" extrusionOk="0">
                    <a:moveTo>
                      <a:pt x="2832" y="1"/>
                    </a:moveTo>
                    <a:lnTo>
                      <a:pt x="2824" y="3"/>
                    </a:lnTo>
                    <a:cubicBezTo>
                      <a:pt x="2824" y="3"/>
                      <a:pt x="2657" y="62"/>
                      <a:pt x="2405" y="151"/>
                    </a:cubicBezTo>
                    <a:cubicBezTo>
                      <a:pt x="2369" y="160"/>
                      <a:pt x="2322" y="174"/>
                      <a:pt x="2280" y="185"/>
                    </a:cubicBezTo>
                    <a:cubicBezTo>
                      <a:pt x="2048" y="249"/>
                      <a:pt x="1750" y="324"/>
                      <a:pt x="1454" y="375"/>
                    </a:cubicBezTo>
                    <a:lnTo>
                      <a:pt x="1443" y="377"/>
                    </a:lnTo>
                    <a:cubicBezTo>
                      <a:pt x="1111" y="424"/>
                      <a:pt x="763" y="478"/>
                      <a:pt x="500" y="478"/>
                    </a:cubicBezTo>
                    <a:cubicBezTo>
                      <a:pt x="493" y="478"/>
                      <a:pt x="487" y="478"/>
                      <a:pt x="481" y="478"/>
                    </a:cubicBezTo>
                    <a:lnTo>
                      <a:pt x="335" y="486"/>
                    </a:lnTo>
                    <a:cubicBezTo>
                      <a:pt x="268" y="489"/>
                      <a:pt x="207" y="492"/>
                      <a:pt x="157" y="492"/>
                    </a:cubicBezTo>
                    <a:cubicBezTo>
                      <a:pt x="125" y="495"/>
                      <a:pt x="97" y="496"/>
                      <a:pt x="77" y="496"/>
                    </a:cubicBezTo>
                    <a:cubicBezTo>
                      <a:pt x="50" y="496"/>
                      <a:pt x="34" y="494"/>
                      <a:pt x="34" y="494"/>
                    </a:cubicBezTo>
                    <a:lnTo>
                      <a:pt x="29" y="494"/>
                    </a:lnTo>
                    <a:lnTo>
                      <a:pt x="1" y="1630"/>
                    </a:lnTo>
                    <a:lnTo>
                      <a:pt x="1" y="1636"/>
                    </a:lnTo>
                    <a:lnTo>
                      <a:pt x="6" y="1636"/>
                    </a:lnTo>
                    <a:cubicBezTo>
                      <a:pt x="10" y="1636"/>
                      <a:pt x="32" y="1638"/>
                      <a:pt x="72" y="1638"/>
                    </a:cubicBezTo>
                    <a:cubicBezTo>
                      <a:pt x="92" y="1638"/>
                      <a:pt x="117" y="1637"/>
                      <a:pt x="146" y="1636"/>
                    </a:cubicBezTo>
                    <a:lnTo>
                      <a:pt x="514" y="1619"/>
                    </a:lnTo>
                    <a:cubicBezTo>
                      <a:pt x="564" y="1616"/>
                      <a:pt x="626" y="1616"/>
                      <a:pt x="681" y="1610"/>
                    </a:cubicBezTo>
                    <a:cubicBezTo>
                      <a:pt x="793" y="1608"/>
                      <a:pt x="913" y="1605"/>
                      <a:pt x="1036" y="1588"/>
                    </a:cubicBezTo>
                    <a:cubicBezTo>
                      <a:pt x="1214" y="1563"/>
                      <a:pt x="1407" y="1535"/>
                      <a:pt x="1596" y="1507"/>
                    </a:cubicBezTo>
                    <a:lnTo>
                      <a:pt x="1630" y="1499"/>
                    </a:lnTo>
                    <a:cubicBezTo>
                      <a:pt x="1951" y="1451"/>
                      <a:pt x="2272" y="1365"/>
                      <a:pt x="2528" y="1298"/>
                    </a:cubicBezTo>
                    <a:cubicBezTo>
                      <a:pt x="2595" y="1281"/>
                      <a:pt x="2662" y="1262"/>
                      <a:pt x="2724" y="1248"/>
                    </a:cubicBezTo>
                    <a:cubicBezTo>
                      <a:pt x="3011" y="1147"/>
                      <a:pt x="3206" y="1078"/>
                      <a:pt x="3206" y="1078"/>
                    </a:cubicBezTo>
                    <a:lnTo>
                      <a:pt x="3215" y="1075"/>
                    </a:lnTo>
                    <a:lnTo>
                      <a:pt x="2835" y="6"/>
                    </a:lnTo>
                    <a:lnTo>
                      <a:pt x="28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9"/>
              <p:cNvSpPr/>
              <p:nvPr/>
            </p:nvSpPr>
            <p:spPr>
              <a:xfrm>
                <a:off x="2014175" y="3808900"/>
                <a:ext cx="139925" cy="169300"/>
              </a:xfrm>
              <a:custGeom>
                <a:avLst/>
                <a:gdLst/>
                <a:ahLst/>
                <a:cxnLst/>
                <a:rect l="l" t="t" r="r" b="b"/>
                <a:pathLst>
                  <a:path w="5597" h="6772" extrusionOk="0">
                    <a:moveTo>
                      <a:pt x="4478" y="1"/>
                    </a:moveTo>
                    <a:lnTo>
                      <a:pt x="4478" y="6"/>
                    </a:lnTo>
                    <a:cubicBezTo>
                      <a:pt x="4480" y="9"/>
                      <a:pt x="4467" y="129"/>
                      <a:pt x="4411" y="324"/>
                    </a:cubicBezTo>
                    <a:cubicBezTo>
                      <a:pt x="4391" y="386"/>
                      <a:pt x="4372" y="461"/>
                      <a:pt x="4355" y="539"/>
                    </a:cubicBezTo>
                    <a:cubicBezTo>
                      <a:pt x="4313" y="712"/>
                      <a:pt x="4266" y="921"/>
                      <a:pt x="4174" y="1147"/>
                    </a:cubicBezTo>
                    <a:cubicBezTo>
                      <a:pt x="3931" y="1915"/>
                      <a:pt x="3471" y="2765"/>
                      <a:pt x="2949" y="3424"/>
                    </a:cubicBezTo>
                    <a:cubicBezTo>
                      <a:pt x="2277" y="4272"/>
                      <a:pt x="1467" y="4874"/>
                      <a:pt x="1043" y="5156"/>
                    </a:cubicBezTo>
                    <a:cubicBezTo>
                      <a:pt x="851" y="5282"/>
                      <a:pt x="656" y="5399"/>
                      <a:pt x="460" y="5502"/>
                    </a:cubicBezTo>
                    <a:cubicBezTo>
                      <a:pt x="232" y="5625"/>
                      <a:pt x="70" y="5697"/>
                      <a:pt x="11" y="5723"/>
                    </a:cubicBezTo>
                    <a:lnTo>
                      <a:pt x="8" y="5725"/>
                    </a:lnTo>
                    <a:lnTo>
                      <a:pt x="0" y="5728"/>
                    </a:lnTo>
                    <a:lnTo>
                      <a:pt x="463" y="6766"/>
                    </a:lnTo>
                    <a:lnTo>
                      <a:pt x="469" y="6772"/>
                    </a:lnTo>
                    <a:lnTo>
                      <a:pt x="806" y="6613"/>
                    </a:lnTo>
                    <a:cubicBezTo>
                      <a:pt x="854" y="6590"/>
                      <a:pt x="907" y="6571"/>
                      <a:pt x="965" y="6534"/>
                    </a:cubicBezTo>
                    <a:cubicBezTo>
                      <a:pt x="1071" y="6479"/>
                      <a:pt x="1189" y="6406"/>
                      <a:pt x="1311" y="6328"/>
                    </a:cubicBezTo>
                    <a:cubicBezTo>
                      <a:pt x="1420" y="6264"/>
                      <a:pt x="1532" y="6194"/>
                      <a:pt x="1654" y="6124"/>
                    </a:cubicBezTo>
                    <a:cubicBezTo>
                      <a:pt x="1928" y="5943"/>
                      <a:pt x="2201" y="5737"/>
                      <a:pt x="2461" y="5519"/>
                    </a:cubicBezTo>
                    <a:cubicBezTo>
                      <a:pt x="2466" y="5516"/>
                      <a:pt x="2469" y="5516"/>
                      <a:pt x="2469" y="5513"/>
                    </a:cubicBezTo>
                    <a:cubicBezTo>
                      <a:pt x="2511" y="5477"/>
                      <a:pt x="2550" y="5446"/>
                      <a:pt x="2592" y="5413"/>
                    </a:cubicBezTo>
                    <a:cubicBezTo>
                      <a:pt x="2609" y="5396"/>
                      <a:pt x="2622" y="5382"/>
                      <a:pt x="2639" y="5371"/>
                    </a:cubicBezTo>
                    <a:lnTo>
                      <a:pt x="2723" y="5296"/>
                    </a:lnTo>
                    <a:cubicBezTo>
                      <a:pt x="2751" y="5273"/>
                      <a:pt x="2776" y="5248"/>
                      <a:pt x="2804" y="5226"/>
                    </a:cubicBezTo>
                    <a:cubicBezTo>
                      <a:pt x="2821" y="5209"/>
                      <a:pt x="2843" y="5193"/>
                      <a:pt x="2860" y="5179"/>
                    </a:cubicBezTo>
                    <a:cubicBezTo>
                      <a:pt x="2890" y="5151"/>
                      <a:pt x="2924" y="5123"/>
                      <a:pt x="2949" y="5092"/>
                    </a:cubicBezTo>
                    <a:cubicBezTo>
                      <a:pt x="2963" y="5078"/>
                      <a:pt x="2982" y="5064"/>
                      <a:pt x="2996" y="5050"/>
                    </a:cubicBezTo>
                    <a:cubicBezTo>
                      <a:pt x="3024" y="5022"/>
                      <a:pt x="3055" y="4994"/>
                      <a:pt x="3083" y="4961"/>
                    </a:cubicBezTo>
                    <a:lnTo>
                      <a:pt x="3136" y="4911"/>
                    </a:lnTo>
                    <a:cubicBezTo>
                      <a:pt x="3158" y="4886"/>
                      <a:pt x="3183" y="4861"/>
                      <a:pt x="3206" y="4835"/>
                    </a:cubicBezTo>
                    <a:lnTo>
                      <a:pt x="3281" y="4760"/>
                    </a:lnTo>
                    <a:cubicBezTo>
                      <a:pt x="3295" y="4746"/>
                      <a:pt x="3309" y="4729"/>
                      <a:pt x="3328" y="4715"/>
                    </a:cubicBezTo>
                    <a:cubicBezTo>
                      <a:pt x="3365" y="4674"/>
                      <a:pt x="3404" y="4635"/>
                      <a:pt x="3443" y="4593"/>
                    </a:cubicBezTo>
                    <a:lnTo>
                      <a:pt x="3445" y="4590"/>
                    </a:lnTo>
                    <a:cubicBezTo>
                      <a:pt x="3585" y="4436"/>
                      <a:pt x="3713" y="4277"/>
                      <a:pt x="3836" y="4124"/>
                    </a:cubicBezTo>
                    <a:cubicBezTo>
                      <a:pt x="3889" y="4051"/>
                      <a:pt x="3945" y="3982"/>
                      <a:pt x="3995" y="3909"/>
                    </a:cubicBezTo>
                    <a:cubicBezTo>
                      <a:pt x="4101" y="3767"/>
                      <a:pt x="4213" y="3619"/>
                      <a:pt x="4307" y="3468"/>
                    </a:cubicBezTo>
                    <a:lnTo>
                      <a:pt x="4704" y="2796"/>
                    </a:lnTo>
                    <a:cubicBezTo>
                      <a:pt x="4807" y="2584"/>
                      <a:pt x="4899" y="2378"/>
                      <a:pt x="4994" y="2182"/>
                    </a:cubicBezTo>
                    <a:lnTo>
                      <a:pt x="5016" y="2135"/>
                    </a:lnTo>
                    <a:cubicBezTo>
                      <a:pt x="5080" y="1998"/>
                      <a:pt x="5130" y="1859"/>
                      <a:pt x="5175" y="1725"/>
                    </a:cubicBezTo>
                    <a:cubicBezTo>
                      <a:pt x="5200" y="1655"/>
                      <a:pt x="5225" y="1585"/>
                      <a:pt x="5248" y="1524"/>
                    </a:cubicBezTo>
                    <a:cubicBezTo>
                      <a:pt x="5356" y="1256"/>
                      <a:pt x="5415" y="1008"/>
                      <a:pt x="5460" y="804"/>
                    </a:cubicBezTo>
                    <a:cubicBezTo>
                      <a:pt x="5482" y="726"/>
                      <a:pt x="5499" y="648"/>
                      <a:pt x="5515" y="581"/>
                    </a:cubicBezTo>
                    <a:cubicBezTo>
                      <a:pt x="5580" y="355"/>
                      <a:pt x="5594" y="218"/>
                      <a:pt x="5594" y="218"/>
                    </a:cubicBezTo>
                    <a:lnTo>
                      <a:pt x="5596" y="216"/>
                    </a:lnTo>
                    <a:lnTo>
                      <a:pt x="44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9"/>
              <p:cNvSpPr/>
              <p:nvPr/>
            </p:nvSpPr>
            <p:spPr>
              <a:xfrm>
                <a:off x="1653575" y="3805425"/>
                <a:ext cx="25" cy="100"/>
              </a:xfrm>
              <a:custGeom>
                <a:avLst/>
                <a:gdLst/>
                <a:ahLst/>
                <a:cxnLst/>
                <a:rect l="l" t="t" r="r" b="b"/>
                <a:pathLst>
                  <a:path w="1" h="4" extrusionOk="0">
                    <a:moveTo>
                      <a:pt x="1" y="0"/>
                    </a:moveTo>
                    <a:lnTo>
                      <a:pt x="1" y="0"/>
                    </a:lnTo>
                    <a:lnTo>
                      <a:pt x="1" y="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9"/>
              <p:cNvSpPr/>
              <p:nvPr/>
            </p:nvSpPr>
            <p:spPr>
              <a:xfrm>
                <a:off x="2171575" y="3594175"/>
                <a:ext cx="10500" cy="14950"/>
              </a:xfrm>
              <a:custGeom>
                <a:avLst/>
                <a:gdLst/>
                <a:ahLst/>
                <a:cxnLst/>
                <a:rect l="l" t="t" r="r" b="b"/>
                <a:pathLst>
                  <a:path w="420" h="598" extrusionOk="0">
                    <a:moveTo>
                      <a:pt x="1" y="0"/>
                    </a:moveTo>
                    <a:cubicBezTo>
                      <a:pt x="32" y="42"/>
                      <a:pt x="64" y="86"/>
                      <a:pt x="96" y="127"/>
                    </a:cubicBezTo>
                    <a:lnTo>
                      <a:pt x="96" y="127"/>
                    </a:lnTo>
                    <a:lnTo>
                      <a:pt x="1" y="0"/>
                    </a:lnTo>
                    <a:close/>
                    <a:moveTo>
                      <a:pt x="96" y="127"/>
                    </a:moveTo>
                    <a:lnTo>
                      <a:pt x="118" y="156"/>
                    </a:lnTo>
                    <a:cubicBezTo>
                      <a:pt x="218" y="299"/>
                      <a:pt x="319" y="446"/>
                      <a:pt x="419" y="597"/>
                    </a:cubicBezTo>
                    <a:cubicBezTo>
                      <a:pt x="324" y="446"/>
                      <a:pt x="221" y="304"/>
                      <a:pt x="121" y="159"/>
                    </a:cubicBezTo>
                    <a:cubicBezTo>
                      <a:pt x="112" y="149"/>
                      <a:pt x="104" y="138"/>
                      <a:pt x="96" y="12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9"/>
              <p:cNvSpPr/>
              <p:nvPr/>
            </p:nvSpPr>
            <p:spPr>
              <a:xfrm>
                <a:off x="1577550" y="3417500"/>
                <a:ext cx="704250" cy="705350"/>
              </a:xfrm>
              <a:custGeom>
                <a:avLst/>
                <a:gdLst/>
                <a:ahLst/>
                <a:cxnLst/>
                <a:rect l="l" t="t" r="r" b="b"/>
                <a:pathLst>
                  <a:path w="28170" h="28214" extrusionOk="0">
                    <a:moveTo>
                      <a:pt x="2799" y="6331"/>
                    </a:moveTo>
                    <a:lnTo>
                      <a:pt x="3346" y="6690"/>
                    </a:lnTo>
                    <a:lnTo>
                      <a:pt x="3343" y="6693"/>
                    </a:lnTo>
                    <a:lnTo>
                      <a:pt x="2791" y="6339"/>
                    </a:lnTo>
                    <a:lnTo>
                      <a:pt x="2799" y="6331"/>
                    </a:lnTo>
                    <a:close/>
                    <a:moveTo>
                      <a:pt x="23582" y="6886"/>
                    </a:moveTo>
                    <a:cubicBezTo>
                      <a:pt x="23633" y="6951"/>
                      <a:pt x="23684" y="7017"/>
                      <a:pt x="23734" y="7084"/>
                    </a:cubicBezTo>
                    <a:cubicBezTo>
                      <a:pt x="23684" y="7017"/>
                      <a:pt x="23633" y="6951"/>
                      <a:pt x="23582" y="6886"/>
                    </a:cubicBezTo>
                    <a:close/>
                    <a:moveTo>
                      <a:pt x="1078" y="8640"/>
                    </a:moveTo>
                    <a:lnTo>
                      <a:pt x="1078" y="8640"/>
                    </a:lnTo>
                    <a:cubicBezTo>
                      <a:pt x="1075" y="8657"/>
                      <a:pt x="1072" y="8671"/>
                      <a:pt x="1061" y="8688"/>
                    </a:cubicBezTo>
                    <a:cubicBezTo>
                      <a:pt x="1069" y="8671"/>
                      <a:pt x="1075" y="8657"/>
                      <a:pt x="1078" y="8640"/>
                    </a:cubicBezTo>
                    <a:close/>
                    <a:moveTo>
                      <a:pt x="919" y="9076"/>
                    </a:moveTo>
                    <a:lnTo>
                      <a:pt x="919" y="9076"/>
                    </a:lnTo>
                    <a:cubicBezTo>
                      <a:pt x="910" y="9101"/>
                      <a:pt x="900" y="9127"/>
                      <a:pt x="890" y="9153"/>
                    </a:cubicBezTo>
                    <a:lnTo>
                      <a:pt x="890" y="9153"/>
                    </a:lnTo>
                    <a:cubicBezTo>
                      <a:pt x="900" y="9127"/>
                      <a:pt x="909" y="9101"/>
                      <a:pt x="919" y="9076"/>
                    </a:cubicBezTo>
                    <a:close/>
                    <a:moveTo>
                      <a:pt x="804" y="9395"/>
                    </a:moveTo>
                    <a:cubicBezTo>
                      <a:pt x="798" y="9413"/>
                      <a:pt x="792" y="9431"/>
                      <a:pt x="786" y="9450"/>
                    </a:cubicBezTo>
                    <a:lnTo>
                      <a:pt x="786" y="9450"/>
                    </a:lnTo>
                    <a:cubicBezTo>
                      <a:pt x="792" y="9431"/>
                      <a:pt x="798" y="9412"/>
                      <a:pt x="804" y="9395"/>
                    </a:cubicBezTo>
                    <a:close/>
                    <a:moveTo>
                      <a:pt x="3248" y="11335"/>
                    </a:moveTo>
                    <a:lnTo>
                      <a:pt x="3223" y="11425"/>
                    </a:lnTo>
                    <a:cubicBezTo>
                      <a:pt x="3215" y="11460"/>
                      <a:pt x="3208" y="11497"/>
                      <a:pt x="3200" y="11532"/>
                    </a:cubicBezTo>
                    <a:lnTo>
                      <a:pt x="3200" y="11532"/>
                    </a:lnTo>
                    <a:cubicBezTo>
                      <a:pt x="3209" y="11496"/>
                      <a:pt x="3218" y="11459"/>
                      <a:pt x="3226" y="11422"/>
                    </a:cubicBezTo>
                    <a:lnTo>
                      <a:pt x="3248" y="11335"/>
                    </a:lnTo>
                    <a:close/>
                    <a:moveTo>
                      <a:pt x="3200" y="11532"/>
                    </a:moveTo>
                    <a:lnTo>
                      <a:pt x="3200" y="11532"/>
                    </a:lnTo>
                    <a:cubicBezTo>
                      <a:pt x="3194" y="11558"/>
                      <a:pt x="3189" y="11585"/>
                      <a:pt x="3184" y="11612"/>
                    </a:cubicBezTo>
                    <a:cubicBezTo>
                      <a:pt x="3176" y="11648"/>
                      <a:pt x="3165" y="11690"/>
                      <a:pt x="3156" y="11732"/>
                    </a:cubicBezTo>
                    <a:cubicBezTo>
                      <a:pt x="3162" y="11712"/>
                      <a:pt x="3167" y="11695"/>
                      <a:pt x="3170" y="11673"/>
                    </a:cubicBezTo>
                    <a:cubicBezTo>
                      <a:pt x="3176" y="11656"/>
                      <a:pt x="3179" y="11634"/>
                      <a:pt x="3184" y="11614"/>
                    </a:cubicBezTo>
                    <a:cubicBezTo>
                      <a:pt x="3189" y="11588"/>
                      <a:pt x="3195" y="11561"/>
                      <a:pt x="3200" y="11532"/>
                    </a:cubicBezTo>
                    <a:close/>
                    <a:moveTo>
                      <a:pt x="3151" y="11771"/>
                    </a:moveTo>
                    <a:lnTo>
                      <a:pt x="3151" y="11771"/>
                    </a:lnTo>
                    <a:cubicBezTo>
                      <a:pt x="3148" y="11780"/>
                      <a:pt x="3144" y="11790"/>
                      <a:pt x="3143" y="11798"/>
                    </a:cubicBezTo>
                    <a:lnTo>
                      <a:pt x="3143" y="11798"/>
                    </a:lnTo>
                    <a:cubicBezTo>
                      <a:pt x="3148" y="11787"/>
                      <a:pt x="3148" y="11782"/>
                      <a:pt x="3151" y="11771"/>
                    </a:cubicBezTo>
                    <a:close/>
                    <a:moveTo>
                      <a:pt x="3143" y="11798"/>
                    </a:moveTo>
                    <a:cubicBezTo>
                      <a:pt x="3142" y="11798"/>
                      <a:pt x="3142" y="11798"/>
                      <a:pt x="3142" y="11798"/>
                    </a:cubicBezTo>
                    <a:cubicBezTo>
                      <a:pt x="3142" y="11801"/>
                      <a:pt x="3142" y="11804"/>
                      <a:pt x="3141" y="11806"/>
                    </a:cubicBezTo>
                    <a:lnTo>
                      <a:pt x="3141" y="11806"/>
                    </a:lnTo>
                    <a:lnTo>
                      <a:pt x="3142" y="11801"/>
                    </a:lnTo>
                    <a:cubicBezTo>
                      <a:pt x="3142" y="11800"/>
                      <a:pt x="3142" y="11799"/>
                      <a:pt x="3143" y="11798"/>
                    </a:cubicBezTo>
                    <a:close/>
                    <a:moveTo>
                      <a:pt x="3141" y="11806"/>
                    </a:moveTo>
                    <a:lnTo>
                      <a:pt x="3136" y="11836"/>
                    </a:lnTo>
                    <a:lnTo>
                      <a:pt x="3136" y="11836"/>
                    </a:lnTo>
                    <a:cubicBezTo>
                      <a:pt x="3138" y="11827"/>
                      <a:pt x="3140" y="11817"/>
                      <a:pt x="3141" y="11806"/>
                    </a:cubicBezTo>
                    <a:close/>
                    <a:moveTo>
                      <a:pt x="3136" y="11836"/>
                    </a:moveTo>
                    <a:lnTo>
                      <a:pt x="3136" y="11836"/>
                    </a:lnTo>
                    <a:cubicBezTo>
                      <a:pt x="3133" y="11850"/>
                      <a:pt x="3130" y="11863"/>
                      <a:pt x="3128" y="11877"/>
                    </a:cubicBezTo>
                    <a:lnTo>
                      <a:pt x="3136" y="11836"/>
                    </a:lnTo>
                    <a:close/>
                    <a:moveTo>
                      <a:pt x="3098" y="12030"/>
                    </a:moveTo>
                    <a:lnTo>
                      <a:pt x="3098" y="12030"/>
                    </a:lnTo>
                    <a:cubicBezTo>
                      <a:pt x="3092" y="12078"/>
                      <a:pt x="3081" y="12128"/>
                      <a:pt x="3073" y="12178"/>
                    </a:cubicBezTo>
                    <a:cubicBezTo>
                      <a:pt x="3084" y="12131"/>
                      <a:pt x="3092" y="12078"/>
                      <a:pt x="3098" y="12030"/>
                    </a:cubicBezTo>
                    <a:close/>
                    <a:moveTo>
                      <a:pt x="3073" y="12178"/>
                    </a:moveTo>
                    <a:cubicBezTo>
                      <a:pt x="3067" y="12225"/>
                      <a:pt x="3059" y="12273"/>
                      <a:pt x="3053" y="12323"/>
                    </a:cubicBezTo>
                    <a:cubicBezTo>
                      <a:pt x="3059" y="12273"/>
                      <a:pt x="3067" y="12228"/>
                      <a:pt x="3073" y="12178"/>
                    </a:cubicBezTo>
                    <a:close/>
                    <a:moveTo>
                      <a:pt x="2282" y="12008"/>
                    </a:moveTo>
                    <a:lnTo>
                      <a:pt x="2282" y="12008"/>
                    </a:lnTo>
                    <a:cubicBezTo>
                      <a:pt x="2281" y="12020"/>
                      <a:pt x="2279" y="12031"/>
                      <a:pt x="2277" y="12044"/>
                    </a:cubicBezTo>
                    <a:cubicBezTo>
                      <a:pt x="2258" y="12158"/>
                      <a:pt x="2244" y="12273"/>
                      <a:pt x="2224" y="12387"/>
                    </a:cubicBezTo>
                    <a:cubicBezTo>
                      <a:pt x="2241" y="12281"/>
                      <a:pt x="2255" y="12164"/>
                      <a:pt x="2275" y="12050"/>
                    </a:cubicBezTo>
                    <a:cubicBezTo>
                      <a:pt x="2278" y="12036"/>
                      <a:pt x="2280" y="12022"/>
                      <a:pt x="2282" y="12008"/>
                    </a:cubicBezTo>
                    <a:close/>
                    <a:moveTo>
                      <a:pt x="3017" y="12539"/>
                    </a:moveTo>
                    <a:lnTo>
                      <a:pt x="3014" y="12580"/>
                    </a:lnTo>
                    <a:cubicBezTo>
                      <a:pt x="3013" y="12583"/>
                      <a:pt x="3013" y="12586"/>
                      <a:pt x="3012" y="12589"/>
                    </a:cubicBezTo>
                    <a:lnTo>
                      <a:pt x="3012" y="12589"/>
                    </a:lnTo>
                    <a:cubicBezTo>
                      <a:pt x="3014" y="12573"/>
                      <a:pt x="3015" y="12557"/>
                      <a:pt x="3017" y="12541"/>
                    </a:cubicBezTo>
                    <a:cubicBezTo>
                      <a:pt x="3017" y="12540"/>
                      <a:pt x="3017" y="12540"/>
                      <a:pt x="3017" y="12539"/>
                    </a:cubicBezTo>
                    <a:close/>
                    <a:moveTo>
                      <a:pt x="3012" y="12589"/>
                    </a:moveTo>
                    <a:cubicBezTo>
                      <a:pt x="3008" y="12626"/>
                      <a:pt x="3004" y="12661"/>
                      <a:pt x="3000" y="12697"/>
                    </a:cubicBezTo>
                    <a:lnTo>
                      <a:pt x="3000" y="12697"/>
                    </a:lnTo>
                    <a:cubicBezTo>
                      <a:pt x="3003" y="12662"/>
                      <a:pt x="3005" y="12625"/>
                      <a:pt x="3012" y="12589"/>
                    </a:cubicBezTo>
                    <a:close/>
                    <a:moveTo>
                      <a:pt x="3000" y="12697"/>
                    </a:moveTo>
                    <a:cubicBezTo>
                      <a:pt x="3000" y="12698"/>
                      <a:pt x="3000" y="12699"/>
                      <a:pt x="3000" y="12700"/>
                    </a:cubicBezTo>
                    <a:cubicBezTo>
                      <a:pt x="3000" y="12715"/>
                      <a:pt x="2998" y="12731"/>
                      <a:pt x="2995" y="12747"/>
                    </a:cubicBezTo>
                    <a:lnTo>
                      <a:pt x="2995" y="12747"/>
                    </a:lnTo>
                    <a:cubicBezTo>
                      <a:pt x="2996" y="12741"/>
                      <a:pt x="2996" y="12734"/>
                      <a:pt x="2997" y="12727"/>
                    </a:cubicBezTo>
                    <a:cubicBezTo>
                      <a:pt x="2998" y="12717"/>
                      <a:pt x="2999" y="12707"/>
                      <a:pt x="3000" y="12697"/>
                    </a:cubicBezTo>
                    <a:close/>
                    <a:moveTo>
                      <a:pt x="2188" y="12705"/>
                    </a:moveTo>
                    <a:cubicBezTo>
                      <a:pt x="2186" y="12740"/>
                      <a:pt x="2180" y="12775"/>
                      <a:pt x="2176" y="12810"/>
                    </a:cubicBezTo>
                    <a:lnTo>
                      <a:pt x="2176" y="12810"/>
                    </a:lnTo>
                    <a:cubicBezTo>
                      <a:pt x="2178" y="12773"/>
                      <a:pt x="2182" y="12738"/>
                      <a:pt x="2188" y="12705"/>
                    </a:cubicBezTo>
                    <a:close/>
                    <a:moveTo>
                      <a:pt x="2980" y="12912"/>
                    </a:moveTo>
                    <a:cubicBezTo>
                      <a:pt x="2972" y="12959"/>
                      <a:pt x="2969" y="13009"/>
                      <a:pt x="2967" y="13057"/>
                    </a:cubicBezTo>
                    <a:cubicBezTo>
                      <a:pt x="2972" y="13009"/>
                      <a:pt x="2975" y="12959"/>
                      <a:pt x="2980" y="12914"/>
                    </a:cubicBezTo>
                    <a:lnTo>
                      <a:pt x="2980" y="12912"/>
                    </a:lnTo>
                    <a:close/>
                    <a:moveTo>
                      <a:pt x="2947" y="13355"/>
                    </a:moveTo>
                    <a:cubicBezTo>
                      <a:pt x="2933" y="13540"/>
                      <a:pt x="2930" y="13725"/>
                      <a:pt x="2928" y="13895"/>
                    </a:cubicBezTo>
                    <a:lnTo>
                      <a:pt x="2928" y="13895"/>
                    </a:lnTo>
                    <a:cubicBezTo>
                      <a:pt x="2931" y="13717"/>
                      <a:pt x="2939" y="13535"/>
                      <a:pt x="2947" y="13355"/>
                    </a:cubicBezTo>
                    <a:close/>
                    <a:moveTo>
                      <a:pt x="2928" y="13895"/>
                    </a:moveTo>
                    <a:cubicBezTo>
                      <a:pt x="2928" y="13899"/>
                      <a:pt x="2928" y="13903"/>
                      <a:pt x="2927" y="13908"/>
                    </a:cubicBezTo>
                    <a:cubicBezTo>
                      <a:pt x="2928" y="13903"/>
                      <a:pt x="2928" y="13899"/>
                      <a:pt x="2928" y="13895"/>
                    </a:cubicBezTo>
                    <a:close/>
                    <a:moveTo>
                      <a:pt x="2117" y="14182"/>
                    </a:moveTo>
                    <a:lnTo>
                      <a:pt x="2117" y="14182"/>
                    </a:lnTo>
                    <a:cubicBezTo>
                      <a:pt x="2118" y="14201"/>
                      <a:pt x="2118" y="14220"/>
                      <a:pt x="2118" y="14240"/>
                    </a:cubicBezTo>
                    <a:cubicBezTo>
                      <a:pt x="2121" y="14446"/>
                      <a:pt x="2130" y="14633"/>
                      <a:pt x="2138" y="14800"/>
                    </a:cubicBezTo>
                    <a:cubicBezTo>
                      <a:pt x="2130" y="14638"/>
                      <a:pt x="2121" y="14452"/>
                      <a:pt x="2118" y="14248"/>
                    </a:cubicBezTo>
                    <a:cubicBezTo>
                      <a:pt x="2118" y="14226"/>
                      <a:pt x="2118" y="14204"/>
                      <a:pt x="2117" y="14182"/>
                    </a:cubicBezTo>
                    <a:close/>
                    <a:moveTo>
                      <a:pt x="25692" y="14825"/>
                    </a:moveTo>
                    <a:cubicBezTo>
                      <a:pt x="25692" y="14848"/>
                      <a:pt x="25692" y="14864"/>
                      <a:pt x="25689" y="14884"/>
                    </a:cubicBezTo>
                    <a:cubicBezTo>
                      <a:pt x="25689" y="14864"/>
                      <a:pt x="25692" y="14842"/>
                      <a:pt x="25692" y="14825"/>
                    </a:cubicBezTo>
                    <a:close/>
                    <a:moveTo>
                      <a:pt x="2944" y="14655"/>
                    </a:moveTo>
                    <a:cubicBezTo>
                      <a:pt x="2952" y="14809"/>
                      <a:pt x="2965" y="14943"/>
                      <a:pt x="2973" y="15060"/>
                    </a:cubicBezTo>
                    <a:lnTo>
                      <a:pt x="2973" y="15060"/>
                    </a:lnTo>
                    <a:cubicBezTo>
                      <a:pt x="2965" y="14945"/>
                      <a:pt x="2955" y="14809"/>
                      <a:pt x="2944" y="14655"/>
                    </a:cubicBezTo>
                    <a:close/>
                    <a:moveTo>
                      <a:pt x="2973" y="15060"/>
                    </a:moveTo>
                    <a:lnTo>
                      <a:pt x="2973" y="15060"/>
                    </a:lnTo>
                    <a:cubicBezTo>
                      <a:pt x="2974" y="15069"/>
                      <a:pt x="2974" y="15077"/>
                      <a:pt x="2975" y="15085"/>
                    </a:cubicBezTo>
                    <a:cubicBezTo>
                      <a:pt x="2974" y="15077"/>
                      <a:pt x="2974" y="15069"/>
                      <a:pt x="2973" y="15060"/>
                    </a:cubicBezTo>
                    <a:close/>
                    <a:moveTo>
                      <a:pt x="25677" y="15026"/>
                    </a:moveTo>
                    <a:cubicBezTo>
                      <a:pt x="25674" y="15069"/>
                      <a:pt x="25669" y="15113"/>
                      <a:pt x="25664" y="15160"/>
                    </a:cubicBezTo>
                    <a:cubicBezTo>
                      <a:pt x="25670" y="15110"/>
                      <a:pt x="25670" y="15067"/>
                      <a:pt x="25677" y="15026"/>
                    </a:cubicBezTo>
                    <a:close/>
                    <a:moveTo>
                      <a:pt x="2171" y="15155"/>
                    </a:moveTo>
                    <a:cubicBezTo>
                      <a:pt x="2174" y="15185"/>
                      <a:pt x="2177" y="15213"/>
                      <a:pt x="2177" y="15238"/>
                    </a:cubicBezTo>
                    <a:cubicBezTo>
                      <a:pt x="2180" y="15261"/>
                      <a:pt x="2180" y="15283"/>
                      <a:pt x="2185" y="15302"/>
                    </a:cubicBezTo>
                    <a:cubicBezTo>
                      <a:pt x="2180" y="15286"/>
                      <a:pt x="2180" y="15266"/>
                      <a:pt x="2177" y="15244"/>
                    </a:cubicBezTo>
                    <a:cubicBezTo>
                      <a:pt x="2174" y="15216"/>
                      <a:pt x="2171" y="15185"/>
                      <a:pt x="2171" y="15155"/>
                    </a:cubicBezTo>
                    <a:close/>
                    <a:moveTo>
                      <a:pt x="2185" y="15322"/>
                    </a:moveTo>
                    <a:cubicBezTo>
                      <a:pt x="2186" y="15333"/>
                      <a:pt x="2187" y="15343"/>
                      <a:pt x="2188" y="15352"/>
                    </a:cubicBezTo>
                    <a:lnTo>
                      <a:pt x="2188" y="15352"/>
                    </a:lnTo>
                    <a:cubicBezTo>
                      <a:pt x="2187" y="15341"/>
                      <a:pt x="2185" y="15330"/>
                      <a:pt x="2185" y="15322"/>
                    </a:cubicBezTo>
                    <a:close/>
                    <a:moveTo>
                      <a:pt x="2188" y="15359"/>
                    </a:moveTo>
                    <a:cubicBezTo>
                      <a:pt x="2188" y="15361"/>
                      <a:pt x="2188" y="15363"/>
                      <a:pt x="2188" y="15365"/>
                    </a:cubicBezTo>
                    <a:lnTo>
                      <a:pt x="2188" y="15365"/>
                    </a:lnTo>
                    <a:cubicBezTo>
                      <a:pt x="2188" y="15365"/>
                      <a:pt x="2188" y="15364"/>
                      <a:pt x="2188" y="15364"/>
                    </a:cubicBezTo>
                    <a:cubicBezTo>
                      <a:pt x="2188" y="15362"/>
                      <a:pt x="2188" y="15361"/>
                      <a:pt x="2188" y="15359"/>
                    </a:cubicBezTo>
                    <a:close/>
                    <a:moveTo>
                      <a:pt x="25653" y="15230"/>
                    </a:moveTo>
                    <a:cubicBezTo>
                      <a:pt x="25634" y="15453"/>
                      <a:pt x="25595" y="15732"/>
                      <a:pt x="25530" y="16056"/>
                    </a:cubicBezTo>
                    <a:cubicBezTo>
                      <a:pt x="25595" y="15721"/>
                      <a:pt x="25634" y="15436"/>
                      <a:pt x="25653" y="15230"/>
                    </a:cubicBezTo>
                    <a:close/>
                    <a:moveTo>
                      <a:pt x="715" y="9675"/>
                    </a:moveTo>
                    <a:lnTo>
                      <a:pt x="696" y="9748"/>
                    </a:lnTo>
                    <a:cubicBezTo>
                      <a:pt x="682" y="9787"/>
                      <a:pt x="668" y="9832"/>
                      <a:pt x="657" y="9871"/>
                    </a:cubicBezTo>
                    <a:cubicBezTo>
                      <a:pt x="645" y="9915"/>
                      <a:pt x="631" y="9957"/>
                      <a:pt x="617" y="9999"/>
                    </a:cubicBezTo>
                    <a:cubicBezTo>
                      <a:pt x="592" y="10086"/>
                      <a:pt x="564" y="10178"/>
                      <a:pt x="542" y="10270"/>
                    </a:cubicBezTo>
                    <a:cubicBezTo>
                      <a:pt x="439" y="10646"/>
                      <a:pt x="341" y="11076"/>
                      <a:pt x="258" y="11553"/>
                    </a:cubicBezTo>
                    <a:cubicBezTo>
                      <a:pt x="179" y="12033"/>
                      <a:pt x="113" y="12549"/>
                      <a:pt x="76" y="13099"/>
                    </a:cubicBezTo>
                    <a:cubicBezTo>
                      <a:pt x="73" y="13168"/>
                      <a:pt x="68" y="13238"/>
                      <a:pt x="62" y="13308"/>
                    </a:cubicBezTo>
                    <a:cubicBezTo>
                      <a:pt x="62" y="13377"/>
                      <a:pt x="57" y="13447"/>
                      <a:pt x="57" y="13517"/>
                    </a:cubicBezTo>
                    <a:cubicBezTo>
                      <a:pt x="54" y="13553"/>
                      <a:pt x="54" y="13590"/>
                      <a:pt x="48" y="13626"/>
                    </a:cubicBezTo>
                    <a:cubicBezTo>
                      <a:pt x="48" y="13659"/>
                      <a:pt x="48" y="13698"/>
                      <a:pt x="46" y="13735"/>
                    </a:cubicBezTo>
                    <a:cubicBezTo>
                      <a:pt x="46" y="13807"/>
                      <a:pt x="46" y="13877"/>
                      <a:pt x="43" y="13949"/>
                    </a:cubicBezTo>
                    <a:lnTo>
                      <a:pt x="43" y="14167"/>
                    </a:lnTo>
                    <a:cubicBezTo>
                      <a:pt x="43" y="14240"/>
                      <a:pt x="43" y="14312"/>
                      <a:pt x="46" y="14385"/>
                    </a:cubicBezTo>
                    <a:cubicBezTo>
                      <a:pt x="54" y="14532"/>
                      <a:pt x="57" y="14683"/>
                      <a:pt x="68" y="14831"/>
                    </a:cubicBezTo>
                    <a:cubicBezTo>
                      <a:pt x="99" y="15440"/>
                      <a:pt x="174" y="16066"/>
                      <a:pt x="292" y="16694"/>
                    </a:cubicBezTo>
                    <a:lnTo>
                      <a:pt x="292" y="16694"/>
                    </a:lnTo>
                    <a:cubicBezTo>
                      <a:pt x="174" y="16073"/>
                      <a:pt x="96" y="15448"/>
                      <a:pt x="62" y="14837"/>
                    </a:cubicBezTo>
                    <a:cubicBezTo>
                      <a:pt x="57" y="14717"/>
                      <a:pt x="54" y="14597"/>
                      <a:pt x="48" y="14479"/>
                    </a:cubicBezTo>
                    <a:cubicBezTo>
                      <a:pt x="46" y="14449"/>
                      <a:pt x="46" y="14421"/>
                      <a:pt x="43" y="14390"/>
                    </a:cubicBezTo>
                    <a:lnTo>
                      <a:pt x="43" y="14237"/>
                    </a:lnTo>
                    <a:cubicBezTo>
                      <a:pt x="43" y="14212"/>
                      <a:pt x="43" y="14192"/>
                      <a:pt x="40" y="14170"/>
                    </a:cubicBezTo>
                    <a:lnTo>
                      <a:pt x="40" y="14103"/>
                    </a:lnTo>
                    <a:cubicBezTo>
                      <a:pt x="40" y="14053"/>
                      <a:pt x="37" y="14000"/>
                      <a:pt x="37" y="13949"/>
                    </a:cubicBezTo>
                    <a:lnTo>
                      <a:pt x="40" y="13938"/>
                    </a:lnTo>
                    <a:cubicBezTo>
                      <a:pt x="40" y="13868"/>
                      <a:pt x="43" y="13799"/>
                      <a:pt x="43" y="13735"/>
                    </a:cubicBezTo>
                    <a:lnTo>
                      <a:pt x="43" y="13626"/>
                    </a:lnTo>
                    <a:lnTo>
                      <a:pt x="43" y="13567"/>
                    </a:lnTo>
                    <a:lnTo>
                      <a:pt x="46" y="13520"/>
                    </a:lnTo>
                    <a:cubicBezTo>
                      <a:pt x="48" y="13484"/>
                      <a:pt x="48" y="13444"/>
                      <a:pt x="54" y="13403"/>
                    </a:cubicBezTo>
                    <a:lnTo>
                      <a:pt x="60" y="13308"/>
                    </a:lnTo>
                    <a:cubicBezTo>
                      <a:pt x="60" y="13263"/>
                      <a:pt x="62" y="13218"/>
                      <a:pt x="68" y="13171"/>
                    </a:cubicBezTo>
                    <a:cubicBezTo>
                      <a:pt x="71" y="13149"/>
                      <a:pt x="71" y="13124"/>
                      <a:pt x="71" y="13099"/>
                    </a:cubicBezTo>
                    <a:cubicBezTo>
                      <a:pt x="104" y="12582"/>
                      <a:pt x="166" y="12061"/>
                      <a:pt x="252" y="11553"/>
                    </a:cubicBezTo>
                    <a:cubicBezTo>
                      <a:pt x="327" y="11126"/>
                      <a:pt x="422" y="10694"/>
                      <a:pt x="534" y="10270"/>
                    </a:cubicBezTo>
                    <a:cubicBezTo>
                      <a:pt x="551" y="10208"/>
                      <a:pt x="570" y="10144"/>
                      <a:pt x="587" y="10086"/>
                    </a:cubicBezTo>
                    <a:cubicBezTo>
                      <a:pt x="592" y="10058"/>
                      <a:pt x="604" y="10027"/>
                      <a:pt x="612" y="9999"/>
                    </a:cubicBezTo>
                    <a:cubicBezTo>
                      <a:pt x="617" y="9982"/>
                      <a:pt x="620" y="9963"/>
                      <a:pt x="629" y="9946"/>
                    </a:cubicBezTo>
                    <a:lnTo>
                      <a:pt x="648" y="9874"/>
                    </a:lnTo>
                    <a:cubicBezTo>
                      <a:pt x="657" y="9851"/>
                      <a:pt x="662" y="9832"/>
                      <a:pt x="671" y="9815"/>
                    </a:cubicBezTo>
                    <a:lnTo>
                      <a:pt x="690" y="9751"/>
                    </a:lnTo>
                    <a:lnTo>
                      <a:pt x="704" y="9709"/>
                    </a:lnTo>
                    <a:cubicBezTo>
                      <a:pt x="710" y="9698"/>
                      <a:pt x="712" y="9684"/>
                      <a:pt x="715" y="9675"/>
                    </a:cubicBezTo>
                    <a:close/>
                    <a:moveTo>
                      <a:pt x="25395" y="16703"/>
                    </a:moveTo>
                    <a:lnTo>
                      <a:pt x="25395" y="16703"/>
                    </a:lnTo>
                    <a:cubicBezTo>
                      <a:pt x="25362" y="16839"/>
                      <a:pt x="25325" y="16980"/>
                      <a:pt x="25285" y="17124"/>
                    </a:cubicBezTo>
                    <a:cubicBezTo>
                      <a:pt x="25322" y="16988"/>
                      <a:pt x="25360" y="16846"/>
                      <a:pt x="25395" y="16703"/>
                    </a:cubicBezTo>
                    <a:close/>
                    <a:moveTo>
                      <a:pt x="25038" y="17865"/>
                    </a:moveTo>
                    <a:cubicBezTo>
                      <a:pt x="25007" y="17952"/>
                      <a:pt x="24975" y="18039"/>
                      <a:pt x="24942" y="18126"/>
                    </a:cubicBezTo>
                    <a:cubicBezTo>
                      <a:pt x="24974" y="18040"/>
                      <a:pt x="25006" y="17953"/>
                      <a:pt x="25038" y="17865"/>
                    </a:cubicBezTo>
                    <a:close/>
                    <a:moveTo>
                      <a:pt x="768" y="18536"/>
                    </a:moveTo>
                    <a:lnTo>
                      <a:pt x="768" y="18536"/>
                    </a:lnTo>
                    <a:cubicBezTo>
                      <a:pt x="791" y="18600"/>
                      <a:pt x="813" y="18665"/>
                      <a:pt x="835" y="18730"/>
                    </a:cubicBezTo>
                    <a:lnTo>
                      <a:pt x="835" y="18730"/>
                    </a:lnTo>
                    <a:cubicBezTo>
                      <a:pt x="826" y="18707"/>
                      <a:pt x="818" y="18684"/>
                      <a:pt x="810" y="18661"/>
                    </a:cubicBezTo>
                    <a:cubicBezTo>
                      <a:pt x="793" y="18619"/>
                      <a:pt x="782" y="18578"/>
                      <a:pt x="768" y="18536"/>
                    </a:cubicBezTo>
                    <a:close/>
                    <a:moveTo>
                      <a:pt x="930" y="18991"/>
                    </a:moveTo>
                    <a:cubicBezTo>
                      <a:pt x="936" y="19007"/>
                      <a:pt x="944" y="19024"/>
                      <a:pt x="949" y="19046"/>
                    </a:cubicBezTo>
                    <a:cubicBezTo>
                      <a:pt x="944" y="19027"/>
                      <a:pt x="936" y="19007"/>
                      <a:pt x="930" y="18991"/>
                    </a:cubicBezTo>
                    <a:close/>
                    <a:moveTo>
                      <a:pt x="24711" y="18665"/>
                    </a:moveTo>
                    <a:lnTo>
                      <a:pt x="24711" y="18665"/>
                    </a:lnTo>
                    <a:cubicBezTo>
                      <a:pt x="24596" y="18919"/>
                      <a:pt x="24469" y="19174"/>
                      <a:pt x="24331" y="19426"/>
                    </a:cubicBezTo>
                    <a:cubicBezTo>
                      <a:pt x="24466" y="19177"/>
                      <a:pt x="24594" y="18922"/>
                      <a:pt x="24711" y="18665"/>
                    </a:cubicBezTo>
                    <a:close/>
                    <a:moveTo>
                      <a:pt x="20140" y="23711"/>
                    </a:moveTo>
                    <a:cubicBezTo>
                      <a:pt x="20138" y="23711"/>
                      <a:pt x="20132" y="23714"/>
                      <a:pt x="20132" y="23714"/>
                    </a:cubicBezTo>
                    <a:cubicBezTo>
                      <a:pt x="20132" y="23714"/>
                      <a:pt x="20135" y="23711"/>
                      <a:pt x="20140" y="23711"/>
                    </a:cubicBezTo>
                    <a:close/>
                    <a:moveTo>
                      <a:pt x="20095" y="23739"/>
                    </a:moveTo>
                    <a:lnTo>
                      <a:pt x="20095" y="23739"/>
                    </a:lnTo>
                    <a:cubicBezTo>
                      <a:pt x="20076" y="23750"/>
                      <a:pt x="20062" y="23756"/>
                      <a:pt x="20054" y="23764"/>
                    </a:cubicBezTo>
                    <a:cubicBezTo>
                      <a:pt x="20046" y="23767"/>
                      <a:pt x="20043" y="23769"/>
                      <a:pt x="20040" y="23769"/>
                    </a:cubicBezTo>
                    <a:lnTo>
                      <a:pt x="20048" y="23764"/>
                    </a:lnTo>
                    <a:cubicBezTo>
                      <a:pt x="20062" y="23756"/>
                      <a:pt x="20076" y="23750"/>
                      <a:pt x="20095" y="23739"/>
                    </a:cubicBezTo>
                    <a:close/>
                    <a:moveTo>
                      <a:pt x="11210" y="25326"/>
                    </a:moveTo>
                    <a:cubicBezTo>
                      <a:pt x="11212" y="25327"/>
                      <a:pt x="11213" y="25327"/>
                      <a:pt x="11215" y="25328"/>
                    </a:cubicBezTo>
                    <a:lnTo>
                      <a:pt x="11215" y="25328"/>
                    </a:lnTo>
                    <a:lnTo>
                      <a:pt x="11210" y="25326"/>
                    </a:lnTo>
                    <a:close/>
                    <a:moveTo>
                      <a:pt x="11215" y="25328"/>
                    </a:moveTo>
                    <a:lnTo>
                      <a:pt x="11241" y="25337"/>
                    </a:lnTo>
                    <a:cubicBezTo>
                      <a:pt x="11241" y="25337"/>
                      <a:pt x="11244" y="25337"/>
                      <a:pt x="11247" y="25340"/>
                    </a:cubicBezTo>
                    <a:cubicBezTo>
                      <a:pt x="11241" y="25332"/>
                      <a:pt x="11238" y="25332"/>
                      <a:pt x="11230" y="25332"/>
                    </a:cubicBezTo>
                    <a:cubicBezTo>
                      <a:pt x="11226" y="25330"/>
                      <a:pt x="11220" y="25329"/>
                      <a:pt x="11215" y="25328"/>
                    </a:cubicBezTo>
                    <a:close/>
                    <a:moveTo>
                      <a:pt x="11453" y="25399"/>
                    </a:moveTo>
                    <a:cubicBezTo>
                      <a:pt x="11481" y="25407"/>
                      <a:pt x="11509" y="25415"/>
                      <a:pt x="11540" y="25424"/>
                    </a:cubicBezTo>
                    <a:cubicBezTo>
                      <a:pt x="11540" y="25424"/>
                      <a:pt x="11540" y="25424"/>
                      <a:pt x="11540" y="25424"/>
                    </a:cubicBezTo>
                    <a:lnTo>
                      <a:pt x="11540" y="25424"/>
                    </a:lnTo>
                    <a:cubicBezTo>
                      <a:pt x="11512" y="25414"/>
                      <a:pt x="11481" y="25406"/>
                      <a:pt x="11453" y="25399"/>
                    </a:cubicBezTo>
                    <a:close/>
                    <a:moveTo>
                      <a:pt x="11540" y="25424"/>
                    </a:moveTo>
                    <a:lnTo>
                      <a:pt x="11540" y="25424"/>
                    </a:lnTo>
                    <a:cubicBezTo>
                      <a:pt x="11542" y="25424"/>
                      <a:pt x="11544" y="25425"/>
                      <a:pt x="11546" y="25426"/>
                    </a:cubicBezTo>
                    <a:lnTo>
                      <a:pt x="11546" y="25426"/>
                    </a:lnTo>
                    <a:cubicBezTo>
                      <a:pt x="11544" y="25425"/>
                      <a:pt x="11543" y="25424"/>
                      <a:pt x="11540" y="25424"/>
                    </a:cubicBezTo>
                    <a:close/>
                    <a:moveTo>
                      <a:pt x="11546" y="25426"/>
                    </a:moveTo>
                    <a:cubicBezTo>
                      <a:pt x="11546" y="25426"/>
                      <a:pt x="11547" y="25427"/>
                      <a:pt x="11548" y="25427"/>
                    </a:cubicBezTo>
                    <a:cubicBezTo>
                      <a:pt x="11547" y="25426"/>
                      <a:pt x="11546" y="25426"/>
                      <a:pt x="11546" y="25426"/>
                    </a:cubicBezTo>
                    <a:close/>
                    <a:moveTo>
                      <a:pt x="17454" y="25452"/>
                    </a:moveTo>
                    <a:cubicBezTo>
                      <a:pt x="17420" y="25463"/>
                      <a:pt x="17384" y="25468"/>
                      <a:pt x="17348" y="25480"/>
                    </a:cubicBezTo>
                    <a:cubicBezTo>
                      <a:pt x="17384" y="25468"/>
                      <a:pt x="17420" y="25457"/>
                      <a:pt x="17454" y="25452"/>
                    </a:cubicBezTo>
                    <a:close/>
                    <a:moveTo>
                      <a:pt x="11771" y="25485"/>
                    </a:moveTo>
                    <a:cubicBezTo>
                      <a:pt x="11822" y="25498"/>
                      <a:pt x="11874" y="25512"/>
                      <a:pt x="11928" y="25525"/>
                    </a:cubicBezTo>
                    <a:lnTo>
                      <a:pt x="11928" y="25525"/>
                    </a:lnTo>
                    <a:cubicBezTo>
                      <a:pt x="11873" y="25511"/>
                      <a:pt x="11821" y="25498"/>
                      <a:pt x="11771" y="25485"/>
                    </a:cubicBezTo>
                    <a:close/>
                    <a:moveTo>
                      <a:pt x="11928" y="25525"/>
                    </a:moveTo>
                    <a:cubicBezTo>
                      <a:pt x="12030" y="25550"/>
                      <a:pt x="12142" y="25577"/>
                      <a:pt x="12262" y="25602"/>
                    </a:cubicBezTo>
                    <a:cubicBezTo>
                      <a:pt x="12144" y="25576"/>
                      <a:pt x="12033" y="25551"/>
                      <a:pt x="11928" y="25525"/>
                    </a:cubicBezTo>
                    <a:close/>
                    <a:moveTo>
                      <a:pt x="14458" y="0"/>
                    </a:moveTo>
                    <a:cubicBezTo>
                      <a:pt x="14427" y="0"/>
                      <a:pt x="14396" y="0"/>
                      <a:pt x="14366" y="1"/>
                    </a:cubicBezTo>
                    <a:cubicBezTo>
                      <a:pt x="14073" y="6"/>
                      <a:pt x="13769" y="20"/>
                      <a:pt x="13467" y="37"/>
                    </a:cubicBezTo>
                    <a:cubicBezTo>
                      <a:pt x="13314" y="51"/>
                      <a:pt x="13166" y="62"/>
                      <a:pt x="13013" y="79"/>
                    </a:cubicBezTo>
                    <a:cubicBezTo>
                      <a:pt x="12934" y="84"/>
                      <a:pt x="12862" y="93"/>
                      <a:pt x="12781" y="104"/>
                    </a:cubicBezTo>
                    <a:cubicBezTo>
                      <a:pt x="12708" y="112"/>
                      <a:pt x="12628" y="123"/>
                      <a:pt x="12552" y="134"/>
                    </a:cubicBezTo>
                    <a:cubicBezTo>
                      <a:pt x="12245" y="179"/>
                      <a:pt x="11938" y="232"/>
                      <a:pt x="11632" y="293"/>
                    </a:cubicBezTo>
                    <a:cubicBezTo>
                      <a:pt x="11481" y="327"/>
                      <a:pt x="11325" y="360"/>
                      <a:pt x="11171" y="399"/>
                    </a:cubicBezTo>
                    <a:cubicBezTo>
                      <a:pt x="11093" y="416"/>
                      <a:pt x="11018" y="439"/>
                      <a:pt x="10943" y="455"/>
                    </a:cubicBezTo>
                    <a:lnTo>
                      <a:pt x="10714" y="517"/>
                    </a:lnTo>
                    <a:lnTo>
                      <a:pt x="10488" y="584"/>
                    </a:lnTo>
                    <a:cubicBezTo>
                      <a:pt x="10412" y="609"/>
                      <a:pt x="10340" y="628"/>
                      <a:pt x="10265" y="653"/>
                    </a:cubicBezTo>
                    <a:lnTo>
                      <a:pt x="10153" y="690"/>
                    </a:lnTo>
                    <a:cubicBezTo>
                      <a:pt x="10117" y="698"/>
                      <a:pt x="10078" y="712"/>
                      <a:pt x="10041" y="726"/>
                    </a:cubicBezTo>
                    <a:cubicBezTo>
                      <a:pt x="9966" y="754"/>
                      <a:pt x="9894" y="779"/>
                      <a:pt x="9821" y="804"/>
                    </a:cubicBezTo>
                    <a:cubicBezTo>
                      <a:pt x="9743" y="832"/>
                      <a:pt x="9673" y="857"/>
                      <a:pt x="9598" y="888"/>
                    </a:cubicBezTo>
                    <a:lnTo>
                      <a:pt x="9486" y="930"/>
                    </a:lnTo>
                    <a:cubicBezTo>
                      <a:pt x="9450" y="943"/>
                      <a:pt x="9414" y="957"/>
                      <a:pt x="9377" y="971"/>
                    </a:cubicBezTo>
                    <a:cubicBezTo>
                      <a:pt x="9308" y="999"/>
                      <a:pt x="9238" y="1027"/>
                      <a:pt x="9165" y="1058"/>
                    </a:cubicBezTo>
                    <a:lnTo>
                      <a:pt x="8948" y="1150"/>
                    </a:lnTo>
                    <a:cubicBezTo>
                      <a:pt x="8384" y="1393"/>
                      <a:pt x="7843" y="1672"/>
                      <a:pt x="7335" y="1973"/>
                    </a:cubicBezTo>
                    <a:cubicBezTo>
                      <a:pt x="7302" y="1992"/>
                      <a:pt x="7271" y="2009"/>
                      <a:pt x="7240" y="2029"/>
                    </a:cubicBezTo>
                    <a:cubicBezTo>
                      <a:pt x="7210" y="2045"/>
                      <a:pt x="7176" y="2065"/>
                      <a:pt x="7146" y="2084"/>
                    </a:cubicBezTo>
                    <a:cubicBezTo>
                      <a:pt x="7087" y="2121"/>
                      <a:pt x="7023" y="2160"/>
                      <a:pt x="6961" y="2199"/>
                    </a:cubicBezTo>
                    <a:cubicBezTo>
                      <a:pt x="6897" y="2238"/>
                      <a:pt x="6842" y="2274"/>
                      <a:pt x="6780" y="2316"/>
                    </a:cubicBezTo>
                    <a:cubicBezTo>
                      <a:pt x="6722" y="2355"/>
                      <a:pt x="6657" y="2394"/>
                      <a:pt x="6599" y="2436"/>
                    </a:cubicBezTo>
                    <a:cubicBezTo>
                      <a:pt x="6364" y="2595"/>
                      <a:pt x="6141" y="2757"/>
                      <a:pt x="5929" y="2924"/>
                    </a:cubicBezTo>
                    <a:cubicBezTo>
                      <a:pt x="5500" y="3256"/>
                      <a:pt x="5117" y="3591"/>
                      <a:pt x="4774" y="3917"/>
                    </a:cubicBezTo>
                    <a:cubicBezTo>
                      <a:pt x="4434" y="4247"/>
                      <a:pt x="4141" y="4562"/>
                      <a:pt x="3890" y="4852"/>
                    </a:cubicBezTo>
                    <a:cubicBezTo>
                      <a:pt x="3856" y="4888"/>
                      <a:pt x="3826" y="4924"/>
                      <a:pt x="3795" y="4961"/>
                    </a:cubicBezTo>
                    <a:cubicBezTo>
                      <a:pt x="3792" y="4964"/>
                      <a:pt x="3787" y="4972"/>
                      <a:pt x="3784" y="4975"/>
                    </a:cubicBezTo>
                    <a:cubicBezTo>
                      <a:pt x="3770" y="4989"/>
                      <a:pt x="3756" y="5005"/>
                      <a:pt x="3742" y="5022"/>
                    </a:cubicBezTo>
                    <a:cubicBezTo>
                      <a:pt x="3728" y="5042"/>
                      <a:pt x="3714" y="5056"/>
                      <a:pt x="3703" y="5072"/>
                    </a:cubicBezTo>
                    <a:cubicBezTo>
                      <a:pt x="3697" y="5078"/>
                      <a:pt x="3695" y="5086"/>
                      <a:pt x="3686" y="5092"/>
                    </a:cubicBezTo>
                    <a:cubicBezTo>
                      <a:pt x="3661" y="5120"/>
                      <a:pt x="3642" y="5148"/>
                      <a:pt x="3619" y="5173"/>
                    </a:cubicBezTo>
                    <a:cubicBezTo>
                      <a:pt x="3591" y="5203"/>
                      <a:pt x="3564" y="5240"/>
                      <a:pt x="3541" y="5270"/>
                    </a:cubicBezTo>
                    <a:lnTo>
                      <a:pt x="3480" y="5349"/>
                    </a:lnTo>
                    <a:cubicBezTo>
                      <a:pt x="3402" y="5449"/>
                      <a:pt x="3326" y="5544"/>
                      <a:pt x="3262" y="5633"/>
                    </a:cubicBezTo>
                    <a:lnTo>
                      <a:pt x="3212" y="5700"/>
                    </a:lnTo>
                    <a:cubicBezTo>
                      <a:pt x="3187" y="5731"/>
                      <a:pt x="3167" y="5759"/>
                      <a:pt x="3145" y="5789"/>
                    </a:cubicBezTo>
                    <a:cubicBezTo>
                      <a:pt x="3112" y="5840"/>
                      <a:pt x="3081" y="5887"/>
                      <a:pt x="3047" y="5929"/>
                    </a:cubicBezTo>
                    <a:cubicBezTo>
                      <a:pt x="3020" y="5971"/>
                      <a:pt x="2992" y="6007"/>
                      <a:pt x="2969" y="6040"/>
                    </a:cubicBezTo>
                    <a:lnTo>
                      <a:pt x="2964" y="6049"/>
                    </a:lnTo>
                    <a:cubicBezTo>
                      <a:pt x="2944" y="6077"/>
                      <a:pt x="2930" y="6096"/>
                      <a:pt x="2913" y="6121"/>
                    </a:cubicBezTo>
                    <a:cubicBezTo>
                      <a:pt x="2905" y="6132"/>
                      <a:pt x="2900" y="6144"/>
                      <a:pt x="2891" y="6149"/>
                    </a:cubicBezTo>
                    <a:cubicBezTo>
                      <a:pt x="2810" y="6272"/>
                      <a:pt x="2766" y="6339"/>
                      <a:pt x="2766" y="6339"/>
                    </a:cubicBezTo>
                    <a:lnTo>
                      <a:pt x="2763" y="6342"/>
                    </a:lnTo>
                    <a:lnTo>
                      <a:pt x="3324" y="6710"/>
                    </a:lnTo>
                    <a:cubicBezTo>
                      <a:pt x="3282" y="6774"/>
                      <a:pt x="3243" y="6833"/>
                      <a:pt x="3209" y="6891"/>
                    </a:cubicBezTo>
                    <a:lnTo>
                      <a:pt x="3181" y="6933"/>
                    </a:lnTo>
                    <a:cubicBezTo>
                      <a:pt x="3173" y="6941"/>
                      <a:pt x="3170" y="6953"/>
                      <a:pt x="3165" y="6961"/>
                    </a:cubicBezTo>
                    <a:cubicBezTo>
                      <a:pt x="3156" y="6969"/>
                      <a:pt x="3153" y="6981"/>
                      <a:pt x="3145" y="6989"/>
                    </a:cubicBezTo>
                    <a:cubicBezTo>
                      <a:pt x="3131" y="7008"/>
                      <a:pt x="3126" y="7025"/>
                      <a:pt x="3114" y="7042"/>
                    </a:cubicBezTo>
                    <a:cubicBezTo>
                      <a:pt x="3100" y="7067"/>
                      <a:pt x="3086" y="7087"/>
                      <a:pt x="3073" y="7112"/>
                    </a:cubicBezTo>
                    <a:lnTo>
                      <a:pt x="3053" y="7142"/>
                    </a:lnTo>
                    <a:cubicBezTo>
                      <a:pt x="2992" y="7240"/>
                      <a:pt x="2941" y="7329"/>
                      <a:pt x="2900" y="7413"/>
                    </a:cubicBezTo>
                    <a:cubicBezTo>
                      <a:pt x="2877" y="7444"/>
                      <a:pt x="2863" y="7472"/>
                      <a:pt x="2847" y="7499"/>
                    </a:cubicBezTo>
                    <a:cubicBezTo>
                      <a:pt x="2807" y="7569"/>
                      <a:pt x="2774" y="7631"/>
                      <a:pt x="2741" y="7686"/>
                    </a:cubicBezTo>
                    <a:cubicBezTo>
                      <a:pt x="2724" y="7714"/>
                      <a:pt x="2713" y="7739"/>
                      <a:pt x="2699" y="7764"/>
                    </a:cubicBezTo>
                    <a:cubicBezTo>
                      <a:pt x="2671" y="7812"/>
                      <a:pt x="2651" y="7859"/>
                      <a:pt x="2635" y="7890"/>
                    </a:cubicBezTo>
                    <a:cubicBezTo>
                      <a:pt x="2626" y="7907"/>
                      <a:pt x="2621" y="7921"/>
                      <a:pt x="2612" y="7932"/>
                    </a:cubicBezTo>
                    <a:cubicBezTo>
                      <a:pt x="2593" y="7971"/>
                      <a:pt x="2582" y="7988"/>
                      <a:pt x="2582" y="7988"/>
                    </a:cubicBezTo>
                    <a:lnTo>
                      <a:pt x="2579" y="7990"/>
                    </a:lnTo>
                    <a:lnTo>
                      <a:pt x="3432" y="8423"/>
                    </a:lnTo>
                    <a:cubicBezTo>
                      <a:pt x="3212" y="8855"/>
                      <a:pt x="3025" y="9285"/>
                      <a:pt x="2872" y="9706"/>
                    </a:cubicBezTo>
                    <a:cubicBezTo>
                      <a:pt x="2849" y="9765"/>
                      <a:pt x="2824" y="9829"/>
                      <a:pt x="2805" y="9890"/>
                    </a:cubicBezTo>
                    <a:lnTo>
                      <a:pt x="2741" y="10080"/>
                    </a:lnTo>
                    <a:cubicBezTo>
                      <a:pt x="2735" y="10105"/>
                      <a:pt x="2727" y="10125"/>
                      <a:pt x="2718" y="10147"/>
                    </a:cubicBezTo>
                    <a:lnTo>
                      <a:pt x="2707" y="10175"/>
                    </a:lnTo>
                    <a:cubicBezTo>
                      <a:pt x="2699" y="10192"/>
                      <a:pt x="2696" y="10208"/>
                      <a:pt x="2690" y="10225"/>
                    </a:cubicBezTo>
                    <a:cubicBezTo>
                      <a:pt x="2682" y="10239"/>
                      <a:pt x="2682" y="10253"/>
                      <a:pt x="2676" y="10267"/>
                    </a:cubicBezTo>
                    <a:cubicBezTo>
                      <a:pt x="2657" y="10317"/>
                      <a:pt x="2643" y="10365"/>
                      <a:pt x="2629" y="10415"/>
                    </a:cubicBezTo>
                    <a:lnTo>
                      <a:pt x="2612" y="10462"/>
                    </a:lnTo>
                    <a:lnTo>
                      <a:pt x="2587" y="10540"/>
                    </a:lnTo>
                    <a:cubicBezTo>
                      <a:pt x="2579" y="10582"/>
                      <a:pt x="2568" y="10616"/>
                      <a:pt x="2556" y="10657"/>
                    </a:cubicBezTo>
                    <a:cubicBezTo>
                      <a:pt x="2551" y="10685"/>
                      <a:pt x="2540" y="10710"/>
                      <a:pt x="2531" y="10738"/>
                    </a:cubicBezTo>
                    <a:lnTo>
                      <a:pt x="2526" y="10761"/>
                    </a:lnTo>
                    <a:lnTo>
                      <a:pt x="2484" y="10928"/>
                    </a:lnTo>
                    <a:cubicBezTo>
                      <a:pt x="2473" y="10970"/>
                      <a:pt x="2459" y="11015"/>
                      <a:pt x="2448" y="11059"/>
                    </a:cubicBezTo>
                    <a:lnTo>
                      <a:pt x="2400" y="11263"/>
                    </a:lnTo>
                    <a:cubicBezTo>
                      <a:pt x="2386" y="11313"/>
                      <a:pt x="2375" y="11369"/>
                      <a:pt x="2364" y="11422"/>
                    </a:cubicBezTo>
                    <a:lnTo>
                      <a:pt x="2358" y="11464"/>
                    </a:lnTo>
                    <a:cubicBezTo>
                      <a:pt x="2350" y="11492"/>
                      <a:pt x="2347" y="11517"/>
                      <a:pt x="2342" y="11545"/>
                    </a:cubicBezTo>
                    <a:cubicBezTo>
                      <a:pt x="2330" y="11584"/>
                      <a:pt x="2322" y="11626"/>
                      <a:pt x="2316" y="11662"/>
                    </a:cubicBezTo>
                    <a:lnTo>
                      <a:pt x="2305" y="11723"/>
                    </a:lnTo>
                    <a:cubicBezTo>
                      <a:pt x="2286" y="11835"/>
                      <a:pt x="2263" y="11952"/>
                      <a:pt x="2247" y="12066"/>
                    </a:cubicBezTo>
                    <a:cubicBezTo>
                      <a:pt x="2224" y="12178"/>
                      <a:pt x="2210" y="12298"/>
                      <a:pt x="2194" y="12407"/>
                    </a:cubicBezTo>
                    <a:lnTo>
                      <a:pt x="2188" y="12462"/>
                    </a:lnTo>
                    <a:cubicBezTo>
                      <a:pt x="2180" y="12504"/>
                      <a:pt x="2177" y="12546"/>
                      <a:pt x="2174" y="12588"/>
                    </a:cubicBezTo>
                    <a:cubicBezTo>
                      <a:pt x="2169" y="12610"/>
                      <a:pt x="2166" y="12635"/>
                      <a:pt x="2166" y="12661"/>
                    </a:cubicBezTo>
                    <a:cubicBezTo>
                      <a:pt x="2163" y="12680"/>
                      <a:pt x="2160" y="12702"/>
                      <a:pt x="2160" y="12719"/>
                    </a:cubicBezTo>
                    <a:cubicBezTo>
                      <a:pt x="2152" y="12764"/>
                      <a:pt x="2149" y="12811"/>
                      <a:pt x="2146" y="12853"/>
                    </a:cubicBezTo>
                    <a:cubicBezTo>
                      <a:pt x="2099" y="13319"/>
                      <a:pt x="2082" y="13807"/>
                      <a:pt x="2091" y="14262"/>
                    </a:cubicBezTo>
                    <a:cubicBezTo>
                      <a:pt x="2096" y="14680"/>
                      <a:pt x="2127" y="15029"/>
                      <a:pt x="2149" y="15255"/>
                    </a:cubicBezTo>
                    <a:cubicBezTo>
                      <a:pt x="2155" y="15300"/>
                      <a:pt x="2155" y="15341"/>
                      <a:pt x="2163" y="15378"/>
                    </a:cubicBezTo>
                    <a:cubicBezTo>
                      <a:pt x="2169" y="15439"/>
                      <a:pt x="2177" y="15492"/>
                      <a:pt x="2180" y="15534"/>
                    </a:cubicBezTo>
                    <a:lnTo>
                      <a:pt x="2194" y="15587"/>
                    </a:lnTo>
                    <a:cubicBezTo>
                      <a:pt x="2197" y="15615"/>
                      <a:pt x="2202" y="15629"/>
                      <a:pt x="2202" y="15629"/>
                    </a:cubicBezTo>
                    <a:lnTo>
                      <a:pt x="2202" y="15634"/>
                    </a:lnTo>
                    <a:lnTo>
                      <a:pt x="3006" y="15531"/>
                    </a:lnTo>
                    <a:lnTo>
                      <a:pt x="3017" y="15531"/>
                    </a:lnTo>
                    <a:cubicBezTo>
                      <a:pt x="3017" y="15520"/>
                      <a:pt x="3011" y="15492"/>
                      <a:pt x="3006" y="15442"/>
                    </a:cubicBezTo>
                    <a:cubicBezTo>
                      <a:pt x="3003" y="15408"/>
                      <a:pt x="3000" y="15358"/>
                      <a:pt x="2992" y="15308"/>
                    </a:cubicBezTo>
                    <a:cubicBezTo>
                      <a:pt x="2986" y="15269"/>
                      <a:pt x="2986" y="15230"/>
                      <a:pt x="2978" y="15185"/>
                    </a:cubicBezTo>
                    <a:cubicBezTo>
                      <a:pt x="2958" y="14973"/>
                      <a:pt x="2930" y="14644"/>
                      <a:pt x="2922" y="14253"/>
                    </a:cubicBezTo>
                    <a:cubicBezTo>
                      <a:pt x="2913" y="13832"/>
                      <a:pt x="2930" y="13375"/>
                      <a:pt x="2975" y="12939"/>
                    </a:cubicBezTo>
                    <a:cubicBezTo>
                      <a:pt x="2978" y="12900"/>
                      <a:pt x="2983" y="12859"/>
                      <a:pt x="2986" y="12820"/>
                    </a:cubicBezTo>
                    <a:cubicBezTo>
                      <a:pt x="2989" y="12800"/>
                      <a:pt x="2989" y="12778"/>
                      <a:pt x="2992" y="12761"/>
                    </a:cubicBezTo>
                    <a:cubicBezTo>
                      <a:pt x="2993" y="12756"/>
                      <a:pt x="2994" y="12752"/>
                      <a:pt x="2995" y="12747"/>
                    </a:cubicBezTo>
                    <a:lnTo>
                      <a:pt x="2995" y="12747"/>
                    </a:lnTo>
                    <a:cubicBezTo>
                      <a:pt x="2990" y="12791"/>
                      <a:pt x="2986" y="12834"/>
                      <a:pt x="2983" y="12875"/>
                    </a:cubicBezTo>
                    <a:lnTo>
                      <a:pt x="2992" y="12792"/>
                    </a:lnTo>
                    <a:cubicBezTo>
                      <a:pt x="2992" y="12775"/>
                      <a:pt x="2997" y="12755"/>
                      <a:pt x="3000" y="12733"/>
                    </a:cubicBezTo>
                    <a:cubicBezTo>
                      <a:pt x="3000" y="12714"/>
                      <a:pt x="3003" y="12691"/>
                      <a:pt x="3008" y="12672"/>
                    </a:cubicBezTo>
                    <a:cubicBezTo>
                      <a:pt x="3011" y="12633"/>
                      <a:pt x="3014" y="12591"/>
                      <a:pt x="3022" y="12552"/>
                    </a:cubicBezTo>
                    <a:lnTo>
                      <a:pt x="3031" y="12476"/>
                    </a:lnTo>
                    <a:cubicBezTo>
                      <a:pt x="3039" y="12426"/>
                      <a:pt x="3045" y="12379"/>
                      <a:pt x="3050" y="12326"/>
                    </a:cubicBezTo>
                    <a:lnTo>
                      <a:pt x="3050" y="12326"/>
                    </a:lnTo>
                    <a:cubicBezTo>
                      <a:pt x="3039" y="12398"/>
                      <a:pt x="3028" y="12467"/>
                      <a:pt x="3017" y="12539"/>
                    </a:cubicBezTo>
                    <a:lnTo>
                      <a:pt x="3017" y="12539"/>
                    </a:lnTo>
                    <a:lnTo>
                      <a:pt x="3020" y="12504"/>
                    </a:lnTo>
                    <a:cubicBezTo>
                      <a:pt x="3033" y="12407"/>
                      <a:pt x="3047" y="12303"/>
                      <a:pt x="3067" y="12206"/>
                    </a:cubicBezTo>
                    <a:cubicBezTo>
                      <a:pt x="3081" y="12105"/>
                      <a:pt x="3100" y="12005"/>
                      <a:pt x="3117" y="11904"/>
                    </a:cubicBezTo>
                    <a:lnTo>
                      <a:pt x="3131" y="11829"/>
                    </a:lnTo>
                    <a:cubicBezTo>
                      <a:pt x="3139" y="11787"/>
                      <a:pt x="3151" y="11745"/>
                      <a:pt x="3159" y="11704"/>
                    </a:cubicBezTo>
                    <a:cubicBezTo>
                      <a:pt x="3165" y="11684"/>
                      <a:pt x="3167" y="11662"/>
                      <a:pt x="3173" y="11645"/>
                    </a:cubicBezTo>
                    <a:cubicBezTo>
                      <a:pt x="3184" y="11589"/>
                      <a:pt x="3198" y="11520"/>
                      <a:pt x="3215" y="11458"/>
                    </a:cubicBezTo>
                    <a:lnTo>
                      <a:pt x="3257" y="11268"/>
                    </a:lnTo>
                    <a:cubicBezTo>
                      <a:pt x="3265" y="11241"/>
                      <a:pt x="3271" y="11215"/>
                      <a:pt x="3279" y="11188"/>
                    </a:cubicBezTo>
                    <a:cubicBezTo>
                      <a:pt x="3285" y="11151"/>
                      <a:pt x="3296" y="11118"/>
                      <a:pt x="3307" y="11082"/>
                    </a:cubicBezTo>
                    <a:lnTo>
                      <a:pt x="3332" y="10987"/>
                    </a:lnTo>
                    <a:lnTo>
                      <a:pt x="3354" y="10892"/>
                    </a:lnTo>
                    <a:lnTo>
                      <a:pt x="3360" y="10889"/>
                    </a:lnTo>
                    <a:cubicBezTo>
                      <a:pt x="3377" y="10830"/>
                      <a:pt x="3393" y="10766"/>
                      <a:pt x="3410" y="10708"/>
                    </a:cubicBezTo>
                    <a:cubicBezTo>
                      <a:pt x="3432" y="10649"/>
                      <a:pt x="3449" y="10588"/>
                      <a:pt x="3466" y="10526"/>
                    </a:cubicBezTo>
                    <a:lnTo>
                      <a:pt x="3477" y="10496"/>
                    </a:lnTo>
                    <a:cubicBezTo>
                      <a:pt x="3485" y="10473"/>
                      <a:pt x="3491" y="10457"/>
                      <a:pt x="3494" y="10440"/>
                    </a:cubicBezTo>
                    <a:cubicBezTo>
                      <a:pt x="3505" y="10406"/>
                      <a:pt x="3516" y="10378"/>
                      <a:pt x="3527" y="10348"/>
                    </a:cubicBezTo>
                    <a:cubicBezTo>
                      <a:pt x="3547" y="10289"/>
                      <a:pt x="3564" y="10231"/>
                      <a:pt x="3586" y="10175"/>
                    </a:cubicBezTo>
                    <a:cubicBezTo>
                      <a:pt x="3600" y="10139"/>
                      <a:pt x="3611" y="10105"/>
                      <a:pt x="3625" y="10066"/>
                    </a:cubicBezTo>
                    <a:lnTo>
                      <a:pt x="3647" y="9999"/>
                    </a:lnTo>
                    <a:cubicBezTo>
                      <a:pt x="3795" y="9606"/>
                      <a:pt x="3974" y="9201"/>
                      <a:pt x="4177" y="8794"/>
                    </a:cubicBezTo>
                    <a:cubicBezTo>
                      <a:pt x="4200" y="8752"/>
                      <a:pt x="4225" y="8705"/>
                      <a:pt x="4241" y="8668"/>
                    </a:cubicBezTo>
                    <a:lnTo>
                      <a:pt x="4283" y="8593"/>
                    </a:lnTo>
                    <a:cubicBezTo>
                      <a:pt x="4294" y="8579"/>
                      <a:pt x="4300" y="8565"/>
                      <a:pt x="4308" y="8551"/>
                    </a:cubicBezTo>
                    <a:lnTo>
                      <a:pt x="4336" y="8504"/>
                    </a:lnTo>
                    <a:cubicBezTo>
                      <a:pt x="4367" y="8445"/>
                      <a:pt x="4398" y="8384"/>
                      <a:pt x="4428" y="8334"/>
                    </a:cubicBezTo>
                    <a:cubicBezTo>
                      <a:pt x="4448" y="8308"/>
                      <a:pt x="4462" y="8281"/>
                      <a:pt x="4476" y="8255"/>
                    </a:cubicBezTo>
                    <a:cubicBezTo>
                      <a:pt x="4495" y="8216"/>
                      <a:pt x="4518" y="8180"/>
                      <a:pt x="4537" y="8144"/>
                    </a:cubicBezTo>
                    <a:cubicBezTo>
                      <a:pt x="4573" y="8088"/>
                      <a:pt x="4607" y="8032"/>
                      <a:pt x="4635" y="7985"/>
                    </a:cubicBezTo>
                    <a:cubicBezTo>
                      <a:pt x="4660" y="7943"/>
                      <a:pt x="4685" y="7901"/>
                      <a:pt x="4705" y="7868"/>
                    </a:cubicBezTo>
                    <a:lnTo>
                      <a:pt x="4716" y="7854"/>
                    </a:lnTo>
                    <a:cubicBezTo>
                      <a:pt x="4730" y="7831"/>
                      <a:pt x="4744" y="7812"/>
                      <a:pt x="4755" y="7795"/>
                    </a:cubicBezTo>
                    <a:lnTo>
                      <a:pt x="4774" y="7764"/>
                    </a:lnTo>
                    <a:cubicBezTo>
                      <a:pt x="4783" y="7753"/>
                      <a:pt x="4788" y="7739"/>
                      <a:pt x="4797" y="7734"/>
                    </a:cubicBezTo>
                    <a:cubicBezTo>
                      <a:pt x="4802" y="7723"/>
                      <a:pt x="4811" y="7714"/>
                      <a:pt x="4813" y="7709"/>
                    </a:cubicBezTo>
                    <a:cubicBezTo>
                      <a:pt x="4819" y="7695"/>
                      <a:pt x="4827" y="7686"/>
                      <a:pt x="4827" y="7686"/>
                    </a:cubicBezTo>
                    <a:lnTo>
                      <a:pt x="4827" y="7684"/>
                    </a:lnTo>
                    <a:lnTo>
                      <a:pt x="4785" y="7656"/>
                    </a:lnTo>
                    <a:lnTo>
                      <a:pt x="4158" y="7234"/>
                    </a:lnTo>
                    <a:cubicBezTo>
                      <a:pt x="4186" y="7193"/>
                      <a:pt x="4214" y="7151"/>
                      <a:pt x="4244" y="7109"/>
                    </a:cubicBezTo>
                    <a:lnTo>
                      <a:pt x="4303" y="7017"/>
                    </a:lnTo>
                    <a:cubicBezTo>
                      <a:pt x="4336" y="6969"/>
                      <a:pt x="4370" y="6919"/>
                      <a:pt x="4409" y="6872"/>
                    </a:cubicBezTo>
                    <a:cubicBezTo>
                      <a:pt x="4428" y="6841"/>
                      <a:pt x="4451" y="6813"/>
                      <a:pt x="4470" y="6780"/>
                    </a:cubicBezTo>
                    <a:cubicBezTo>
                      <a:pt x="4506" y="6732"/>
                      <a:pt x="4540" y="6679"/>
                      <a:pt x="4582" y="6626"/>
                    </a:cubicBezTo>
                    <a:cubicBezTo>
                      <a:pt x="4607" y="6596"/>
                      <a:pt x="4629" y="6562"/>
                      <a:pt x="4652" y="6534"/>
                    </a:cubicBezTo>
                    <a:cubicBezTo>
                      <a:pt x="4691" y="6484"/>
                      <a:pt x="4727" y="6437"/>
                      <a:pt x="4769" y="6386"/>
                    </a:cubicBezTo>
                    <a:cubicBezTo>
                      <a:pt x="4797" y="6353"/>
                      <a:pt x="4825" y="6317"/>
                      <a:pt x="4855" y="6278"/>
                    </a:cubicBezTo>
                    <a:cubicBezTo>
                      <a:pt x="4875" y="6255"/>
                      <a:pt x="4897" y="6230"/>
                      <a:pt x="4914" y="6202"/>
                    </a:cubicBezTo>
                    <a:cubicBezTo>
                      <a:pt x="4964" y="6138"/>
                      <a:pt x="5014" y="6077"/>
                      <a:pt x="5070" y="6010"/>
                    </a:cubicBezTo>
                    <a:cubicBezTo>
                      <a:pt x="5084" y="5993"/>
                      <a:pt x="5103" y="5976"/>
                      <a:pt x="5117" y="5957"/>
                    </a:cubicBezTo>
                    <a:cubicBezTo>
                      <a:pt x="5140" y="5929"/>
                      <a:pt x="5165" y="5901"/>
                      <a:pt x="5187" y="5873"/>
                    </a:cubicBezTo>
                    <a:lnTo>
                      <a:pt x="5204" y="5851"/>
                    </a:lnTo>
                    <a:cubicBezTo>
                      <a:pt x="5218" y="5831"/>
                      <a:pt x="5232" y="5817"/>
                      <a:pt x="5246" y="5803"/>
                    </a:cubicBezTo>
                    <a:lnTo>
                      <a:pt x="5265" y="5781"/>
                    </a:lnTo>
                    <a:cubicBezTo>
                      <a:pt x="5279" y="5761"/>
                      <a:pt x="5293" y="5747"/>
                      <a:pt x="5304" y="5734"/>
                    </a:cubicBezTo>
                    <a:cubicBezTo>
                      <a:pt x="6038" y="4919"/>
                      <a:pt x="6922" y="4171"/>
                      <a:pt x="7860" y="3577"/>
                    </a:cubicBezTo>
                    <a:cubicBezTo>
                      <a:pt x="7921" y="3541"/>
                      <a:pt x="7977" y="3502"/>
                      <a:pt x="8036" y="3468"/>
                    </a:cubicBezTo>
                    <a:lnTo>
                      <a:pt x="8061" y="3454"/>
                    </a:lnTo>
                    <a:cubicBezTo>
                      <a:pt x="8097" y="3429"/>
                      <a:pt x="8139" y="3410"/>
                      <a:pt x="8178" y="3385"/>
                    </a:cubicBezTo>
                    <a:cubicBezTo>
                      <a:pt x="8206" y="3368"/>
                      <a:pt x="8234" y="3354"/>
                      <a:pt x="8262" y="3334"/>
                    </a:cubicBezTo>
                    <a:cubicBezTo>
                      <a:pt x="8278" y="3329"/>
                      <a:pt x="8292" y="3315"/>
                      <a:pt x="8312" y="3304"/>
                    </a:cubicBezTo>
                    <a:cubicBezTo>
                      <a:pt x="8328" y="3298"/>
                      <a:pt x="8342" y="3284"/>
                      <a:pt x="8359" y="3276"/>
                    </a:cubicBezTo>
                    <a:cubicBezTo>
                      <a:pt x="8395" y="3256"/>
                      <a:pt x="8426" y="3237"/>
                      <a:pt x="8460" y="3220"/>
                    </a:cubicBezTo>
                    <a:cubicBezTo>
                      <a:pt x="8488" y="3206"/>
                      <a:pt x="8513" y="3192"/>
                      <a:pt x="8538" y="3178"/>
                    </a:cubicBezTo>
                    <a:cubicBezTo>
                      <a:pt x="8541" y="3172"/>
                      <a:pt x="8549" y="3167"/>
                      <a:pt x="8552" y="3164"/>
                    </a:cubicBezTo>
                    <a:cubicBezTo>
                      <a:pt x="8585" y="3145"/>
                      <a:pt x="8624" y="3125"/>
                      <a:pt x="8660" y="3106"/>
                    </a:cubicBezTo>
                    <a:cubicBezTo>
                      <a:pt x="8722" y="3069"/>
                      <a:pt x="8786" y="3039"/>
                      <a:pt x="8847" y="3008"/>
                    </a:cubicBezTo>
                    <a:cubicBezTo>
                      <a:pt x="9054" y="2902"/>
                      <a:pt x="9274" y="2801"/>
                      <a:pt x="9511" y="2693"/>
                    </a:cubicBezTo>
                    <a:cubicBezTo>
                      <a:pt x="10117" y="2428"/>
                      <a:pt x="10733" y="2213"/>
                      <a:pt x="11353" y="2051"/>
                    </a:cubicBezTo>
                    <a:cubicBezTo>
                      <a:pt x="11487" y="2015"/>
                      <a:pt x="11626" y="1981"/>
                      <a:pt x="11760" y="1951"/>
                    </a:cubicBezTo>
                    <a:lnTo>
                      <a:pt x="11830" y="1934"/>
                    </a:lnTo>
                    <a:cubicBezTo>
                      <a:pt x="11885" y="1923"/>
                      <a:pt x="11941" y="1909"/>
                      <a:pt x="11997" y="1898"/>
                    </a:cubicBezTo>
                    <a:lnTo>
                      <a:pt x="12067" y="1884"/>
                    </a:lnTo>
                    <a:cubicBezTo>
                      <a:pt x="12097" y="1878"/>
                      <a:pt x="12128" y="1870"/>
                      <a:pt x="12164" y="1867"/>
                    </a:cubicBezTo>
                    <a:lnTo>
                      <a:pt x="12310" y="1839"/>
                    </a:lnTo>
                    <a:cubicBezTo>
                      <a:pt x="12664" y="1778"/>
                      <a:pt x="12976" y="1730"/>
                      <a:pt x="13272" y="1708"/>
                    </a:cubicBezTo>
                    <a:cubicBezTo>
                      <a:pt x="13590" y="1674"/>
                      <a:pt x="13911" y="1658"/>
                      <a:pt x="14229" y="1652"/>
                    </a:cubicBezTo>
                    <a:cubicBezTo>
                      <a:pt x="14311" y="1650"/>
                      <a:pt x="14394" y="1649"/>
                      <a:pt x="14477" y="1649"/>
                    </a:cubicBezTo>
                    <a:cubicBezTo>
                      <a:pt x="14703" y="1649"/>
                      <a:pt x="14932" y="1657"/>
                      <a:pt x="15161" y="1669"/>
                    </a:cubicBezTo>
                    <a:cubicBezTo>
                      <a:pt x="15440" y="1683"/>
                      <a:pt x="15733" y="1711"/>
                      <a:pt x="16059" y="1752"/>
                    </a:cubicBezTo>
                    <a:lnTo>
                      <a:pt x="16277" y="1783"/>
                    </a:lnTo>
                    <a:cubicBezTo>
                      <a:pt x="16335" y="1794"/>
                      <a:pt x="16394" y="1805"/>
                      <a:pt x="16452" y="1811"/>
                    </a:cubicBezTo>
                    <a:lnTo>
                      <a:pt x="16491" y="1819"/>
                    </a:lnTo>
                    <a:cubicBezTo>
                      <a:pt x="16508" y="1822"/>
                      <a:pt x="16522" y="1822"/>
                      <a:pt x="16542" y="1825"/>
                    </a:cubicBezTo>
                    <a:cubicBezTo>
                      <a:pt x="16558" y="1828"/>
                      <a:pt x="16578" y="1833"/>
                      <a:pt x="16597" y="1836"/>
                    </a:cubicBezTo>
                    <a:lnTo>
                      <a:pt x="16701" y="1856"/>
                    </a:lnTo>
                    <a:cubicBezTo>
                      <a:pt x="16726" y="1864"/>
                      <a:pt x="16745" y="1867"/>
                      <a:pt x="16768" y="1870"/>
                    </a:cubicBezTo>
                    <a:cubicBezTo>
                      <a:pt x="16815" y="1878"/>
                      <a:pt x="16862" y="1889"/>
                      <a:pt x="16907" y="1898"/>
                    </a:cubicBezTo>
                    <a:lnTo>
                      <a:pt x="17010" y="1920"/>
                    </a:lnTo>
                    <a:cubicBezTo>
                      <a:pt x="17108" y="1939"/>
                      <a:pt x="17214" y="1962"/>
                      <a:pt x="17312" y="1987"/>
                    </a:cubicBezTo>
                    <a:lnTo>
                      <a:pt x="17284" y="2104"/>
                    </a:lnTo>
                    <a:lnTo>
                      <a:pt x="17127" y="2771"/>
                    </a:lnTo>
                    <a:lnTo>
                      <a:pt x="17130" y="2771"/>
                    </a:lnTo>
                    <a:lnTo>
                      <a:pt x="17136" y="2774"/>
                    </a:lnTo>
                    <a:cubicBezTo>
                      <a:pt x="17136" y="2774"/>
                      <a:pt x="17175" y="2782"/>
                      <a:pt x="17245" y="2799"/>
                    </a:cubicBezTo>
                    <a:cubicBezTo>
                      <a:pt x="17287" y="2810"/>
                      <a:pt x="17342" y="2824"/>
                      <a:pt x="17409" y="2841"/>
                    </a:cubicBezTo>
                    <a:cubicBezTo>
                      <a:pt x="17443" y="2852"/>
                      <a:pt x="17490" y="2860"/>
                      <a:pt x="17535" y="2871"/>
                    </a:cubicBezTo>
                    <a:lnTo>
                      <a:pt x="17538" y="2871"/>
                    </a:lnTo>
                    <a:cubicBezTo>
                      <a:pt x="17546" y="2871"/>
                      <a:pt x="17549" y="2874"/>
                      <a:pt x="17554" y="2874"/>
                    </a:cubicBezTo>
                    <a:cubicBezTo>
                      <a:pt x="17817" y="2949"/>
                      <a:pt x="18068" y="3027"/>
                      <a:pt x="18319" y="3117"/>
                    </a:cubicBezTo>
                    <a:cubicBezTo>
                      <a:pt x="18335" y="3122"/>
                      <a:pt x="18349" y="3125"/>
                      <a:pt x="18369" y="3133"/>
                    </a:cubicBezTo>
                    <a:cubicBezTo>
                      <a:pt x="18416" y="3150"/>
                      <a:pt x="18467" y="3167"/>
                      <a:pt x="18514" y="3189"/>
                    </a:cubicBezTo>
                    <a:cubicBezTo>
                      <a:pt x="18539" y="3200"/>
                      <a:pt x="18564" y="3206"/>
                      <a:pt x="18592" y="3217"/>
                    </a:cubicBezTo>
                    <a:cubicBezTo>
                      <a:pt x="18807" y="3301"/>
                      <a:pt x="19038" y="3390"/>
                      <a:pt x="19276" y="3502"/>
                    </a:cubicBezTo>
                    <a:lnTo>
                      <a:pt x="19368" y="3544"/>
                    </a:lnTo>
                    <a:cubicBezTo>
                      <a:pt x="19373" y="3549"/>
                      <a:pt x="19379" y="3549"/>
                      <a:pt x="19382" y="3552"/>
                    </a:cubicBezTo>
                    <a:cubicBezTo>
                      <a:pt x="19393" y="3557"/>
                      <a:pt x="19407" y="3566"/>
                      <a:pt x="19418" y="3569"/>
                    </a:cubicBezTo>
                    <a:lnTo>
                      <a:pt x="19460" y="3591"/>
                    </a:lnTo>
                    <a:lnTo>
                      <a:pt x="19479" y="3599"/>
                    </a:lnTo>
                    <a:cubicBezTo>
                      <a:pt x="19502" y="3610"/>
                      <a:pt x="19518" y="3619"/>
                      <a:pt x="19535" y="3627"/>
                    </a:cubicBezTo>
                    <a:lnTo>
                      <a:pt x="19641" y="3680"/>
                    </a:lnTo>
                    <a:cubicBezTo>
                      <a:pt x="19647" y="3683"/>
                      <a:pt x="19658" y="3689"/>
                      <a:pt x="19666" y="3691"/>
                    </a:cubicBezTo>
                    <a:cubicBezTo>
                      <a:pt x="19716" y="3719"/>
                      <a:pt x="19769" y="3744"/>
                      <a:pt x="19825" y="3772"/>
                    </a:cubicBezTo>
                    <a:lnTo>
                      <a:pt x="19828" y="3772"/>
                    </a:lnTo>
                    <a:cubicBezTo>
                      <a:pt x="19870" y="3792"/>
                      <a:pt x="19917" y="3817"/>
                      <a:pt x="19954" y="3836"/>
                    </a:cubicBezTo>
                    <a:lnTo>
                      <a:pt x="19995" y="3859"/>
                    </a:lnTo>
                    <a:cubicBezTo>
                      <a:pt x="20004" y="3862"/>
                      <a:pt x="20007" y="3864"/>
                      <a:pt x="20015" y="3870"/>
                    </a:cubicBezTo>
                    <a:cubicBezTo>
                      <a:pt x="20266" y="4004"/>
                      <a:pt x="20523" y="4154"/>
                      <a:pt x="20774" y="4319"/>
                    </a:cubicBezTo>
                    <a:cubicBezTo>
                      <a:pt x="20804" y="4339"/>
                      <a:pt x="20832" y="4358"/>
                      <a:pt x="20860" y="4378"/>
                    </a:cubicBezTo>
                    <a:cubicBezTo>
                      <a:pt x="21036" y="4492"/>
                      <a:pt x="21206" y="4612"/>
                      <a:pt x="21376" y="4738"/>
                    </a:cubicBezTo>
                    <a:cubicBezTo>
                      <a:pt x="21424" y="4771"/>
                      <a:pt x="21471" y="4807"/>
                      <a:pt x="21516" y="4841"/>
                    </a:cubicBezTo>
                    <a:cubicBezTo>
                      <a:pt x="21879" y="5117"/>
                      <a:pt x="22222" y="5418"/>
                      <a:pt x="22534" y="5720"/>
                    </a:cubicBezTo>
                    <a:lnTo>
                      <a:pt x="22545" y="5731"/>
                    </a:lnTo>
                    <a:cubicBezTo>
                      <a:pt x="22548" y="5734"/>
                      <a:pt x="22548" y="5734"/>
                      <a:pt x="22554" y="5734"/>
                    </a:cubicBezTo>
                    <a:cubicBezTo>
                      <a:pt x="22657" y="5837"/>
                      <a:pt x="22757" y="5937"/>
                      <a:pt x="22852" y="6040"/>
                    </a:cubicBezTo>
                    <a:cubicBezTo>
                      <a:pt x="23104" y="6304"/>
                      <a:pt x="23349" y="6586"/>
                      <a:pt x="23582" y="6886"/>
                    </a:cubicBezTo>
                    <a:lnTo>
                      <a:pt x="23582" y="6886"/>
                    </a:lnTo>
                    <a:cubicBezTo>
                      <a:pt x="23556" y="6852"/>
                      <a:pt x="23531" y="6818"/>
                      <a:pt x="23505" y="6785"/>
                    </a:cubicBezTo>
                    <a:lnTo>
                      <a:pt x="23505" y="6785"/>
                    </a:lnTo>
                    <a:cubicBezTo>
                      <a:pt x="23630" y="6941"/>
                      <a:pt x="23748" y="7098"/>
                      <a:pt x="23854" y="7240"/>
                    </a:cubicBezTo>
                    <a:cubicBezTo>
                      <a:pt x="24121" y="7614"/>
                      <a:pt x="24325" y="7943"/>
                      <a:pt x="24459" y="8172"/>
                    </a:cubicBezTo>
                    <a:cubicBezTo>
                      <a:pt x="24506" y="8250"/>
                      <a:pt x="24543" y="8320"/>
                      <a:pt x="24576" y="8375"/>
                    </a:cubicBezTo>
                    <a:cubicBezTo>
                      <a:pt x="24590" y="8398"/>
                      <a:pt x="24604" y="8423"/>
                      <a:pt x="24612" y="8440"/>
                    </a:cubicBezTo>
                    <a:cubicBezTo>
                      <a:pt x="24646" y="8493"/>
                      <a:pt x="24660" y="8523"/>
                      <a:pt x="24666" y="8534"/>
                    </a:cubicBezTo>
                    <a:lnTo>
                      <a:pt x="24663" y="8534"/>
                    </a:lnTo>
                    <a:lnTo>
                      <a:pt x="24610" y="8440"/>
                    </a:lnTo>
                    <a:lnTo>
                      <a:pt x="24663" y="8537"/>
                    </a:lnTo>
                    <a:lnTo>
                      <a:pt x="24663" y="8543"/>
                    </a:lnTo>
                    <a:lnTo>
                      <a:pt x="25042" y="8348"/>
                    </a:lnTo>
                    <a:cubicBezTo>
                      <a:pt x="25042" y="8348"/>
                      <a:pt x="25073" y="8406"/>
                      <a:pt x="25134" y="8520"/>
                    </a:cubicBezTo>
                    <a:cubicBezTo>
                      <a:pt x="25148" y="8548"/>
                      <a:pt x="25165" y="8585"/>
                      <a:pt x="25182" y="8615"/>
                    </a:cubicBezTo>
                    <a:cubicBezTo>
                      <a:pt x="25198" y="8649"/>
                      <a:pt x="25218" y="8688"/>
                      <a:pt x="25237" y="8730"/>
                    </a:cubicBezTo>
                    <a:cubicBezTo>
                      <a:pt x="25260" y="8772"/>
                      <a:pt x="25279" y="8816"/>
                      <a:pt x="25304" y="8864"/>
                    </a:cubicBezTo>
                    <a:cubicBezTo>
                      <a:pt x="25329" y="8911"/>
                      <a:pt x="25349" y="8961"/>
                      <a:pt x="25374" y="9017"/>
                    </a:cubicBezTo>
                    <a:cubicBezTo>
                      <a:pt x="25399" y="9067"/>
                      <a:pt x="25427" y="9129"/>
                      <a:pt x="25455" y="9187"/>
                    </a:cubicBezTo>
                    <a:cubicBezTo>
                      <a:pt x="25483" y="9246"/>
                      <a:pt x="25505" y="9310"/>
                      <a:pt x="25533" y="9374"/>
                    </a:cubicBezTo>
                    <a:cubicBezTo>
                      <a:pt x="25561" y="9441"/>
                      <a:pt x="25589" y="9511"/>
                      <a:pt x="25617" y="9581"/>
                    </a:cubicBezTo>
                    <a:cubicBezTo>
                      <a:pt x="25650" y="9653"/>
                      <a:pt x="25678" y="9728"/>
                      <a:pt x="25709" y="9804"/>
                    </a:cubicBezTo>
                    <a:cubicBezTo>
                      <a:pt x="25826" y="10113"/>
                      <a:pt x="25946" y="10471"/>
                      <a:pt x="26055" y="10864"/>
                    </a:cubicBezTo>
                    <a:cubicBezTo>
                      <a:pt x="26161" y="11257"/>
                      <a:pt x="26258" y="11690"/>
                      <a:pt x="26328" y="12150"/>
                    </a:cubicBezTo>
                    <a:cubicBezTo>
                      <a:pt x="26337" y="12211"/>
                      <a:pt x="26351" y="12267"/>
                      <a:pt x="26356" y="12326"/>
                    </a:cubicBezTo>
                    <a:cubicBezTo>
                      <a:pt x="26364" y="12382"/>
                      <a:pt x="26376" y="12443"/>
                      <a:pt x="26381" y="12504"/>
                    </a:cubicBezTo>
                    <a:cubicBezTo>
                      <a:pt x="26384" y="12535"/>
                      <a:pt x="26390" y="12563"/>
                      <a:pt x="26395" y="12594"/>
                    </a:cubicBezTo>
                    <a:cubicBezTo>
                      <a:pt x="26398" y="12624"/>
                      <a:pt x="26398" y="12652"/>
                      <a:pt x="26404" y="12686"/>
                    </a:cubicBezTo>
                    <a:cubicBezTo>
                      <a:pt x="26409" y="12744"/>
                      <a:pt x="26417" y="12806"/>
                      <a:pt x="26423" y="12867"/>
                    </a:cubicBezTo>
                    <a:cubicBezTo>
                      <a:pt x="26431" y="12928"/>
                      <a:pt x="26437" y="12987"/>
                      <a:pt x="26440" y="13051"/>
                    </a:cubicBezTo>
                    <a:cubicBezTo>
                      <a:pt x="26445" y="13110"/>
                      <a:pt x="26451" y="13174"/>
                      <a:pt x="26454" y="13235"/>
                    </a:cubicBezTo>
                    <a:cubicBezTo>
                      <a:pt x="26462" y="13358"/>
                      <a:pt x="26473" y="13486"/>
                      <a:pt x="26473" y="13612"/>
                    </a:cubicBezTo>
                    <a:cubicBezTo>
                      <a:pt x="26482" y="13871"/>
                      <a:pt x="26482" y="14128"/>
                      <a:pt x="26476" y="14390"/>
                    </a:cubicBezTo>
                    <a:cubicBezTo>
                      <a:pt x="26473" y="14457"/>
                      <a:pt x="26473" y="14521"/>
                      <a:pt x="26468" y="14588"/>
                    </a:cubicBezTo>
                    <a:lnTo>
                      <a:pt x="26465" y="14638"/>
                    </a:lnTo>
                    <a:lnTo>
                      <a:pt x="26459" y="14686"/>
                    </a:lnTo>
                    <a:cubicBezTo>
                      <a:pt x="26459" y="14708"/>
                      <a:pt x="26454" y="14725"/>
                      <a:pt x="26454" y="14744"/>
                    </a:cubicBezTo>
                    <a:lnTo>
                      <a:pt x="25678" y="14697"/>
                    </a:lnTo>
                    <a:lnTo>
                      <a:pt x="25670" y="14697"/>
                    </a:lnTo>
                    <a:lnTo>
                      <a:pt x="25667" y="14700"/>
                    </a:lnTo>
                    <a:cubicBezTo>
                      <a:pt x="25667" y="14700"/>
                      <a:pt x="25664" y="14742"/>
                      <a:pt x="25659" y="14825"/>
                    </a:cubicBezTo>
                    <a:cubicBezTo>
                      <a:pt x="25659" y="14853"/>
                      <a:pt x="25656" y="14890"/>
                      <a:pt x="25653" y="14931"/>
                    </a:cubicBezTo>
                    <a:lnTo>
                      <a:pt x="25650" y="14976"/>
                    </a:lnTo>
                    <a:cubicBezTo>
                      <a:pt x="25645" y="14996"/>
                      <a:pt x="25645" y="15015"/>
                      <a:pt x="25642" y="15035"/>
                    </a:cubicBezTo>
                    <a:cubicBezTo>
                      <a:pt x="25639" y="15076"/>
                      <a:pt x="25636" y="15129"/>
                      <a:pt x="25628" y="15177"/>
                    </a:cubicBezTo>
                    <a:cubicBezTo>
                      <a:pt x="25600" y="15456"/>
                      <a:pt x="25544" y="15897"/>
                      <a:pt x="25427" y="16430"/>
                    </a:cubicBezTo>
                    <a:cubicBezTo>
                      <a:pt x="25363" y="16711"/>
                      <a:pt x="25293" y="16987"/>
                      <a:pt x="25218" y="17250"/>
                    </a:cubicBezTo>
                    <a:cubicBezTo>
                      <a:pt x="25123" y="17559"/>
                      <a:pt x="25017" y="17861"/>
                      <a:pt x="24905" y="18142"/>
                    </a:cubicBezTo>
                    <a:cubicBezTo>
                      <a:pt x="24663" y="18770"/>
                      <a:pt x="24342" y="19403"/>
                      <a:pt x="23985" y="19973"/>
                    </a:cubicBezTo>
                    <a:cubicBezTo>
                      <a:pt x="23633" y="20542"/>
                      <a:pt x="23204" y="21102"/>
                      <a:pt x="22749" y="21605"/>
                    </a:cubicBezTo>
                    <a:cubicBezTo>
                      <a:pt x="22542" y="21831"/>
                      <a:pt x="22316" y="22059"/>
                      <a:pt x="22082" y="22274"/>
                    </a:cubicBezTo>
                    <a:cubicBezTo>
                      <a:pt x="21890" y="22453"/>
                      <a:pt x="21680" y="22631"/>
                      <a:pt x="21441" y="22821"/>
                    </a:cubicBezTo>
                    <a:cubicBezTo>
                      <a:pt x="21103" y="23086"/>
                      <a:pt x="20754" y="23331"/>
                      <a:pt x="20405" y="23546"/>
                    </a:cubicBezTo>
                    <a:cubicBezTo>
                      <a:pt x="20316" y="23599"/>
                      <a:pt x="20241" y="23649"/>
                      <a:pt x="20177" y="23683"/>
                    </a:cubicBezTo>
                    <a:cubicBezTo>
                      <a:pt x="20149" y="23700"/>
                      <a:pt x="20121" y="23714"/>
                      <a:pt x="20101" y="23728"/>
                    </a:cubicBezTo>
                    <a:cubicBezTo>
                      <a:pt x="20087" y="23736"/>
                      <a:pt x="20076" y="23742"/>
                      <a:pt x="20065" y="23750"/>
                    </a:cubicBezTo>
                    <a:cubicBezTo>
                      <a:pt x="20048" y="23761"/>
                      <a:pt x="20032" y="23769"/>
                      <a:pt x="20021" y="23778"/>
                    </a:cubicBezTo>
                    <a:lnTo>
                      <a:pt x="19990" y="23795"/>
                    </a:lnTo>
                    <a:lnTo>
                      <a:pt x="20246" y="24252"/>
                    </a:lnTo>
                    <a:cubicBezTo>
                      <a:pt x="20185" y="24291"/>
                      <a:pt x="20127" y="24325"/>
                      <a:pt x="20065" y="24361"/>
                    </a:cubicBezTo>
                    <a:cubicBezTo>
                      <a:pt x="20018" y="24389"/>
                      <a:pt x="19967" y="24417"/>
                      <a:pt x="19920" y="24439"/>
                    </a:cubicBezTo>
                    <a:lnTo>
                      <a:pt x="19797" y="24506"/>
                    </a:lnTo>
                    <a:cubicBezTo>
                      <a:pt x="19792" y="24509"/>
                      <a:pt x="19786" y="24514"/>
                      <a:pt x="19781" y="24514"/>
                    </a:cubicBezTo>
                    <a:cubicBezTo>
                      <a:pt x="19755" y="24528"/>
                      <a:pt x="19730" y="24537"/>
                      <a:pt x="19702" y="24551"/>
                    </a:cubicBezTo>
                    <a:lnTo>
                      <a:pt x="19518" y="24648"/>
                    </a:lnTo>
                    <a:lnTo>
                      <a:pt x="19334" y="24740"/>
                    </a:lnTo>
                    <a:cubicBezTo>
                      <a:pt x="19041" y="24880"/>
                      <a:pt x="18801" y="24983"/>
                      <a:pt x="18581" y="25072"/>
                    </a:cubicBezTo>
                    <a:lnTo>
                      <a:pt x="18483" y="25108"/>
                    </a:lnTo>
                    <a:lnTo>
                      <a:pt x="18386" y="25145"/>
                    </a:lnTo>
                    <a:cubicBezTo>
                      <a:pt x="18361" y="25156"/>
                      <a:pt x="18333" y="25164"/>
                      <a:pt x="18308" y="25173"/>
                    </a:cubicBezTo>
                    <a:lnTo>
                      <a:pt x="18193" y="25215"/>
                    </a:lnTo>
                    <a:lnTo>
                      <a:pt x="18160" y="25228"/>
                    </a:lnTo>
                    <a:cubicBezTo>
                      <a:pt x="18107" y="25248"/>
                      <a:pt x="18054" y="25262"/>
                      <a:pt x="18001" y="25281"/>
                    </a:cubicBezTo>
                    <a:cubicBezTo>
                      <a:pt x="17970" y="25295"/>
                      <a:pt x="17937" y="25304"/>
                      <a:pt x="17909" y="25312"/>
                    </a:cubicBezTo>
                    <a:lnTo>
                      <a:pt x="17811" y="25343"/>
                    </a:lnTo>
                    <a:cubicBezTo>
                      <a:pt x="17791" y="25346"/>
                      <a:pt x="17778" y="25354"/>
                      <a:pt x="17761" y="25357"/>
                    </a:cubicBezTo>
                    <a:cubicBezTo>
                      <a:pt x="17744" y="25365"/>
                      <a:pt x="17730" y="25368"/>
                      <a:pt x="17713" y="25374"/>
                    </a:cubicBezTo>
                    <a:cubicBezTo>
                      <a:pt x="17688" y="25382"/>
                      <a:pt x="17666" y="25387"/>
                      <a:pt x="17644" y="25396"/>
                    </a:cubicBezTo>
                    <a:lnTo>
                      <a:pt x="17610" y="25401"/>
                    </a:lnTo>
                    <a:cubicBezTo>
                      <a:pt x="17588" y="25410"/>
                      <a:pt x="17563" y="25415"/>
                      <a:pt x="17535" y="25424"/>
                    </a:cubicBezTo>
                    <a:lnTo>
                      <a:pt x="17420" y="25454"/>
                    </a:lnTo>
                    <a:cubicBezTo>
                      <a:pt x="17381" y="25466"/>
                      <a:pt x="17340" y="25477"/>
                      <a:pt x="17300" y="25485"/>
                    </a:cubicBezTo>
                    <a:cubicBezTo>
                      <a:pt x="17214" y="25507"/>
                      <a:pt x="17122" y="25533"/>
                      <a:pt x="17033" y="25552"/>
                    </a:cubicBezTo>
                    <a:cubicBezTo>
                      <a:pt x="16927" y="25577"/>
                      <a:pt x="16823" y="25602"/>
                      <a:pt x="16717" y="25622"/>
                    </a:cubicBezTo>
                    <a:lnTo>
                      <a:pt x="16645" y="25639"/>
                    </a:lnTo>
                    <a:cubicBezTo>
                      <a:pt x="16606" y="25647"/>
                      <a:pt x="16570" y="25653"/>
                      <a:pt x="16533" y="25661"/>
                    </a:cubicBezTo>
                    <a:cubicBezTo>
                      <a:pt x="16505" y="25664"/>
                      <a:pt x="16480" y="25666"/>
                      <a:pt x="16452" y="25675"/>
                    </a:cubicBezTo>
                    <a:cubicBezTo>
                      <a:pt x="16424" y="25680"/>
                      <a:pt x="16397" y="25686"/>
                      <a:pt x="16374" y="25692"/>
                    </a:cubicBezTo>
                    <a:lnTo>
                      <a:pt x="16360" y="25694"/>
                    </a:lnTo>
                    <a:cubicBezTo>
                      <a:pt x="16341" y="25700"/>
                      <a:pt x="16327" y="25703"/>
                      <a:pt x="16313" y="25703"/>
                    </a:cubicBezTo>
                    <a:cubicBezTo>
                      <a:pt x="16296" y="25706"/>
                      <a:pt x="16279" y="25708"/>
                      <a:pt x="16263" y="25708"/>
                    </a:cubicBezTo>
                    <a:cubicBezTo>
                      <a:pt x="16003" y="25756"/>
                      <a:pt x="15749" y="25784"/>
                      <a:pt x="15512" y="25806"/>
                    </a:cubicBezTo>
                    <a:cubicBezTo>
                      <a:pt x="15476" y="25806"/>
                      <a:pt x="15442" y="25812"/>
                      <a:pt x="15406" y="25814"/>
                    </a:cubicBezTo>
                    <a:cubicBezTo>
                      <a:pt x="15320" y="25820"/>
                      <a:pt x="15233" y="25828"/>
                      <a:pt x="15147" y="25831"/>
                    </a:cubicBezTo>
                    <a:cubicBezTo>
                      <a:pt x="15113" y="25834"/>
                      <a:pt x="15085" y="25834"/>
                      <a:pt x="15055" y="25834"/>
                    </a:cubicBezTo>
                    <a:lnTo>
                      <a:pt x="14965" y="25842"/>
                    </a:lnTo>
                    <a:lnTo>
                      <a:pt x="14957" y="25842"/>
                    </a:lnTo>
                    <a:cubicBezTo>
                      <a:pt x="14901" y="25845"/>
                      <a:pt x="14843" y="25845"/>
                      <a:pt x="14787" y="25848"/>
                    </a:cubicBezTo>
                    <a:cubicBezTo>
                      <a:pt x="14693" y="25850"/>
                      <a:pt x="14597" y="25851"/>
                      <a:pt x="14501" y="25851"/>
                    </a:cubicBezTo>
                    <a:cubicBezTo>
                      <a:pt x="14160" y="25851"/>
                      <a:pt x="13810" y="25836"/>
                      <a:pt x="13462" y="25803"/>
                    </a:cubicBezTo>
                    <a:cubicBezTo>
                      <a:pt x="13096" y="25770"/>
                      <a:pt x="12720" y="25714"/>
                      <a:pt x="12346" y="25639"/>
                    </a:cubicBezTo>
                    <a:cubicBezTo>
                      <a:pt x="12000" y="25574"/>
                      <a:pt x="11715" y="25496"/>
                      <a:pt x="11500" y="25438"/>
                    </a:cubicBezTo>
                    <a:cubicBezTo>
                      <a:pt x="11450" y="25424"/>
                      <a:pt x="11394" y="25407"/>
                      <a:pt x="11339" y="25393"/>
                    </a:cubicBezTo>
                    <a:cubicBezTo>
                      <a:pt x="11305" y="25385"/>
                      <a:pt x="11277" y="25371"/>
                      <a:pt x="11247" y="25365"/>
                    </a:cubicBezTo>
                    <a:cubicBezTo>
                      <a:pt x="11230" y="25357"/>
                      <a:pt x="11213" y="25354"/>
                      <a:pt x="11194" y="25346"/>
                    </a:cubicBezTo>
                    <a:cubicBezTo>
                      <a:pt x="11152" y="25332"/>
                      <a:pt x="11110" y="25318"/>
                      <a:pt x="11074" y="25309"/>
                    </a:cubicBezTo>
                    <a:cubicBezTo>
                      <a:pt x="11049" y="25301"/>
                      <a:pt x="11023" y="25295"/>
                      <a:pt x="11004" y="25287"/>
                    </a:cubicBezTo>
                    <a:cubicBezTo>
                      <a:pt x="10990" y="25284"/>
                      <a:pt x="10982" y="25281"/>
                      <a:pt x="10970" y="25273"/>
                    </a:cubicBezTo>
                    <a:cubicBezTo>
                      <a:pt x="10920" y="25256"/>
                      <a:pt x="10881" y="25242"/>
                      <a:pt x="10850" y="25231"/>
                    </a:cubicBezTo>
                    <a:lnTo>
                      <a:pt x="10831" y="25226"/>
                    </a:lnTo>
                    <a:cubicBezTo>
                      <a:pt x="10800" y="25215"/>
                      <a:pt x="10783" y="25206"/>
                      <a:pt x="10783" y="25206"/>
                    </a:cubicBezTo>
                    <a:lnTo>
                      <a:pt x="10781" y="25206"/>
                    </a:lnTo>
                    <a:lnTo>
                      <a:pt x="10351" y="26414"/>
                    </a:lnTo>
                    <a:cubicBezTo>
                      <a:pt x="9988" y="26294"/>
                      <a:pt x="9631" y="26160"/>
                      <a:pt x="9297" y="26012"/>
                    </a:cubicBezTo>
                    <a:cubicBezTo>
                      <a:pt x="8976" y="25873"/>
                      <a:pt x="8652" y="25719"/>
                      <a:pt x="8334" y="25549"/>
                    </a:cubicBezTo>
                    <a:cubicBezTo>
                      <a:pt x="8144" y="25452"/>
                      <a:pt x="7952" y="25340"/>
                      <a:pt x="7740" y="25215"/>
                    </a:cubicBezTo>
                    <a:lnTo>
                      <a:pt x="7846" y="25036"/>
                    </a:lnTo>
                    <a:lnTo>
                      <a:pt x="7851" y="25033"/>
                    </a:lnTo>
                    <a:lnTo>
                      <a:pt x="7854" y="25030"/>
                    </a:lnTo>
                    <a:cubicBezTo>
                      <a:pt x="7854" y="25030"/>
                      <a:pt x="7840" y="25019"/>
                      <a:pt x="7810" y="25002"/>
                    </a:cubicBezTo>
                    <a:cubicBezTo>
                      <a:pt x="7782" y="24983"/>
                      <a:pt x="7734" y="24961"/>
                      <a:pt x="7678" y="24924"/>
                    </a:cubicBezTo>
                    <a:cubicBezTo>
                      <a:pt x="7623" y="24885"/>
                      <a:pt x="7553" y="24843"/>
                      <a:pt x="7469" y="24793"/>
                    </a:cubicBezTo>
                    <a:cubicBezTo>
                      <a:pt x="7391" y="24740"/>
                      <a:pt x="7296" y="24676"/>
                      <a:pt x="7196" y="24606"/>
                    </a:cubicBezTo>
                    <a:cubicBezTo>
                      <a:pt x="6992" y="24464"/>
                      <a:pt x="6741" y="24286"/>
                      <a:pt x="6473" y="24071"/>
                    </a:cubicBezTo>
                    <a:cubicBezTo>
                      <a:pt x="6200" y="23853"/>
                      <a:pt x="5904" y="23596"/>
                      <a:pt x="5594" y="23301"/>
                    </a:cubicBezTo>
                    <a:cubicBezTo>
                      <a:pt x="5285" y="23002"/>
                      <a:pt x="4964" y="22665"/>
                      <a:pt x="4649" y="22291"/>
                    </a:cubicBezTo>
                    <a:cubicBezTo>
                      <a:pt x="4336" y="21914"/>
                      <a:pt x="4024" y="21501"/>
                      <a:pt x="3731" y="21055"/>
                    </a:cubicBezTo>
                    <a:cubicBezTo>
                      <a:pt x="3145" y="20157"/>
                      <a:pt x="2640" y="19124"/>
                      <a:pt x="2280" y="18042"/>
                    </a:cubicBezTo>
                    <a:cubicBezTo>
                      <a:pt x="1926" y="16960"/>
                      <a:pt x="1717" y="15827"/>
                      <a:pt x="1661" y="14758"/>
                    </a:cubicBezTo>
                    <a:cubicBezTo>
                      <a:pt x="1653" y="14627"/>
                      <a:pt x="1650" y="14493"/>
                      <a:pt x="1644" y="14362"/>
                    </a:cubicBezTo>
                    <a:cubicBezTo>
                      <a:pt x="1639" y="14295"/>
                      <a:pt x="1644" y="14228"/>
                      <a:pt x="1639" y="14167"/>
                    </a:cubicBezTo>
                    <a:cubicBezTo>
                      <a:pt x="1639" y="14100"/>
                      <a:pt x="1636" y="14039"/>
                      <a:pt x="1636" y="13972"/>
                    </a:cubicBezTo>
                    <a:cubicBezTo>
                      <a:pt x="1636" y="13905"/>
                      <a:pt x="1639" y="13846"/>
                      <a:pt x="1639" y="13779"/>
                    </a:cubicBezTo>
                    <a:cubicBezTo>
                      <a:pt x="1639" y="13749"/>
                      <a:pt x="1644" y="13712"/>
                      <a:pt x="1644" y="13684"/>
                    </a:cubicBezTo>
                    <a:cubicBezTo>
                      <a:pt x="1644" y="13654"/>
                      <a:pt x="1647" y="13623"/>
                      <a:pt x="1647" y="13592"/>
                    </a:cubicBezTo>
                    <a:cubicBezTo>
                      <a:pt x="1650" y="13531"/>
                      <a:pt x="1650" y="13472"/>
                      <a:pt x="1653" y="13414"/>
                    </a:cubicBezTo>
                    <a:lnTo>
                      <a:pt x="1653" y="13405"/>
                    </a:lnTo>
                    <a:cubicBezTo>
                      <a:pt x="1653" y="13369"/>
                      <a:pt x="1661" y="13327"/>
                      <a:pt x="1661" y="13291"/>
                    </a:cubicBezTo>
                    <a:cubicBezTo>
                      <a:pt x="1664" y="13266"/>
                      <a:pt x="1664" y="13246"/>
                      <a:pt x="1666" y="13224"/>
                    </a:cubicBezTo>
                    <a:cubicBezTo>
                      <a:pt x="1694" y="12764"/>
                      <a:pt x="1750" y="12301"/>
                      <a:pt x="1828" y="11854"/>
                    </a:cubicBezTo>
                    <a:cubicBezTo>
                      <a:pt x="1943" y="11182"/>
                      <a:pt x="2113" y="10526"/>
                      <a:pt x="2344" y="9857"/>
                    </a:cubicBezTo>
                    <a:cubicBezTo>
                      <a:pt x="2411" y="9664"/>
                      <a:pt x="2475" y="9480"/>
                      <a:pt x="2542" y="9313"/>
                    </a:cubicBezTo>
                    <a:cubicBezTo>
                      <a:pt x="2587" y="9190"/>
                      <a:pt x="2621" y="9123"/>
                      <a:pt x="2621" y="9123"/>
                    </a:cubicBezTo>
                    <a:lnTo>
                      <a:pt x="2623" y="9120"/>
                    </a:lnTo>
                    <a:lnTo>
                      <a:pt x="2621" y="9120"/>
                    </a:lnTo>
                    <a:lnTo>
                      <a:pt x="1120" y="8501"/>
                    </a:lnTo>
                    <a:lnTo>
                      <a:pt x="1114" y="8501"/>
                    </a:lnTo>
                    <a:lnTo>
                      <a:pt x="1114" y="8504"/>
                    </a:lnTo>
                    <a:cubicBezTo>
                      <a:pt x="1114" y="8504"/>
                      <a:pt x="1081" y="8579"/>
                      <a:pt x="1025" y="8719"/>
                    </a:cubicBezTo>
                    <a:cubicBezTo>
                      <a:pt x="952" y="8905"/>
                      <a:pt x="877" y="9115"/>
                      <a:pt x="799" y="9332"/>
                    </a:cubicBezTo>
                    <a:lnTo>
                      <a:pt x="779" y="9399"/>
                    </a:lnTo>
                    <a:cubicBezTo>
                      <a:pt x="760" y="9444"/>
                      <a:pt x="746" y="9494"/>
                      <a:pt x="729" y="9539"/>
                    </a:cubicBezTo>
                    <a:cubicBezTo>
                      <a:pt x="710" y="9597"/>
                      <a:pt x="687" y="9664"/>
                      <a:pt x="671" y="9731"/>
                    </a:cubicBezTo>
                    <a:lnTo>
                      <a:pt x="657" y="9773"/>
                    </a:lnTo>
                    <a:cubicBezTo>
                      <a:pt x="648" y="9793"/>
                      <a:pt x="643" y="9815"/>
                      <a:pt x="640" y="9834"/>
                    </a:cubicBezTo>
                    <a:cubicBezTo>
                      <a:pt x="631" y="9857"/>
                      <a:pt x="626" y="9876"/>
                      <a:pt x="617" y="9896"/>
                    </a:cubicBezTo>
                    <a:lnTo>
                      <a:pt x="598" y="9968"/>
                    </a:lnTo>
                    <a:cubicBezTo>
                      <a:pt x="590" y="9988"/>
                      <a:pt x="587" y="10007"/>
                      <a:pt x="578" y="10024"/>
                    </a:cubicBezTo>
                    <a:cubicBezTo>
                      <a:pt x="573" y="10052"/>
                      <a:pt x="562" y="10083"/>
                      <a:pt x="556" y="10113"/>
                    </a:cubicBezTo>
                    <a:cubicBezTo>
                      <a:pt x="534" y="10175"/>
                      <a:pt x="520" y="10236"/>
                      <a:pt x="503" y="10300"/>
                    </a:cubicBezTo>
                    <a:cubicBezTo>
                      <a:pt x="389" y="10722"/>
                      <a:pt x="294" y="11154"/>
                      <a:pt x="221" y="11584"/>
                    </a:cubicBezTo>
                    <a:cubicBezTo>
                      <a:pt x="129" y="12091"/>
                      <a:pt x="68" y="12610"/>
                      <a:pt x="34" y="13126"/>
                    </a:cubicBezTo>
                    <a:cubicBezTo>
                      <a:pt x="32" y="13152"/>
                      <a:pt x="32" y="13177"/>
                      <a:pt x="29" y="13202"/>
                    </a:cubicBezTo>
                    <a:cubicBezTo>
                      <a:pt x="26" y="13244"/>
                      <a:pt x="20" y="13291"/>
                      <a:pt x="20" y="13333"/>
                    </a:cubicBezTo>
                    <a:lnTo>
                      <a:pt x="18" y="13428"/>
                    </a:lnTo>
                    <a:cubicBezTo>
                      <a:pt x="15" y="13470"/>
                      <a:pt x="15" y="13509"/>
                      <a:pt x="12" y="13545"/>
                    </a:cubicBezTo>
                    <a:lnTo>
                      <a:pt x="12" y="13592"/>
                    </a:lnTo>
                    <a:lnTo>
                      <a:pt x="12" y="13651"/>
                    </a:lnTo>
                    <a:cubicBezTo>
                      <a:pt x="12" y="13684"/>
                      <a:pt x="12" y="13721"/>
                      <a:pt x="7" y="13760"/>
                    </a:cubicBezTo>
                    <a:cubicBezTo>
                      <a:pt x="7" y="13824"/>
                      <a:pt x="7" y="13894"/>
                      <a:pt x="4" y="13963"/>
                    </a:cubicBezTo>
                    <a:lnTo>
                      <a:pt x="1" y="13975"/>
                    </a:lnTo>
                    <a:cubicBezTo>
                      <a:pt x="1" y="14025"/>
                      <a:pt x="4" y="14075"/>
                      <a:pt x="4" y="14125"/>
                    </a:cubicBezTo>
                    <a:lnTo>
                      <a:pt x="4" y="14192"/>
                    </a:lnTo>
                    <a:cubicBezTo>
                      <a:pt x="7" y="14212"/>
                      <a:pt x="7" y="14237"/>
                      <a:pt x="7" y="14256"/>
                    </a:cubicBezTo>
                    <a:cubicBezTo>
                      <a:pt x="7" y="14306"/>
                      <a:pt x="7" y="14362"/>
                      <a:pt x="12" y="14415"/>
                    </a:cubicBezTo>
                    <a:lnTo>
                      <a:pt x="12" y="14505"/>
                    </a:lnTo>
                    <a:cubicBezTo>
                      <a:pt x="18" y="14619"/>
                      <a:pt x="20" y="14742"/>
                      <a:pt x="29" y="14862"/>
                    </a:cubicBezTo>
                    <a:cubicBezTo>
                      <a:pt x="96" y="16089"/>
                      <a:pt x="339" y="17367"/>
                      <a:pt x="729" y="18564"/>
                    </a:cubicBezTo>
                    <a:cubicBezTo>
                      <a:pt x="746" y="18606"/>
                      <a:pt x="757" y="18647"/>
                      <a:pt x="774" y="18689"/>
                    </a:cubicBezTo>
                    <a:cubicBezTo>
                      <a:pt x="810" y="18798"/>
                      <a:pt x="849" y="18910"/>
                      <a:pt x="891" y="19018"/>
                    </a:cubicBezTo>
                    <a:cubicBezTo>
                      <a:pt x="899" y="19041"/>
                      <a:pt x="908" y="19066"/>
                      <a:pt x="919" y="19088"/>
                    </a:cubicBezTo>
                    <a:cubicBezTo>
                      <a:pt x="936" y="19138"/>
                      <a:pt x="955" y="19191"/>
                      <a:pt x="975" y="19244"/>
                    </a:cubicBezTo>
                    <a:cubicBezTo>
                      <a:pt x="991" y="19292"/>
                      <a:pt x="1016" y="19345"/>
                      <a:pt x="1033" y="19398"/>
                    </a:cubicBezTo>
                    <a:lnTo>
                      <a:pt x="1072" y="19495"/>
                    </a:lnTo>
                    <a:cubicBezTo>
                      <a:pt x="1078" y="19523"/>
                      <a:pt x="1092" y="19548"/>
                      <a:pt x="1103" y="19579"/>
                    </a:cubicBezTo>
                    <a:lnTo>
                      <a:pt x="1162" y="19719"/>
                    </a:lnTo>
                    <a:cubicBezTo>
                      <a:pt x="1189" y="19780"/>
                      <a:pt x="1217" y="19847"/>
                      <a:pt x="1245" y="19911"/>
                    </a:cubicBezTo>
                    <a:lnTo>
                      <a:pt x="1287" y="19998"/>
                    </a:lnTo>
                    <a:cubicBezTo>
                      <a:pt x="1304" y="20039"/>
                      <a:pt x="1326" y="20084"/>
                      <a:pt x="1343" y="20126"/>
                    </a:cubicBezTo>
                    <a:cubicBezTo>
                      <a:pt x="1360" y="20165"/>
                      <a:pt x="1379" y="20198"/>
                      <a:pt x="1396" y="20235"/>
                    </a:cubicBezTo>
                    <a:cubicBezTo>
                      <a:pt x="1407" y="20260"/>
                      <a:pt x="1415" y="20279"/>
                      <a:pt x="1427" y="20302"/>
                    </a:cubicBezTo>
                    <a:lnTo>
                      <a:pt x="1449" y="20344"/>
                    </a:lnTo>
                    <a:cubicBezTo>
                      <a:pt x="1728" y="20918"/>
                      <a:pt x="2035" y="21462"/>
                      <a:pt x="2361" y="21956"/>
                    </a:cubicBezTo>
                    <a:cubicBezTo>
                      <a:pt x="2682" y="22450"/>
                      <a:pt x="3031" y="22916"/>
                      <a:pt x="3393" y="23351"/>
                    </a:cubicBezTo>
                    <a:cubicBezTo>
                      <a:pt x="3731" y="23753"/>
                      <a:pt x="4088" y="24132"/>
                      <a:pt x="4456" y="24489"/>
                    </a:cubicBezTo>
                    <a:cubicBezTo>
                      <a:pt x="4769" y="24788"/>
                      <a:pt x="5103" y="25078"/>
                      <a:pt x="5447" y="25357"/>
                    </a:cubicBezTo>
                    <a:cubicBezTo>
                      <a:pt x="5740" y="25594"/>
                      <a:pt x="6013" y="25786"/>
                      <a:pt x="6261" y="25965"/>
                    </a:cubicBezTo>
                    <a:cubicBezTo>
                      <a:pt x="6292" y="25987"/>
                      <a:pt x="6325" y="26010"/>
                      <a:pt x="6359" y="26026"/>
                    </a:cubicBezTo>
                    <a:cubicBezTo>
                      <a:pt x="6434" y="26079"/>
                      <a:pt x="6507" y="26127"/>
                      <a:pt x="6574" y="26169"/>
                    </a:cubicBezTo>
                    <a:lnTo>
                      <a:pt x="6652" y="26219"/>
                    </a:lnTo>
                    <a:cubicBezTo>
                      <a:pt x="6710" y="26258"/>
                      <a:pt x="6763" y="26289"/>
                      <a:pt x="6808" y="26316"/>
                    </a:cubicBezTo>
                    <a:cubicBezTo>
                      <a:pt x="6850" y="26344"/>
                      <a:pt x="6889" y="26364"/>
                      <a:pt x="6917" y="26386"/>
                    </a:cubicBezTo>
                    <a:cubicBezTo>
                      <a:pt x="6934" y="26392"/>
                      <a:pt x="6945" y="26403"/>
                      <a:pt x="6953" y="26411"/>
                    </a:cubicBezTo>
                    <a:lnTo>
                      <a:pt x="7006" y="26442"/>
                    </a:lnTo>
                    <a:lnTo>
                      <a:pt x="7009" y="26445"/>
                    </a:lnTo>
                    <a:lnTo>
                      <a:pt x="7014" y="26439"/>
                    </a:lnTo>
                    <a:cubicBezTo>
                      <a:pt x="7017" y="26439"/>
                      <a:pt x="7017" y="26442"/>
                      <a:pt x="7017" y="26442"/>
                    </a:cubicBezTo>
                    <a:lnTo>
                      <a:pt x="7041" y="26403"/>
                    </a:lnTo>
                    <a:lnTo>
                      <a:pt x="7041" y="26403"/>
                    </a:lnTo>
                    <a:cubicBezTo>
                      <a:pt x="7042" y="26403"/>
                      <a:pt x="7042" y="26403"/>
                      <a:pt x="7042" y="26403"/>
                    </a:cubicBezTo>
                    <a:cubicBezTo>
                      <a:pt x="7042" y="26403"/>
                      <a:pt x="7042" y="26402"/>
                      <a:pt x="7041" y="26402"/>
                    </a:cubicBezTo>
                    <a:lnTo>
                      <a:pt x="7041" y="26402"/>
                    </a:lnTo>
                    <a:lnTo>
                      <a:pt x="7041" y="26403"/>
                    </a:lnTo>
                    <a:lnTo>
                      <a:pt x="7041" y="26403"/>
                    </a:lnTo>
                    <a:cubicBezTo>
                      <a:pt x="7033" y="26399"/>
                      <a:pt x="7019" y="26388"/>
                      <a:pt x="6992" y="26375"/>
                    </a:cubicBezTo>
                    <a:cubicBezTo>
                      <a:pt x="6984" y="26369"/>
                      <a:pt x="6967" y="26361"/>
                      <a:pt x="6956" y="26350"/>
                    </a:cubicBezTo>
                    <a:cubicBezTo>
                      <a:pt x="6928" y="26333"/>
                      <a:pt x="6892" y="26314"/>
                      <a:pt x="6847" y="26286"/>
                    </a:cubicBezTo>
                    <a:cubicBezTo>
                      <a:pt x="6802" y="26258"/>
                      <a:pt x="6749" y="26224"/>
                      <a:pt x="6691" y="26188"/>
                    </a:cubicBezTo>
                    <a:lnTo>
                      <a:pt x="6613" y="26138"/>
                    </a:lnTo>
                    <a:cubicBezTo>
                      <a:pt x="6546" y="26096"/>
                      <a:pt x="6470" y="26043"/>
                      <a:pt x="6398" y="25993"/>
                    </a:cubicBezTo>
                    <a:lnTo>
                      <a:pt x="6303" y="25929"/>
                    </a:lnTo>
                    <a:cubicBezTo>
                      <a:pt x="6052" y="25756"/>
                      <a:pt x="5779" y="25563"/>
                      <a:pt x="5486" y="25326"/>
                    </a:cubicBezTo>
                    <a:cubicBezTo>
                      <a:pt x="5140" y="25050"/>
                      <a:pt x="4805" y="24757"/>
                      <a:pt x="4495" y="24461"/>
                    </a:cubicBezTo>
                    <a:cubicBezTo>
                      <a:pt x="4127" y="24107"/>
                      <a:pt x="3770" y="23725"/>
                      <a:pt x="3432" y="23323"/>
                    </a:cubicBezTo>
                    <a:cubicBezTo>
                      <a:pt x="3070" y="22888"/>
                      <a:pt x="2721" y="22416"/>
                      <a:pt x="2400" y="21928"/>
                    </a:cubicBezTo>
                    <a:cubicBezTo>
                      <a:pt x="2071" y="21434"/>
                      <a:pt x="1764" y="20890"/>
                      <a:pt x="1491" y="20313"/>
                    </a:cubicBezTo>
                    <a:lnTo>
                      <a:pt x="1468" y="20277"/>
                    </a:lnTo>
                    <a:cubicBezTo>
                      <a:pt x="1460" y="20251"/>
                      <a:pt x="1449" y="20229"/>
                      <a:pt x="1438" y="20210"/>
                    </a:cubicBezTo>
                    <a:cubicBezTo>
                      <a:pt x="1421" y="20173"/>
                      <a:pt x="1407" y="20137"/>
                      <a:pt x="1387" y="20101"/>
                    </a:cubicBezTo>
                    <a:cubicBezTo>
                      <a:pt x="1368" y="20056"/>
                      <a:pt x="1351" y="20014"/>
                      <a:pt x="1329" y="19973"/>
                    </a:cubicBezTo>
                    <a:lnTo>
                      <a:pt x="1287" y="19886"/>
                    </a:lnTo>
                    <a:cubicBezTo>
                      <a:pt x="1259" y="19822"/>
                      <a:pt x="1234" y="19760"/>
                      <a:pt x="1203" y="19694"/>
                    </a:cubicBezTo>
                    <a:lnTo>
                      <a:pt x="1145" y="19554"/>
                    </a:lnTo>
                    <a:lnTo>
                      <a:pt x="1114" y="19470"/>
                    </a:lnTo>
                    <a:lnTo>
                      <a:pt x="1075" y="19370"/>
                    </a:lnTo>
                    <a:cubicBezTo>
                      <a:pt x="1053" y="19317"/>
                      <a:pt x="1033" y="19267"/>
                      <a:pt x="1016" y="19216"/>
                    </a:cubicBezTo>
                    <a:lnTo>
                      <a:pt x="1016" y="19216"/>
                    </a:lnTo>
                    <a:cubicBezTo>
                      <a:pt x="1047" y="19289"/>
                      <a:pt x="1075" y="19362"/>
                      <a:pt x="1106" y="19440"/>
                    </a:cubicBezTo>
                    <a:cubicBezTo>
                      <a:pt x="1122" y="19476"/>
                      <a:pt x="1136" y="19512"/>
                      <a:pt x="1150" y="19551"/>
                    </a:cubicBezTo>
                    <a:lnTo>
                      <a:pt x="1198" y="19663"/>
                    </a:lnTo>
                    <a:lnTo>
                      <a:pt x="1290" y="19880"/>
                    </a:lnTo>
                    <a:cubicBezTo>
                      <a:pt x="1326" y="19956"/>
                      <a:pt x="1357" y="20026"/>
                      <a:pt x="1393" y="20098"/>
                    </a:cubicBezTo>
                    <a:cubicBezTo>
                      <a:pt x="1410" y="20137"/>
                      <a:pt x="1424" y="20168"/>
                      <a:pt x="1440" y="20207"/>
                    </a:cubicBezTo>
                    <a:cubicBezTo>
                      <a:pt x="1457" y="20243"/>
                      <a:pt x="1477" y="20279"/>
                      <a:pt x="1493" y="20313"/>
                    </a:cubicBezTo>
                    <a:cubicBezTo>
                      <a:pt x="1770" y="20882"/>
                      <a:pt x="2077" y="21423"/>
                      <a:pt x="2406" y="21928"/>
                    </a:cubicBezTo>
                    <a:cubicBezTo>
                      <a:pt x="2738" y="22430"/>
                      <a:pt x="3086" y="22899"/>
                      <a:pt x="3444" y="23323"/>
                    </a:cubicBezTo>
                    <a:cubicBezTo>
                      <a:pt x="3798" y="23744"/>
                      <a:pt x="4158" y="24126"/>
                      <a:pt x="4506" y="24461"/>
                    </a:cubicBezTo>
                    <a:cubicBezTo>
                      <a:pt x="4855" y="24796"/>
                      <a:pt x="5190" y="25083"/>
                      <a:pt x="5497" y="25329"/>
                    </a:cubicBezTo>
                    <a:cubicBezTo>
                      <a:pt x="5804" y="25577"/>
                      <a:pt x="6083" y="25775"/>
                      <a:pt x="6314" y="25934"/>
                    </a:cubicBezTo>
                    <a:cubicBezTo>
                      <a:pt x="6431" y="26012"/>
                      <a:pt x="6532" y="26082"/>
                      <a:pt x="6627" y="26141"/>
                    </a:cubicBezTo>
                    <a:cubicBezTo>
                      <a:pt x="6716" y="26197"/>
                      <a:pt x="6797" y="26250"/>
                      <a:pt x="6861" y="26289"/>
                    </a:cubicBezTo>
                    <a:cubicBezTo>
                      <a:pt x="6922" y="26330"/>
                      <a:pt x="6975" y="26358"/>
                      <a:pt x="7006" y="26378"/>
                    </a:cubicBezTo>
                    <a:cubicBezTo>
                      <a:pt x="7019" y="26386"/>
                      <a:pt x="7033" y="26396"/>
                      <a:pt x="7041" y="26402"/>
                    </a:cubicBezTo>
                    <a:lnTo>
                      <a:pt x="7041" y="26402"/>
                    </a:lnTo>
                    <a:lnTo>
                      <a:pt x="7171" y="26188"/>
                    </a:lnTo>
                    <a:cubicBezTo>
                      <a:pt x="7397" y="26322"/>
                      <a:pt x="7609" y="26442"/>
                      <a:pt x="7818" y="26554"/>
                    </a:cubicBezTo>
                    <a:cubicBezTo>
                      <a:pt x="8161" y="26735"/>
                      <a:pt x="8513" y="26902"/>
                      <a:pt x="8864" y="27056"/>
                    </a:cubicBezTo>
                    <a:cubicBezTo>
                      <a:pt x="9612" y="27379"/>
                      <a:pt x="10438" y="27653"/>
                      <a:pt x="11255" y="27840"/>
                    </a:cubicBezTo>
                    <a:cubicBezTo>
                      <a:pt x="12053" y="28029"/>
                      <a:pt x="12915" y="28149"/>
                      <a:pt x="13743" y="28197"/>
                    </a:cubicBezTo>
                    <a:cubicBezTo>
                      <a:pt x="13970" y="28208"/>
                      <a:pt x="14197" y="28214"/>
                      <a:pt x="14422" y="28214"/>
                    </a:cubicBezTo>
                    <a:cubicBezTo>
                      <a:pt x="14583" y="28214"/>
                      <a:pt x="14743" y="28211"/>
                      <a:pt x="14901" y="28205"/>
                    </a:cubicBezTo>
                    <a:lnTo>
                      <a:pt x="14965" y="28202"/>
                    </a:lnTo>
                    <a:cubicBezTo>
                      <a:pt x="15035" y="28202"/>
                      <a:pt x="15108" y="28200"/>
                      <a:pt x="15175" y="28197"/>
                    </a:cubicBezTo>
                    <a:lnTo>
                      <a:pt x="15440" y="28177"/>
                    </a:lnTo>
                    <a:cubicBezTo>
                      <a:pt x="15501" y="28174"/>
                      <a:pt x="15565" y="28172"/>
                      <a:pt x="15627" y="28163"/>
                    </a:cubicBezTo>
                    <a:lnTo>
                      <a:pt x="15694" y="28158"/>
                    </a:lnTo>
                    <a:cubicBezTo>
                      <a:pt x="15721" y="28155"/>
                      <a:pt x="15749" y="28155"/>
                      <a:pt x="15777" y="28149"/>
                    </a:cubicBezTo>
                    <a:lnTo>
                      <a:pt x="15816" y="28147"/>
                    </a:lnTo>
                    <a:lnTo>
                      <a:pt x="15833" y="28144"/>
                    </a:lnTo>
                    <a:cubicBezTo>
                      <a:pt x="15864" y="28141"/>
                      <a:pt x="15900" y="28135"/>
                      <a:pt x="15933" y="28133"/>
                    </a:cubicBezTo>
                    <a:cubicBezTo>
                      <a:pt x="16597" y="28066"/>
                      <a:pt x="17133" y="27962"/>
                      <a:pt x="17468" y="27890"/>
                    </a:cubicBezTo>
                    <a:cubicBezTo>
                      <a:pt x="17535" y="27876"/>
                      <a:pt x="17593" y="27862"/>
                      <a:pt x="17649" y="27848"/>
                    </a:cubicBezTo>
                    <a:cubicBezTo>
                      <a:pt x="17671" y="27840"/>
                      <a:pt x="17691" y="27840"/>
                      <a:pt x="17713" y="27834"/>
                    </a:cubicBezTo>
                    <a:cubicBezTo>
                      <a:pt x="17744" y="27826"/>
                      <a:pt x="17769" y="27820"/>
                      <a:pt x="17797" y="27812"/>
                    </a:cubicBezTo>
                    <a:cubicBezTo>
                      <a:pt x="17831" y="27806"/>
                      <a:pt x="17861" y="27795"/>
                      <a:pt x="17889" y="27787"/>
                    </a:cubicBezTo>
                    <a:cubicBezTo>
                      <a:pt x="17987" y="27764"/>
                      <a:pt x="18040" y="27750"/>
                      <a:pt x="18040" y="27750"/>
                    </a:cubicBezTo>
                    <a:lnTo>
                      <a:pt x="18043" y="27750"/>
                    </a:lnTo>
                    <a:lnTo>
                      <a:pt x="17909" y="27223"/>
                    </a:lnTo>
                    <a:cubicBezTo>
                      <a:pt x="17981" y="27201"/>
                      <a:pt x="18054" y="27181"/>
                      <a:pt x="18123" y="27159"/>
                    </a:cubicBezTo>
                    <a:cubicBezTo>
                      <a:pt x="18162" y="27151"/>
                      <a:pt x="18202" y="27139"/>
                      <a:pt x="18235" y="27128"/>
                    </a:cubicBezTo>
                    <a:cubicBezTo>
                      <a:pt x="18274" y="27114"/>
                      <a:pt x="18313" y="27103"/>
                      <a:pt x="18347" y="27095"/>
                    </a:cubicBezTo>
                    <a:cubicBezTo>
                      <a:pt x="18386" y="27081"/>
                      <a:pt x="18425" y="27070"/>
                      <a:pt x="18461" y="27059"/>
                    </a:cubicBezTo>
                    <a:cubicBezTo>
                      <a:pt x="18497" y="27047"/>
                      <a:pt x="18536" y="27039"/>
                      <a:pt x="18573" y="27025"/>
                    </a:cubicBezTo>
                    <a:cubicBezTo>
                      <a:pt x="18651" y="27000"/>
                      <a:pt x="18720" y="26972"/>
                      <a:pt x="18796" y="26947"/>
                    </a:cubicBezTo>
                    <a:cubicBezTo>
                      <a:pt x="18871" y="26919"/>
                      <a:pt x="18944" y="26891"/>
                      <a:pt x="19019" y="26863"/>
                    </a:cubicBezTo>
                    <a:lnTo>
                      <a:pt x="19131" y="26821"/>
                    </a:lnTo>
                    <a:lnTo>
                      <a:pt x="19242" y="26777"/>
                    </a:lnTo>
                    <a:cubicBezTo>
                      <a:pt x="19535" y="26662"/>
                      <a:pt x="19828" y="26528"/>
                      <a:pt x="20118" y="26392"/>
                    </a:cubicBezTo>
                    <a:lnTo>
                      <a:pt x="20330" y="26289"/>
                    </a:lnTo>
                    <a:lnTo>
                      <a:pt x="20545" y="26177"/>
                    </a:lnTo>
                    <a:cubicBezTo>
                      <a:pt x="20578" y="26155"/>
                      <a:pt x="20615" y="26138"/>
                      <a:pt x="20648" y="26121"/>
                    </a:cubicBezTo>
                    <a:lnTo>
                      <a:pt x="20754" y="26065"/>
                    </a:lnTo>
                    <a:cubicBezTo>
                      <a:pt x="20818" y="26026"/>
                      <a:pt x="20894" y="25993"/>
                      <a:pt x="20958" y="25951"/>
                    </a:cubicBezTo>
                    <a:cubicBezTo>
                      <a:pt x="21234" y="25789"/>
                      <a:pt x="21502" y="25622"/>
                      <a:pt x="21764" y="25449"/>
                    </a:cubicBezTo>
                    <a:cubicBezTo>
                      <a:pt x="21926" y="25340"/>
                      <a:pt x="22082" y="25226"/>
                      <a:pt x="22236" y="25114"/>
                    </a:cubicBezTo>
                    <a:lnTo>
                      <a:pt x="22311" y="25226"/>
                    </a:lnTo>
                    <a:cubicBezTo>
                      <a:pt x="22311" y="25226"/>
                      <a:pt x="22330" y="25215"/>
                      <a:pt x="22361" y="25192"/>
                    </a:cubicBezTo>
                    <a:cubicBezTo>
                      <a:pt x="22375" y="25184"/>
                      <a:pt x="22395" y="25170"/>
                      <a:pt x="22417" y="25156"/>
                    </a:cubicBezTo>
                    <a:cubicBezTo>
                      <a:pt x="22436" y="25136"/>
                      <a:pt x="22462" y="25120"/>
                      <a:pt x="22492" y="25100"/>
                    </a:cubicBezTo>
                    <a:cubicBezTo>
                      <a:pt x="22554" y="25058"/>
                      <a:pt x="22626" y="25002"/>
                      <a:pt x="22710" y="24938"/>
                    </a:cubicBezTo>
                    <a:cubicBezTo>
                      <a:pt x="22791" y="24871"/>
                      <a:pt x="22891" y="24799"/>
                      <a:pt x="22994" y="24715"/>
                    </a:cubicBezTo>
                    <a:cubicBezTo>
                      <a:pt x="23209" y="24545"/>
                      <a:pt x="23460" y="24336"/>
                      <a:pt x="23739" y="24076"/>
                    </a:cubicBezTo>
                    <a:cubicBezTo>
                      <a:pt x="24018" y="23820"/>
                      <a:pt x="24317" y="23518"/>
                      <a:pt x="24632" y="23175"/>
                    </a:cubicBezTo>
                    <a:cubicBezTo>
                      <a:pt x="25254" y="22483"/>
                      <a:pt x="25907" y="21607"/>
                      <a:pt x="26462" y="20586"/>
                    </a:cubicBezTo>
                    <a:cubicBezTo>
                      <a:pt x="27020" y="19568"/>
                      <a:pt x="27472" y="18405"/>
                      <a:pt x="27759" y="17197"/>
                    </a:cubicBezTo>
                    <a:cubicBezTo>
                      <a:pt x="27902" y="16594"/>
                      <a:pt x="28002" y="15980"/>
                      <a:pt x="28066" y="15372"/>
                    </a:cubicBezTo>
                    <a:cubicBezTo>
                      <a:pt x="28080" y="15219"/>
                      <a:pt x="28094" y="15071"/>
                      <a:pt x="28100" y="14920"/>
                    </a:cubicBezTo>
                    <a:cubicBezTo>
                      <a:pt x="28105" y="14881"/>
                      <a:pt x="28105" y="14842"/>
                      <a:pt x="28108" y="14806"/>
                    </a:cubicBezTo>
                    <a:lnTo>
                      <a:pt x="28111" y="14750"/>
                    </a:lnTo>
                    <a:lnTo>
                      <a:pt x="28114" y="14694"/>
                    </a:lnTo>
                    <a:cubicBezTo>
                      <a:pt x="28119" y="14619"/>
                      <a:pt x="28122" y="14544"/>
                      <a:pt x="28122" y="14471"/>
                    </a:cubicBezTo>
                    <a:cubicBezTo>
                      <a:pt x="28167" y="14136"/>
                      <a:pt x="28169" y="13838"/>
                      <a:pt x="28158" y="13545"/>
                    </a:cubicBezTo>
                    <a:cubicBezTo>
                      <a:pt x="28153" y="13403"/>
                      <a:pt x="28144" y="13260"/>
                      <a:pt x="28136" y="13118"/>
                    </a:cubicBezTo>
                    <a:cubicBezTo>
                      <a:pt x="28133" y="13048"/>
                      <a:pt x="28125" y="12979"/>
                      <a:pt x="28122" y="12903"/>
                    </a:cubicBezTo>
                    <a:cubicBezTo>
                      <a:pt x="28116" y="12831"/>
                      <a:pt x="28108" y="12764"/>
                      <a:pt x="28103" y="12694"/>
                    </a:cubicBezTo>
                    <a:cubicBezTo>
                      <a:pt x="28097" y="12624"/>
                      <a:pt x="28089" y="12555"/>
                      <a:pt x="28080" y="12490"/>
                    </a:cubicBezTo>
                    <a:cubicBezTo>
                      <a:pt x="28077" y="12454"/>
                      <a:pt x="28075" y="12423"/>
                      <a:pt x="28069" y="12387"/>
                    </a:cubicBezTo>
                    <a:cubicBezTo>
                      <a:pt x="28063" y="12354"/>
                      <a:pt x="28063" y="12320"/>
                      <a:pt x="28055" y="12287"/>
                    </a:cubicBezTo>
                    <a:cubicBezTo>
                      <a:pt x="28050" y="12220"/>
                      <a:pt x="28036" y="12150"/>
                      <a:pt x="28027" y="12083"/>
                    </a:cubicBezTo>
                    <a:lnTo>
                      <a:pt x="27997" y="11885"/>
                    </a:lnTo>
                    <a:cubicBezTo>
                      <a:pt x="27913" y="11358"/>
                      <a:pt x="27801" y="10867"/>
                      <a:pt x="27678" y="10418"/>
                    </a:cubicBezTo>
                    <a:cubicBezTo>
                      <a:pt x="27559" y="9968"/>
                      <a:pt x="27422" y="9564"/>
                      <a:pt x="27285" y="9212"/>
                    </a:cubicBezTo>
                    <a:cubicBezTo>
                      <a:pt x="27254" y="9120"/>
                      <a:pt x="27218" y="9037"/>
                      <a:pt x="27187" y="8956"/>
                    </a:cubicBezTo>
                    <a:cubicBezTo>
                      <a:pt x="27151" y="8872"/>
                      <a:pt x="27123" y="8797"/>
                      <a:pt x="27090" y="8719"/>
                    </a:cubicBezTo>
                    <a:cubicBezTo>
                      <a:pt x="27059" y="8646"/>
                      <a:pt x="27026" y="8573"/>
                      <a:pt x="26995" y="8504"/>
                    </a:cubicBezTo>
                    <a:cubicBezTo>
                      <a:pt x="26964" y="8434"/>
                      <a:pt x="26936" y="8370"/>
                      <a:pt x="26906" y="8308"/>
                    </a:cubicBezTo>
                    <a:cubicBezTo>
                      <a:pt x="26872" y="8250"/>
                      <a:pt x="26850" y="8189"/>
                      <a:pt x="26822" y="8133"/>
                    </a:cubicBezTo>
                    <a:cubicBezTo>
                      <a:pt x="26794" y="8080"/>
                      <a:pt x="26769" y="8029"/>
                      <a:pt x="26747" y="7979"/>
                    </a:cubicBezTo>
                    <a:cubicBezTo>
                      <a:pt x="26724" y="7935"/>
                      <a:pt x="26702" y="7890"/>
                      <a:pt x="26683" y="7851"/>
                    </a:cubicBezTo>
                    <a:cubicBezTo>
                      <a:pt x="26660" y="7812"/>
                      <a:pt x="26643" y="7776"/>
                      <a:pt x="26627" y="7742"/>
                    </a:cubicBezTo>
                    <a:cubicBezTo>
                      <a:pt x="26560" y="7617"/>
                      <a:pt x="26524" y="7547"/>
                      <a:pt x="26524" y="7547"/>
                    </a:cubicBezTo>
                    <a:lnTo>
                      <a:pt x="25809" y="7932"/>
                    </a:lnTo>
                    <a:lnTo>
                      <a:pt x="25807" y="7923"/>
                    </a:lnTo>
                    <a:cubicBezTo>
                      <a:pt x="25807" y="7923"/>
                      <a:pt x="25784" y="7890"/>
                      <a:pt x="25748" y="7820"/>
                    </a:cubicBezTo>
                    <a:lnTo>
                      <a:pt x="25726" y="7784"/>
                    </a:lnTo>
                    <a:cubicBezTo>
                      <a:pt x="25692" y="7720"/>
                      <a:pt x="25639" y="7628"/>
                      <a:pt x="25575" y="7519"/>
                    </a:cubicBezTo>
                    <a:cubicBezTo>
                      <a:pt x="25363" y="7156"/>
                      <a:pt x="25143" y="6819"/>
                      <a:pt x="24903" y="6492"/>
                    </a:cubicBezTo>
                    <a:cubicBezTo>
                      <a:pt x="24554" y="6010"/>
                      <a:pt x="24180" y="5561"/>
                      <a:pt x="23790" y="5156"/>
                    </a:cubicBezTo>
                    <a:cubicBezTo>
                      <a:pt x="23357" y="4696"/>
                      <a:pt x="22847" y="4238"/>
                      <a:pt x="22308" y="3828"/>
                    </a:cubicBezTo>
                    <a:cubicBezTo>
                      <a:pt x="22096" y="3666"/>
                      <a:pt x="21870" y="3507"/>
                      <a:pt x="21636" y="3348"/>
                    </a:cubicBezTo>
                    <a:lnTo>
                      <a:pt x="21915" y="2935"/>
                    </a:lnTo>
                    <a:cubicBezTo>
                      <a:pt x="21915" y="2935"/>
                      <a:pt x="21912" y="2935"/>
                      <a:pt x="21912" y="2930"/>
                    </a:cubicBezTo>
                    <a:cubicBezTo>
                      <a:pt x="21904" y="2927"/>
                      <a:pt x="21887" y="2913"/>
                      <a:pt x="21862" y="2899"/>
                    </a:cubicBezTo>
                    <a:cubicBezTo>
                      <a:pt x="21823" y="2874"/>
                      <a:pt x="21772" y="2843"/>
                      <a:pt x="21703" y="2796"/>
                    </a:cubicBezTo>
                    <a:cubicBezTo>
                      <a:pt x="21633" y="2754"/>
                      <a:pt x="21544" y="2693"/>
                      <a:pt x="21443" y="2634"/>
                    </a:cubicBezTo>
                    <a:cubicBezTo>
                      <a:pt x="21396" y="2603"/>
                      <a:pt x="21340" y="2567"/>
                      <a:pt x="21279" y="2534"/>
                    </a:cubicBezTo>
                    <a:cubicBezTo>
                      <a:pt x="21220" y="2497"/>
                      <a:pt x="21159" y="2464"/>
                      <a:pt x="21092" y="2425"/>
                    </a:cubicBezTo>
                    <a:cubicBezTo>
                      <a:pt x="20855" y="2294"/>
                      <a:pt x="20573" y="2140"/>
                      <a:pt x="20241" y="1981"/>
                    </a:cubicBezTo>
                    <a:lnTo>
                      <a:pt x="20241" y="1978"/>
                    </a:lnTo>
                    <a:cubicBezTo>
                      <a:pt x="20523" y="2115"/>
                      <a:pt x="20802" y="2260"/>
                      <a:pt x="21095" y="2425"/>
                    </a:cubicBezTo>
                    <a:cubicBezTo>
                      <a:pt x="21125" y="2442"/>
                      <a:pt x="21153" y="2461"/>
                      <a:pt x="21181" y="2475"/>
                    </a:cubicBezTo>
                    <a:cubicBezTo>
                      <a:pt x="21217" y="2495"/>
                      <a:pt x="21251" y="2511"/>
                      <a:pt x="21287" y="2534"/>
                    </a:cubicBezTo>
                    <a:cubicBezTo>
                      <a:pt x="21329" y="2559"/>
                      <a:pt x="21368" y="2581"/>
                      <a:pt x="21404" y="2606"/>
                    </a:cubicBezTo>
                    <a:lnTo>
                      <a:pt x="21452" y="2634"/>
                    </a:lnTo>
                    <a:cubicBezTo>
                      <a:pt x="21488" y="2656"/>
                      <a:pt x="21524" y="2676"/>
                      <a:pt x="21558" y="2698"/>
                    </a:cubicBezTo>
                    <a:cubicBezTo>
                      <a:pt x="21524" y="2676"/>
                      <a:pt x="21485" y="2651"/>
                      <a:pt x="21443" y="2628"/>
                    </a:cubicBezTo>
                    <a:lnTo>
                      <a:pt x="21399" y="2601"/>
                    </a:lnTo>
                    <a:cubicBezTo>
                      <a:pt x="21360" y="2575"/>
                      <a:pt x="21321" y="2550"/>
                      <a:pt x="21279" y="2525"/>
                    </a:cubicBezTo>
                    <a:cubicBezTo>
                      <a:pt x="21245" y="2506"/>
                      <a:pt x="21215" y="2489"/>
                      <a:pt x="21178" y="2467"/>
                    </a:cubicBezTo>
                    <a:cubicBezTo>
                      <a:pt x="21150" y="2450"/>
                      <a:pt x="21122" y="2436"/>
                      <a:pt x="21092" y="2419"/>
                    </a:cubicBezTo>
                    <a:cubicBezTo>
                      <a:pt x="20804" y="2255"/>
                      <a:pt x="20525" y="2112"/>
                      <a:pt x="20244" y="1978"/>
                    </a:cubicBezTo>
                    <a:lnTo>
                      <a:pt x="20525" y="1381"/>
                    </a:lnTo>
                    <a:lnTo>
                      <a:pt x="20525" y="1379"/>
                    </a:lnTo>
                    <a:lnTo>
                      <a:pt x="20523" y="1376"/>
                    </a:lnTo>
                    <a:lnTo>
                      <a:pt x="20520" y="1376"/>
                    </a:lnTo>
                    <a:lnTo>
                      <a:pt x="20525" y="1365"/>
                    </a:lnTo>
                    <a:cubicBezTo>
                      <a:pt x="20525" y="1365"/>
                      <a:pt x="20506" y="1354"/>
                      <a:pt x="20475" y="1340"/>
                    </a:cubicBezTo>
                    <a:cubicBezTo>
                      <a:pt x="20456" y="1334"/>
                      <a:pt x="20436" y="1323"/>
                      <a:pt x="20411" y="1309"/>
                    </a:cubicBezTo>
                    <a:cubicBezTo>
                      <a:pt x="20386" y="1295"/>
                      <a:pt x="20355" y="1284"/>
                      <a:pt x="20322" y="1267"/>
                    </a:cubicBezTo>
                    <a:cubicBezTo>
                      <a:pt x="20255" y="1239"/>
                      <a:pt x="20171" y="1200"/>
                      <a:pt x="20074" y="1158"/>
                    </a:cubicBezTo>
                    <a:cubicBezTo>
                      <a:pt x="20023" y="1136"/>
                      <a:pt x="19973" y="1114"/>
                      <a:pt x="19912" y="1094"/>
                    </a:cubicBezTo>
                    <a:cubicBezTo>
                      <a:pt x="19856" y="1069"/>
                      <a:pt x="19797" y="1044"/>
                      <a:pt x="19730" y="1019"/>
                    </a:cubicBezTo>
                    <a:cubicBezTo>
                      <a:pt x="19602" y="971"/>
                      <a:pt x="19463" y="913"/>
                      <a:pt x="19306" y="857"/>
                    </a:cubicBezTo>
                    <a:cubicBezTo>
                      <a:pt x="19228" y="829"/>
                      <a:pt x="19145" y="801"/>
                      <a:pt x="19061" y="768"/>
                    </a:cubicBezTo>
                    <a:cubicBezTo>
                      <a:pt x="18974" y="740"/>
                      <a:pt x="18888" y="709"/>
                      <a:pt x="18801" y="678"/>
                    </a:cubicBezTo>
                    <a:cubicBezTo>
                      <a:pt x="18439" y="558"/>
                      <a:pt x="18020" y="444"/>
                      <a:pt x="17560" y="341"/>
                    </a:cubicBezTo>
                    <a:cubicBezTo>
                      <a:pt x="17100" y="235"/>
                      <a:pt x="16597" y="148"/>
                      <a:pt x="16059" y="90"/>
                    </a:cubicBezTo>
                    <a:cubicBezTo>
                      <a:pt x="15992" y="81"/>
                      <a:pt x="15928" y="70"/>
                      <a:pt x="15858" y="67"/>
                    </a:cubicBezTo>
                    <a:cubicBezTo>
                      <a:pt x="15788" y="62"/>
                      <a:pt x="15721" y="54"/>
                      <a:pt x="15652" y="51"/>
                    </a:cubicBezTo>
                    <a:lnTo>
                      <a:pt x="15546" y="40"/>
                    </a:lnTo>
                    <a:cubicBezTo>
                      <a:pt x="15512" y="40"/>
                      <a:pt x="15476" y="37"/>
                      <a:pt x="15442" y="37"/>
                    </a:cubicBezTo>
                    <a:cubicBezTo>
                      <a:pt x="15373" y="28"/>
                      <a:pt x="15303" y="26"/>
                      <a:pt x="15233" y="23"/>
                    </a:cubicBezTo>
                    <a:cubicBezTo>
                      <a:pt x="14981" y="10"/>
                      <a:pt x="14722" y="0"/>
                      <a:pt x="144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9"/>
              <p:cNvSpPr/>
              <p:nvPr/>
            </p:nvSpPr>
            <p:spPr>
              <a:xfrm>
                <a:off x="2116625" y="3484725"/>
                <a:ext cx="8800" cy="5825"/>
              </a:xfrm>
              <a:custGeom>
                <a:avLst/>
                <a:gdLst/>
                <a:ahLst/>
                <a:cxnLst/>
                <a:rect l="l" t="t" r="r" b="b"/>
                <a:pathLst>
                  <a:path w="352" h="233" extrusionOk="0">
                    <a:moveTo>
                      <a:pt x="0" y="1"/>
                    </a:moveTo>
                    <a:lnTo>
                      <a:pt x="0" y="1"/>
                    </a:lnTo>
                    <a:cubicBezTo>
                      <a:pt x="27" y="21"/>
                      <a:pt x="56" y="38"/>
                      <a:pt x="83" y="55"/>
                    </a:cubicBezTo>
                    <a:lnTo>
                      <a:pt x="83" y="55"/>
                    </a:lnTo>
                    <a:cubicBezTo>
                      <a:pt x="58" y="36"/>
                      <a:pt x="29" y="18"/>
                      <a:pt x="0" y="1"/>
                    </a:cubicBezTo>
                    <a:close/>
                    <a:moveTo>
                      <a:pt x="83" y="55"/>
                    </a:moveTo>
                    <a:cubicBezTo>
                      <a:pt x="87" y="59"/>
                      <a:pt x="91" y="62"/>
                      <a:pt x="95" y="65"/>
                    </a:cubicBezTo>
                    <a:cubicBezTo>
                      <a:pt x="97" y="66"/>
                      <a:pt x="98" y="66"/>
                      <a:pt x="100" y="67"/>
                    </a:cubicBezTo>
                    <a:lnTo>
                      <a:pt x="100" y="67"/>
                    </a:lnTo>
                    <a:cubicBezTo>
                      <a:pt x="94" y="63"/>
                      <a:pt x="88" y="59"/>
                      <a:pt x="83" y="55"/>
                    </a:cubicBezTo>
                    <a:close/>
                    <a:moveTo>
                      <a:pt x="100" y="67"/>
                    </a:moveTo>
                    <a:lnTo>
                      <a:pt x="100" y="67"/>
                    </a:lnTo>
                    <a:cubicBezTo>
                      <a:pt x="100" y="67"/>
                      <a:pt x="100" y="68"/>
                      <a:pt x="101" y="68"/>
                    </a:cubicBezTo>
                    <a:lnTo>
                      <a:pt x="129" y="84"/>
                    </a:lnTo>
                    <a:lnTo>
                      <a:pt x="129" y="84"/>
                    </a:lnTo>
                    <a:cubicBezTo>
                      <a:pt x="120" y="78"/>
                      <a:pt x="111" y="72"/>
                      <a:pt x="100" y="67"/>
                    </a:cubicBezTo>
                    <a:close/>
                    <a:moveTo>
                      <a:pt x="129" y="84"/>
                    </a:moveTo>
                    <a:cubicBezTo>
                      <a:pt x="133" y="87"/>
                      <a:pt x="138" y="90"/>
                      <a:pt x="143" y="93"/>
                    </a:cubicBezTo>
                    <a:cubicBezTo>
                      <a:pt x="168" y="109"/>
                      <a:pt x="191" y="124"/>
                      <a:pt x="212" y="137"/>
                    </a:cubicBezTo>
                    <a:lnTo>
                      <a:pt x="212" y="137"/>
                    </a:lnTo>
                    <a:cubicBezTo>
                      <a:pt x="194" y="125"/>
                      <a:pt x="174" y="112"/>
                      <a:pt x="154" y="99"/>
                    </a:cubicBezTo>
                    <a:lnTo>
                      <a:pt x="129" y="84"/>
                    </a:lnTo>
                    <a:close/>
                    <a:moveTo>
                      <a:pt x="212" y="137"/>
                    </a:moveTo>
                    <a:cubicBezTo>
                      <a:pt x="253" y="165"/>
                      <a:pt x="287" y="187"/>
                      <a:pt x="310" y="205"/>
                    </a:cubicBezTo>
                    <a:cubicBezTo>
                      <a:pt x="316" y="207"/>
                      <a:pt x="321" y="209"/>
                      <a:pt x="326" y="212"/>
                    </a:cubicBezTo>
                    <a:lnTo>
                      <a:pt x="326" y="212"/>
                    </a:lnTo>
                    <a:cubicBezTo>
                      <a:pt x="319" y="207"/>
                      <a:pt x="312" y="202"/>
                      <a:pt x="304" y="196"/>
                    </a:cubicBezTo>
                    <a:cubicBezTo>
                      <a:pt x="280" y="180"/>
                      <a:pt x="249" y="161"/>
                      <a:pt x="212" y="137"/>
                    </a:cubicBezTo>
                    <a:close/>
                    <a:moveTo>
                      <a:pt x="326" y="212"/>
                    </a:moveTo>
                    <a:cubicBezTo>
                      <a:pt x="332" y="217"/>
                      <a:pt x="338" y="221"/>
                      <a:pt x="342" y="225"/>
                    </a:cubicBezTo>
                    <a:lnTo>
                      <a:pt x="342" y="225"/>
                    </a:lnTo>
                    <a:cubicBezTo>
                      <a:pt x="338" y="220"/>
                      <a:pt x="333" y="216"/>
                      <a:pt x="326" y="212"/>
                    </a:cubicBezTo>
                    <a:close/>
                    <a:moveTo>
                      <a:pt x="342" y="225"/>
                    </a:moveTo>
                    <a:cubicBezTo>
                      <a:pt x="346" y="227"/>
                      <a:pt x="349" y="230"/>
                      <a:pt x="352" y="232"/>
                    </a:cubicBezTo>
                    <a:cubicBezTo>
                      <a:pt x="350" y="231"/>
                      <a:pt x="347" y="228"/>
                      <a:pt x="342" y="22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9"/>
              <p:cNvSpPr/>
              <p:nvPr/>
            </p:nvSpPr>
            <p:spPr>
              <a:xfrm>
                <a:off x="2125475" y="3490525"/>
                <a:ext cx="25" cy="25"/>
              </a:xfrm>
              <a:custGeom>
                <a:avLst/>
                <a:gdLst/>
                <a:ahLst/>
                <a:cxnLst/>
                <a:rect l="l" t="t" r="r" b="b"/>
                <a:pathLst>
                  <a:path w="1" h="1" extrusionOk="0">
                    <a:moveTo>
                      <a:pt x="1" y="0"/>
                    </a:move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9"/>
              <p:cNvSpPr/>
              <p:nvPr/>
            </p:nvSpPr>
            <p:spPr>
              <a:xfrm>
                <a:off x="2182125" y="3609100"/>
                <a:ext cx="7550" cy="12300"/>
              </a:xfrm>
              <a:custGeom>
                <a:avLst/>
                <a:gdLst/>
                <a:ahLst/>
                <a:cxnLst/>
                <a:rect l="l" t="t" r="r" b="b"/>
                <a:pathLst>
                  <a:path w="302" h="492" extrusionOk="0">
                    <a:moveTo>
                      <a:pt x="0" y="1"/>
                    </a:moveTo>
                    <a:lnTo>
                      <a:pt x="0" y="1"/>
                    </a:lnTo>
                    <a:cubicBezTo>
                      <a:pt x="101" y="157"/>
                      <a:pt x="198" y="321"/>
                      <a:pt x="301" y="491"/>
                    </a:cubicBezTo>
                    <a:cubicBezTo>
                      <a:pt x="201" y="321"/>
                      <a:pt x="101" y="157"/>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9"/>
              <p:cNvSpPr/>
              <p:nvPr/>
            </p:nvSpPr>
            <p:spPr>
              <a:xfrm>
                <a:off x="1893925" y="3500700"/>
                <a:ext cx="4350" cy="18500"/>
              </a:xfrm>
              <a:custGeom>
                <a:avLst/>
                <a:gdLst/>
                <a:ahLst/>
                <a:cxnLst/>
                <a:rect l="l" t="t" r="r" b="b"/>
                <a:pathLst>
                  <a:path w="174" h="740" extrusionOk="0">
                    <a:moveTo>
                      <a:pt x="81" y="1"/>
                    </a:moveTo>
                    <a:lnTo>
                      <a:pt x="0" y="6"/>
                    </a:lnTo>
                    <a:lnTo>
                      <a:pt x="98" y="740"/>
                    </a:lnTo>
                    <a:lnTo>
                      <a:pt x="118" y="732"/>
                    </a:lnTo>
                    <a:cubicBezTo>
                      <a:pt x="132" y="737"/>
                      <a:pt x="140" y="737"/>
                      <a:pt x="154" y="737"/>
                    </a:cubicBezTo>
                    <a:lnTo>
                      <a:pt x="173" y="732"/>
                    </a:lnTo>
                    <a:lnTo>
                      <a:pt x="8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9"/>
              <p:cNvSpPr/>
              <p:nvPr/>
            </p:nvSpPr>
            <p:spPr>
              <a:xfrm>
                <a:off x="2010250" y="3512850"/>
                <a:ext cx="7700" cy="18000"/>
              </a:xfrm>
              <a:custGeom>
                <a:avLst/>
                <a:gdLst/>
                <a:ahLst/>
                <a:cxnLst/>
                <a:rect l="l" t="t" r="r" b="b"/>
                <a:pathLst>
                  <a:path w="308" h="720" extrusionOk="0">
                    <a:moveTo>
                      <a:pt x="235" y="0"/>
                    </a:moveTo>
                    <a:lnTo>
                      <a:pt x="1" y="698"/>
                    </a:lnTo>
                    <a:lnTo>
                      <a:pt x="29" y="706"/>
                    </a:lnTo>
                    <a:cubicBezTo>
                      <a:pt x="34" y="712"/>
                      <a:pt x="45" y="712"/>
                      <a:pt x="54" y="717"/>
                    </a:cubicBezTo>
                    <a:lnTo>
                      <a:pt x="71" y="720"/>
                    </a:lnTo>
                    <a:lnTo>
                      <a:pt x="308" y="22"/>
                    </a:lnTo>
                    <a:lnTo>
                      <a:pt x="291" y="17"/>
                    </a:lnTo>
                    <a:cubicBezTo>
                      <a:pt x="277" y="14"/>
                      <a:pt x="266" y="9"/>
                      <a:pt x="255" y="6"/>
                    </a:cubicBezTo>
                    <a:lnTo>
                      <a:pt x="2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9"/>
              <p:cNvSpPr/>
              <p:nvPr/>
            </p:nvSpPr>
            <p:spPr>
              <a:xfrm>
                <a:off x="1929425" y="3498600"/>
                <a:ext cx="1900" cy="18800"/>
              </a:xfrm>
              <a:custGeom>
                <a:avLst/>
                <a:gdLst/>
                <a:ahLst/>
                <a:cxnLst/>
                <a:rect l="l" t="t" r="r" b="b"/>
                <a:pathLst>
                  <a:path w="76" h="752" extrusionOk="0">
                    <a:moveTo>
                      <a:pt x="51" y="0"/>
                    </a:moveTo>
                    <a:cubicBezTo>
                      <a:pt x="43" y="0"/>
                      <a:pt x="36" y="2"/>
                      <a:pt x="30" y="2"/>
                    </a:cubicBezTo>
                    <a:cubicBezTo>
                      <a:pt x="27" y="2"/>
                      <a:pt x="25" y="2"/>
                      <a:pt x="23" y="1"/>
                    </a:cubicBezTo>
                    <a:lnTo>
                      <a:pt x="0" y="4"/>
                    </a:lnTo>
                    <a:lnTo>
                      <a:pt x="3" y="718"/>
                    </a:lnTo>
                    <a:lnTo>
                      <a:pt x="0" y="751"/>
                    </a:lnTo>
                    <a:lnTo>
                      <a:pt x="23" y="738"/>
                    </a:lnTo>
                    <a:cubicBezTo>
                      <a:pt x="26" y="739"/>
                      <a:pt x="28" y="739"/>
                      <a:pt x="30" y="739"/>
                    </a:cubicBezTo>
                    <a:cubicBezTo>
                      <a:pt x="32" y="739"/>
                      <a:pt x="34" y="739"/>
                      <a:pt x="37" y="740"/>
                    </a:cubicBezTo>
                    <a:cubicBezTo>
                      <a:pt x="38" y="741"/>
                      <a:pt x="40" y="741"/>
                      <a:pt x="41" y="741"/>
                    </a:cubicBezTo>
                    <a:cubicBezTo>
                      <a:pt x="44" y="741"/>
                      <a:pt x="46" y="740"/>
                      <a:pt x="49" y="740"/>
                    </a:cubicBezTo>
                    <a:cubicBezTo>
                      <a:pt x="50" y="740"/>
                      <a:pt x="52" y="740"/>
                      <a:pt x="53" y="740"/>
                    </a:cubicBezTo>
                    <a:lnTo>
                      <a:pt x="73" y="738"/>
                    </a:lnTo>
                    <a:lnTo>
                      <a:pt x="76" y="1"/>
                    </a:lnTo>
                    <a:lnTo>
                      <a:pt x="59" y="1"/>
                    </a:lnTo>
                    <a:cubicBezTo>
                      <a:pt x="56" y="0"/>
                      <a:pt x="53"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9"/>
              <p:cNvSpPr/>
              <p:nvPr/>
            </p:nvSpPr>
            <p:spPr>
              <a:xfrm>
                <a:off x="1911700" y="3499025"/>
                <a:ext cx="3025" cy="18850"/>
              </a:xfrm>
              <a:custGeom>
                <a:avLst/>
                <a:gdLst/>
                <a:ahLst/>
                <a:cxnLst/>
                <a:rect l="l" t="t" r="r" b="b"/>
                <a:pathLst>
                  <a:path w="121" h="754" extrusionOk="0">
                    <a:moveTo>
                      <a:pt x="62" y="1"/>
                    </a:moveTo>
                    <a:cubicBezTo>
                      <a:pt x="51" y="1"/>
                      <a:pt x="40" y="1"/>
                      <a:pt x="29" y="4"/>
                    </a:cubicBezTo>
                    <a:lnTo>
                      <a:pt x="1" y="9"/>
                    </a:lnTo>
                    <a:lnTo>
                      <a:pt x="45" y="754"/>
                    </a:lnTo>
                    <a:lnTo>
                      <a:pt x="82" y="743"/>
                    </a:lnTo>
                    <a:cubicBezTo>
                      <a:pt x="85" y="740"/>
                      <a:pt x="93" y="740"/>
                      <a:pt x="98" y="740"/>
                    </a:cubicBezTo>
                    <a:lnTo>
                      <a:pt x="121" y="737"/>
                    </a:lnTo>
                    <a:lnTo>
                      <a:pt x="79" y="4"/>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9"/>
              <p:cNvSpPr/>
              <p:nvPr/>
            </p:nvSpPr>
            <p:spPr>
              <a:xfrm>
                <a:off x="1850950" y="3509625"/>
                <a:ext cx="7075" cy="18450"/>
              </a:xfrm>
              <a:custGeom>
                <a:avLst/>
                <a:gdLst/>
                <a:ahLst/>
                <a:cxnLst/>
                <a:rect l="l" t="t" r="r" b="b"/>
                <a:pathLst>
                  <a:path w="283" h="738" extrusionOk="0">
                    <a:moveTo>
                      <a:pt x="71" y="1"/>
                    </a:moveTo>
                    <a:lnTo>
                      <a:pt x="54" y="9"/>
                    </a:lnTo>
                    <a:cubicBezTo>
                      <a:pt x="40" y="12"/>
                      <a:pt x="29" y="20"/>
                      <a:pt x="15" y="23"/>
                    </a:cubicBezTo>
                    <a:lnTo>
                      <a:pt x="1" y="29"/>
                    </a:lnTo>
                    <a:lnTo>
                      <a:pt x="210" y="737"/>
                    </a:lnTo>
                    <a:lnTo>
                      <a:pt x="283" y="709"/>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9"/>
              <p:cNvSpPr/>
              <p:nvPr/>
            </p:nvSpPr>
            <p:spPr>
              <a:xfrm>
                <a:off x="1902650" y="3499800"/>
                <a:ext cx="3775" cy="18425"/>
              </a:xfrm>
              <a:custGeom>
                <a:avLst/>
                <a:gdLst/>
                <a:ahLst/>
                <a:cxnLst/>
                <a:rect l="l" t="t" r="r" b="b"/>
                <a:pathLst>
                  <a:path w="151" h="737" extrusionOk="0">
                    <a:moveTo>
                      <a:pt x="67" y="0"/>
                    </a:moveTo>
                    <a:cubicBezTo>
                      <a:pt x="56" y="6"/>
                      <a:pt x="50" y="6"/>
                      <a:pt x="42" y="9"/>
                    </a:cubicBezTo>
                    <a:cubicBezTo>
                      <a:pt x="39" y="7"/>
                      <a:pt x="37" y="7"/>
                      <a:pt x="35" y="7"/>
                    </a:cubicBezTo>
                    <a:cubicBezTo>
                      <a:pt x="32" y="7"/>
                      <a:pt x="29" y="7"/>
                      <a:pt x="25" y="9"/>
                    </a:cubicBezTo>
                    <a:lnTo>
                      <a:pt x="0" y="6"/>
                    </a:lnTo>
                    <a:lnTo>
                      <a:pt x="0" y="6"/>
                    </a:lnTo>
                    <a:lnTo>
                      <a:pt x="75" y="737"/>
                    </a:lnTo>
                    <a:lnTo>
                      <a:pt x="151" y="731"/>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9"/>
              <p:cNvSpPr/>
              <p:nvPr/>
            </p:nvSpPr>
            <p:spPr>
              <a:xfrm>
                <a:off x="1920575" y="3498750"/>
                <a:ext cx="2450" cy="18375"/>
              </a:xfrm>
              <a:custGeom>
                <a:avLst/>
                <a:gdLst/>
                <a:ahLst/>
                <a:cxnLst/>
                <a:rect l="l" t="t" r="r" b="b"/>
                <a:pathLst>
                  <a:path w="98" h="735" extrusionOk="0">
                    <a:moveTo>
                      <a:pt x="0" y="1"/>
                    </a:moveTo>
                    <a:lnTo>
                      <a:pt x="22" y="734"/>
                    </a:lnTo>
                    <a:lnTo>
                      <a:pt x="98" y="732"/>
                    </a:lnTo>
                    <a:lnTo>
                      <a:pt x="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9"/>
              <p:cNvSpPr/>
              <p:nvPr/>
            </p:nvSpPr>
            <p:spPr>
              <a:xfrm>
                <a:off x="2002375" y="3510125"/>
                <a:ext cx="7150" cy="18225"/>
              </a:xfrm>
              <a:custGeom>
                <a:avLst/>
                <a:gdLst/>
                <a:ahLst/>
                <a:cxnLst/>
                <a:rect l="l" t="t" r="r" b="b"/>
                <a:pathLst>
                  <a:path w="286" h="729" extrusionOk="0">
                    <a:moveTo>
                      <a:pt x="210" y="0"/>
                    </a:moveTo>
                    <a:lnTo>
                      <a:pt x="1" y="709"/>
                    </a:lnTo>
                    <a:lnTo>
                      <a:pt x="28" y="717"/>
                    </a:lnTo>
                    <a:cubicBezTo>
                      <a:pt x="37" y="717"/>
                      <a:pt x="42" y="726"/>
                      <a:pt x="54" y="726"/>
                    </a:cubicBezTo>
                    <a:lnTo>
                      <a:pt x="68" y="728"/>
                    </a:lnTo>
                    <a:lnTo>
                      <a:pt x="285" y="25"/>
                    </a:lnTo>
                    <a:lnTo>
                      <a:pt x="2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9"/>
              <p:cNvSpPr/>
              <p:nvPr/>
            </p:nvSpPr>
            <p:spPr>
              <a:xfrm>
                <a:off x="1885125" y="3501900"/>
                <a:ext cx="4925" cy="18625"/>
              </a:xfrm>
              <a:custGeom>
                <a:avLst/>
                <a:gdLst/>
                <a:ahLst/>
                <a:cxnLst/>
                <a:rect l="l" t="t" r="r" b="b"/>
                <a:pathLst>
                  <a:path w="197" h="745" extrusionOk="0">
                    <a:moveTo>
                      <a:pt x="79" y="0"/>
                    </a:moveTo>
                    <a:lnTo>
                      <a:pt x="54" y="6"/>
                    </a:lnTo>
                    <a:cubicBezTo>
                      <a:pt x="40" y="9"/>
                      <a:pt x="32" y="9"/>
                      <a:pt x="23" y="11"/>
                    </a:cubicBezTo>
                    <a:lnTo>
                      <a:pt x="1" y="14"/>
                    </a:lnTo>
                    <a:lnTo>
                      <a:pt x="124" y="745"/>
                    </a:lnTo>
                    <a:lnTo>
                      <a:pt x="196" y="728"/>
                    </a:lnTo>
                    <a:lnTo>
                      <a:pt x="7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9"/>
              <p:cNvSpPr/>
              <p:nvPr/>
            </p:nvSpPr>
            <p:spPr>
              <a:xfrm>
                <a:off x="1876975" y="3503425"/>
                <a:ext cx="5050" cy="18500"/>
              </a:xfrm>
              <a:custGeom>
                <a:avLst/>
                <a:gdLst/>
                <a:ahLst/>
                <a:cxnLst/>
                <a:rect l="l" t="t" r="r" b="b"/>
                <a:pathLst>
                  <a:path w="202" h="740" extrusionOk="0">
                    <a:moveTo>
                      <a:pt x="59" y="1"/>
                    </a:moveTo>
                    <a:lnTo>
                      <a:pt x="1" y="9"/>
                    </a:lnTo>
                    <a:lnTo>
                      <a:pt x="129" y="740"/>
                    </a:lnTo>
                    <a:lnTo>
                      <a:pt x="146" y="731"/>
                    </a:lnTo>
                    <a:cubicBezTo>
                      <a:pt x="147" y="733"/>
                      <a:pt x="150" y="734"/>
                      <a:pt x="153" y="734"/>
                    </a:cubicBezTo>
                    <a:cubicBezTo>
                      <a:pt x="155" y="734"/>
                      <a:pt x="158" y="733"/>
                      <a:pt x="160" y="731"/>
                    </a:cubicBezTo>
                    <a:cubicBezTo>
                      <a:pt x="171" y="731"/>
                      <a:pt x="171" y="729"/>
                      <a:pt x="182" y="729"/>
                    </a:cubicBezTo>
                    <a:lnTo>
                      <a:pt x="201" y="720"/>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9"/>
              <p:cNvSpPr/>
              <p:nvPr/>
            </p:nvSpPr>
            <p:spPr>
              <a:xfrm>
                <a:off x="1859325" y="3507475"/>
                <a:ext cx="6650" cy="18300"/>
              </a:xfrm>
              <a:custGeom>
                <a:avLst/>
                <a:gdLst/>
                <a:ahLst/>
                <a:cxnLst/>
                <a:rect l="l" t="t" r="r" b="b"/>
                <a:pathLst>
                  <a:path w="266" h="732" extrusionOk="0">
                    <a:moveTo>
                      <a:pt x="76" y="0"/>
                    </a:moveTo>
                    <a:lnTo>
                      <a:pt x="1" y="20"/>
                    </a:lnTo>
                    <a:lnTo>
                      <a:pt x="193" y="731"/>
                    </a:lnTo>
                    <a:lnTo>
                      <a:pt x="227" y="720"/>
                    </a:lnTo>
                    <a:cubicBezTo>
                      <a:pt x="235" y="717"/>
                      <a:pt x="238" y="717"/>
                      <a:pt x="246" y="717"/>
                    </a:cubicBezTo>
                    <a:lnTo>
                      <a:pt x="266" y="709"/>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9"/>
              <p:cNvSpPr/>
              <p:nvPr/>
            </p:nvSpPr>
            <p:spPr>
              <a:xfrm>
                <a:off x="1842450" y="3512500"/>
                <a:ext cx="7775" cy="18000"/>
              </a:xfrm>
              <a:custGeom>
                <a:avLst/>
                <a:gdLst/>
                <a:ahLst/>
                <a:cxnLst/>
                <a:rect l="l" t="t" r="r" b="b"/>
                <a:pathLst>
                  <a:path w="311" h="720" extrusionOk="0">
                    <a:moveTo>
                      <a:pt x="73" y="0"/>
                    </a:moveTo>
                    <a:lnTo>
                      <a:pt x="56" y="6"/>
                    </a:lnTo>
                    <a:cubicBezTo>
                      <a:pt x="42" y="9"/>
                      <a:pt x="34" y="11"/>
                      <a:pt x="20" y="17"/>
                    </a:cubicBezTo>
                    <a:lnTo>
                      <a:pt x="1" y="23"/>
                    </a:lnTo>
                    <a:lnTo>
                      <a:pt x="238" y="720"/>
                    </a:lnTo>
                    <a:lnTo>
                      <a:pt x="254" y="714"/>
                    </a:lnTo>
                    <a:cubicBezTo>
                      <a:pt x="260" y="712"/>
                      <a:pt x="271" y="712"/>
                      <a:pt x="274" y="706"/>
                    </a:cubicBezTo>
                    <a:lnTo>
                      <a:pt x="310" y="698"/>
                    </a:ln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9"/>
              <p:cNvSpPr/>
              <p:nvPr/>
            </p:nvSpPr>
            <p:spPr>
              <a:xfrm>
                <a:off x="1867775" y="3505300"/>
                <a:ext cx="6075" cy="18525"/>
              </a:xfrm>
              <a:custGeom>
                <a:avLst/>
                <a:gdLst/>
                <a:ahLst/>
                <a:cxnLst/>
                <a:rect l="l" t="t" r="r" b="b"/>
                <a:pathLst>
                  <a:path w="243" h="741" extrusionOk="0">
                    <a:moveTo>
                      <a:pt x="78" y="1"/>
                    </a:moveTo>
                    <a:lnTo>
                      <a:pt x="56" y="9"/>
                    </a:lnTo>
                    <a:cubicBezTo>
                      <a:pt x="55" y="8"/>
                      <a:pt x="55" y="7"/>
                      <a:pt x="53" y="7"/>
                    </a:cubicBezTo>
                    <a:cubicBezTo>
                      <a:pt x="50" y="7"/>
                      <a:pt x="45" y="12"/>
                      <a:pt x="37" y="12"/>
                    </a:cubicBezTo>
                    <a:cubicBezTo>
                      <a:pt x="28" y="15"/>
                      <a:pt x="25" y="15"/>
                      <a:pt x="23" y="15"/>
                    </a:cubicBezTo>
                    <a:lnTo>
                      <a:pt x="0" y="18"/>
                    </a:lnTo>
                    <a:lnTo>
                      <a:pt x="173" y="740"/>
                    </a:lnTo>
                    <a:lnTo>
                      <a:pt x="243" y="723"/>
                    </a:lnTo>
                    <a:lnTo>
                      <a:pt x="7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9"/>
              <p:cNvSpPr/>
              <p:nvPr/>
            </p:nvSpPr>
            <p:spPr>
              <a:xfrm>
                <a:off x="1986475" y="3505650"/>
                <a:ext cx="6100" cy="18225"/>
              </a:xfrm>
              <a:custGeom>
                <a:avLst/>
                <a:gdLst/>
                <a:ahLst/>
                <a:cxnLst/>
                <a:rect l="l" t="t" r="r" b="b"/>
                <a:pathLst>
                  <a:path w="244" h="729" extrusionOk="0">
                    <a:moveTo>
                      <a:pt x="182" y="1"/>
                    </a:moveTo>
                    <a:lnTo>
                      <a:pt x="1" y="715"/>
                    </a:lnTo>
                    <a:lnTo>
                      <a:pt x="17" y="721"/>
                    </a:lnTo>
                    <a:cubicBezTo>
                      <a:pt x="23" y="721"/>
                      <a:pt x="31" y="723"/>
                      <a:pt x="37" y="726"/>
                    </a:cubicBezTo>
                    <a:lnTo>
                      <a:pt x="73" y="729"/>
                    </a:lnTo>
                    <a:lnTo>
                      <a:pt x="243" y="15"/>
                    </a:lnTo>
                    <a:lnTo>
                      <a:pt x="226" y="12"/>
                    </a:lnTo>
                    <a:cubicBezTo>
                      <a:pt x="213" y="9"/>
                      <a:pt x="201" y="9"/>
                      <a:pt x="190" y="4"/>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9"/>
              <p:cNvSpPr/>
              <p:nvPr/>
            </p:nvSpPr>
            <p:spPr>
              <a:xfrm>
                <a:off x="1774650" y="3977125"/>
                <a:ext cx="12100" cy="16350"/>
              </a:xfrm>
              <a:custGeom>
                <a:avLst/>
                <a:gdLst/>
                <a:ahLst/>
                <a:cxnLst/>
                <a:rect l="l" t="t" r="r" b="b"/>
                <a:pathLst>
                  <a:path w="484" h="654" extrusionOk="0">
                    <a:moveTo>
                      <a:pt x="419" y="1"/>
                    </a:moveTo>
                    <a:lnTo>
                      <a:pt x="1" y="609"/>
                    </a:lnTo>
                    <a:lnTo>
                      <a:pt x="65" y="653"/>
                    </a:lnTo>
                    <a:lnTo>
                      <a:pt x="484" y="45"/>
                    </a:lnTo>
                    <a:lnTo>
                      <a:pt x="41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9"/>
              <p:cNvSpPr/>
              <p:nvPr/>
            </p:nvSpPr>
            <p:spPr>
              <a:xfrm>
                <a:off x="1970075" y="3502100"/>
                <a:ext cx="4975" cy="18575"/>
              </a:xfrm>
              <a:custGeom>
                <a:avLst/>
                <a:gdLst/>
                <a:ahLst/>
                <a:cxnLst/>
                <a:rect l="l" t="t" r="r" b="b"/>
                <a:pathLst>
                  <a:path w="199" h="743" extrusionOk="0">
                    <a:moveTo>
                      <a:pt x="121" y="1"/>
                    </a:moveTo>
                    <a:lnTo>
                      <a:pt x="1" y="729"/>
                    </a:lnTo>
                    <a:lnTo>
                      <a:pt x="23" y="731"/>
                    </a:lnTo>
                    <a:cubicBezTo>
                      <a:pt x="32" y="731"/>
                      <a:pt x="43" y="737"/>
                      <a:pt x="48" y="737"/>
                    </a:cubicBezTo>
                    <a:lnTo>
                      <a:pt x="79" y="743"/>
                    </a:lnTo>
                    <a:lnTo>
                      <a:pt x="199" y="17"/>
                    </a:lnTo>
                    <a:lnTo>
                      <a:pt x="168" y="14"/>
                    </a:lnTo>
                    <a:cubicBezTo>
                      <a:pt x="160" y="12"/>
                      <a:pt x="154" y="6"/>
                      <a:pt x="143" y="6"/>
                    </a:cubicBezTo>
                    <a:lnTo>
                      <a:pt x="1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9"/>
              <p:cNvSpPr/>
              <p:nvPr/>
            </p:nvSpPr>
            <p:spPr>
              <a:xfrm>
                <a:off x="1994425" y="3507675"/>
                <a:ext cx="6650" cy="18225"/>
              </a:xfrm>
              <a:custGeom>
                <a:avLst/>
                <a:gdLst/>
                <a:ahLst/>
                <a:cxnLst/>
                <a:rect l="l" t="t" r="r" b="b"/>
                <a:pathLst>
                  <a:path w="266" h="729" extrusionOk="0">
                    <a:moveTo>
                      <a:pt x="190" y="1"/>
                    </a:moveTo>
                    <a:lnTo>
                      <a:pt x="1" y="709"/>
                    </a:lnTo>
                    <a:lnTo>
                      <a:pt x="20" y="715"/>
                    </a:lnTo>
                    <a:cubicBezTo>
                      <a:pt x="26" y="718"/>
                      <a:pt x="28" y="723"/>
                      <a:pt x="40" y="723"/>
                    </a:cubicBezTo>
                    <a:cubicBezTo>
                      <a:pt x="45" y="723"/>
                      <a:pt x="48" y="726"/>
                      <a:pt x="54" y="726"/>
                    </a:cubicBezTo>
                    <a:lnTo>
                      <a:pt x="76" y="729"/>
                    </a:lnTo>
                    <a:lnTo>
                      <a:pt x="266" y="20"/>
                    </a:lnTo>
                    <a:lnTo>
                      <a:pt x="232" y="9"/>
                    </a:lnTo>
                    <a:cubicBezTo>
                      <a:pt x="221" y="6"/>
                      <a:pt x="218" y="6"/>
                      <a:pt x="207" y="3"/>
                    </a:cubicBezTo>
                    <a:lnTo>
                      <a:pt x="1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9"/>
              <p:cNvSpPr/>
              <p:nvPr/>
            </p:nvSpPr>
            <p:spPr>
              <a:xfrm>
                <a:off x="1937525" y="3498750"/>
                <a:ext cx="2600" cy="18500"/>
              </a:xfrm>
              <a:custGeom>
                <a:avLst/>
                <a:gdLst/>
                <a:ahLst/>
                <a:cxnLst/>
                <a:rect l="l" t="t" r="r" b="b"/>
                <a:pathLst>
                  <a:path w="104" h="740" extrusionOk="0">
                    <a:moveTo>
                      <a:pt x="47" y="1"/>
                    </a:moveTo>
                    <a:lnTo>
                      <a:pt x="25" y="6"/>
                    </a:lnTo>
                    <a:lnTo>
                      <a:pt x="0" y="737"/>
                    </a:lnTo>
                    <a:lnTo>
                      <a:pt x="75" y="740"/>
                    </a:lnTo>
                    <a:lnTo>
                      <a:pt x="103" y="6"/>
                    </a:lnTo>
                    <a:lnTo>
                      <a:pt x="84" y="1"/>
                    </a:lnTo>
                    <a:cubicBezTo>
                      <a:pt x="80" y="6"/>
                      <a:pt x="76" y="7"/>
                      <a:pt x="73" y="7"/>
                    </a:cubicBezTo>
                    <a:cubicBezTo>
                      <a:pt x="70" y="7"/>
                      <a:pt x="68" y="6"/>
                      <a:pt x="67" y="6"/>
                    </a:cubicBezTo>
                    <a:cubicBezTo>
                      <a:pt x="61" y="6"/>
                      <a:pt x="50" y="6"/>
                      <a:pt x="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9"/>
              <p:cNvSpPr/>
              <p:nvPr/>
            </p:nvSpPr>
            <p:spPr>
              <a:xfrm>
                <a:off x="1945750" y="3499250"/>
                <a:ext cx="3150" cy="18575"/>
              </a:xfrm>
              <a:custGeom>
                <a:avLst/>
                <a:gdLst/>
                <a:ahLst/>
                <a:cxnLst/>
                <a:rect l="l" t="t" r="r" b="b"/>
                <a:pathLst>
                  <a:path w="126" h="743" extrusionOk="0">
                    <a:moveTo>
                      <a:pt x="48" y="0"/>
                    </a:moveTo>
                    <a:lnTo>
                      <a:pt x="0" y="734"/>
                    </a:lnTo>
                    <a:lnTo>
                      <a:pt x="34" y="739"/>
                    </a:lnTo>
                    <a:cubicBezTo>
                      <a:pt x="42" y="742"/>
                      <a:pt x="48" y="742"/>
                      <a:pt x="50" y="742"/>
                    </a:cubicBezTo>
                    <a:lnTo>
                      <a:pt x="73" y="739"/>
                    </a:lnTo>
                    <a:lnTo>
                      <a:pt x="126" y="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9"/>
              <p:cNvSpPr/>
              <p:nvPr/>
            </p:nvSpPr>
            <p:spPr>
              <a:xfrm>
                <a:off x="1962125" y="3500850"/>
                <a:ext cx="4350" cy="18650"/>
              </a:xfrm>
              <a:custGeom>
                <a:avLst/>
                <a:gdLst/>
                <a:ahLst/>
                <a:cxnLst/>
                <a:rect l="l" t="t" r="r" b="b"/>
                <a:pathLst>
                  <a:path w="174" h="746" extrusionOk="0">
                    <a:moveTo>
                      <a:pt x="96" y="0"/>
                    </a:moveTo>
                    <a:lnTo>
                      <a:pt x="1" y="731"/>
                    </a:lnTo>
                    <a:lnTo>
                      <a:pt x="20" y="734"/>
                    </a:lnTo>
                    <a:cubicBezTo>
                      <a:pt x="29" y="734"/>
                      <a:pt x="40" y="737"/>
                      <a:pt x="46" y="740"/>
                    </a:cubicBezTo>
                    <a:lnTo>
                      <a:pt x="73" y="745"/>
                    </a:lnTo>
                    <a:lnTo>
                      <a:pt x="174" y="11"/>
                    </a:lnTo>
                    <a:lnTo>
                      <a:pt x="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9"/>
              <p:cNvSpPr/>
              <p:nvPr/>
            </p:nvSpPr>
            <p:spPr>
              <a:xfrm>
                <a:off x="1953900" y="3499800"/>
                <a:ext cx="3875" cy="18650"/>
              </a:xfrm>
              <a:custGeom>
                <a:avLst/>
                <a:gdLst/>
                <a:ahLst/>
                <a:cxnLst/>
                <a:rect l="l" t="t" r="r" b="b"/>
                <a:pathLst>
                  <a:path w="155" h="746" extrusionOk="0">
                    <a:moveTo>
                      <a:pt x="76" y="0"/>
                    </a:moveTo>
                    <a:lnTo>
                      <a:pt x="1" y="734"/>
                    </a:lnTo>
                    <a:lnTo>
                      <a:pt x="34" y="734"/>
                    </a:lnTo>
                    <a:cubicBezTo>
                      <a:pt x="43" y="737"/>
                      <a:pt x="48" y="740"/>
                      <a:pt x="56" y="740"/>
                    </a:cubicBezTo>
                    <a:lnTo>
                      <a:pt x="76" y="745"/>
                    </a:lnTo>
                    <a:lnTo>
                      <a:pt x="154" y="12"/>
                    </a:lnTo>
                    <a:lnTo>
                      <a:pt x="135" y="9"/>
                    </a:lnTo>
                    <a:lnTo>
                      <a:pt x="112" y="9"/>
                    </a:lnTo>
                    <a:cubicBezTo>
                      <a:pt x="107" y="6"/>
                      <a:pt x="104" y="6"/>
                      <a:pt x="93" y="6"/>
                    </a:cubicBez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9"/>
              <p:cNvSpPr/>
              <p:nvPr/>
            </p:nvSpPr>
            <p:spPr>
              <a:xfrm>
                <a:off x="2156725" y="3879425"/>
                <a:ext cx="17250" cy="9775"/>
              </a:xfrm>
              <a:custGeom>
                <a:avLst/>
                <a:gdLst/>
                <a:ahLst/>
                <a:cxnLst/>
                <a:rect l="l" t="t" r="r" b="b"/>
                <a:pathLst>
                  <a:path w="690" h="391" extrusionOk="0">
                    <a:moveTo>
                      <a:pt x="31" y="0"/>
                    </a:moveTo>
                    <a:lnTo>
                      <a:pt x="17" y="28"/>
                    </a:lnTo>
                    <a:cubicBezTo>
                      <a:pt x="14" y="34"/>
                      <a:pt x="12" y="42"/>
                      <a:pt x="12" y="45"/>
                    </a:cubicBezTo>
                    <a:lnTo>
                      <a:pt x="0" y="67"/>
                    </a:lnTo>
                    <a:lnTo>
                      <a:pt x="662" y="391"/>
                    </a:lnTo>
                    <a:lnTo>
                      <a:pt x="670" y="377"/>
                    </a:lnTo>
                    <a:cubicBezTo>
                      <a:pt x="676" y="368"/>
                      <a:pt x="676" y="363"/>
                      <a:pt x="681" y="355"/>
                    </a:cubicBezTo>
                    <a:cubicBezTo>
                      <a:pt x="684" y="349"/>
                      <a:pt x="684" y="346"/>
                      <a:pt x="687" y="338"/>
                    </a:cubicBezTo>
                    <a:lnTo>
                      <a:pt x="689" y="327"/>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9"/>
              <p:cNvSpPr/>
              <p:nvPr/>
            </p:nvSpPr>
            <p:spPr>
              <a:xfrm>
                <a:off x="2078200" y="3973225"/>
                <a:ext cx="12350" cy="16075"/>
              </a:xfrm>
              <a:custGeom>
                <a:avLst/>
                <a:gdLst/>
                <a:ahLst/>
                <a:cxnLst/>
                <a:rect l="l" t="t" r="r" b="b"/>
                <a:pathLst>
                  <a:path w="494" h="643" extrusionOk="0">
                    <a:moveTo>
                      <a:pt x="59" y="0"/>
                    </a:moveTo>
                    <a:lnTo>
                      <a:pt x="48" y="12"/>
                    </a:lnTo>
                    <a:cubicBezTo>
                      <a:pt x="34" y="17"/>
                      <a:pt x="28" y="28"/>
                      <a:pt x="17" y="31"/>
                    </a:cubicBezTo>
                    <a:lnTo>
                      <a:pt x="0" y="45"/>
                    </a:lnTo>
                    <a:lnTo>
                      <a:pt x="432" y="642"/>
                    </a:lnTo>
                    <a:lnTo>
                      <a:pt x="449" y="634"/>
                    </a:lnTo>
                    <a:cubicBezTo>
                      <a:pt x="455" y="631"/>
                      <a:pt x="460" y="628"/>
                      <a:pt x="466" y="625"/>
                    </a:cubicBezTo>
                    <a:cubicBezTo>
                      <a:pt x="469" y="617"/>
                      <a:pt x="472" y="614"/>
                      <a:pt x="480" y="611"/>
                    </a:cubicBezTo>
                    <a:lnTo>
                      <a:pt x="494" y="597"/>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9"/>
              <p:cNvSpPr/>
              <p:nvPr/>
            </p:nvSpPr>
            <p:spPr>
              <a:xfrm>
                <a:off x="1989125" y="4015075"/>
                <a:ext cx="6300" cy="18425"/>
              </a:xfrm>
              <a:custGeom>
                <a:avLst/>
                <a:gdLst/>
                <a:ahLst/>
                <a:cxnLst/>
                <a:rect l="l" t="t" r="r" b="b"/>
                <a:pathLst>
                  <a:path w="252" h="737" extrusionOk="0">
                    <a:moveTo>
                      <a:pt x="76" y="0"/>
                    </a:moveTo>
                    <a:lnTo>
                      <a:pt x="1" y="20"/>
                    </a:lnTo>
                    <a:lnTo>
                      <a:pt x="179" y="737"/>
                    </a:lnTo>
                    <a:lnTo>
                      <a:pt x="199" y="728"/>
                    </a:lnTo>
                    <a:cubicBezTo>
                      <a:pt x="210" y="723"/>
                      <a:pt x="221" y="723"/>
                      <a:pt x="235" y="717"/>
                    </a:cubicBezTo>
                    <a:lnTo>
                      <a:pt x="252" y="71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9"/>
              <p:cNvSpPr/>
              <p:nvPr/>
            </p:nvSpPr>
            <p:spPr>
              <a:xfrm>
                <a:off x="1973025" y="4018350"/>
                <a:ext cx="4200" cy="18725"/>
              </a:xfrm>
              <a:custGeom>
                <a:avLst/>
                <a:gdLst/>
                <a:ahLst/>
                <a:cxnLst/>
                <a:rect l="l" t="t" r="r" b="b"/>
                <a:pathLst>
                  <a:path w="168" h="749" extrusionOk="0">
                    <a:moveTo>
                      <a:pt x="70" y="0"/>
                    </a:moveTo>
                    <a:lnTo>
                      <a:pt x="50" y="12"/>
                    </a:lnTo>
                    <a:cubicBezTo>
                      <a:pt x="46" y="14"/>
                      <a:pt x="43" y="17"/>
                      <a:pt x="38" y="17"/>
                    </a:cubicBezTo>
                    <a:cubicBezTo>
                      <a:pt x="36" y="17"/>
                      <a:pt x="33" y="16"/>
                      <a:pt x="31" y="14"/>
                    </a:cubicBezTo>
                    <a:lnTo>
                      <a:pt x="0" y="23"/>
                    </a:lnTo>
                    <a:lnTo>
                      <a:pt x="128" y="748"/>
                    </a:lnTo>
                    <a:lnTo>
                      <a:pt x="167" y="740"/>
                    </a:ln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9"/>
              <p:cNvSpPr/>
              <p:nvPr/>
            </p:nvSpPr>
            <p:spPr>
              <a:xfrm>
                <a:off x="1981100" y="4016875"/>
                <a:ext cx="5675" cy="18525"/>
              </a:xfrm>
              <a:custGeom>
                <a:avLst/>
                <a:gdLst/>
                <a:ahLst/>
                <a:cxnLst/>
                <a:rect l="l" t="t" r="r" b="b"/>
                <a:pathLst>
                  <a:path w="227" h="741" extrusionOk="0">
                    <a:moveTo>
                      <a:pt x="73" y="1"/>
                    </a:moveTo>
                    <a:lnTo>
                      <a:pt x="1" y="18"/>
                    </a:lnTo>
                    <a:lnTo>
                      <a:pt x="151" y="740"/>
                    </a:lnTo>
                    <a:lnTo>
                      <a:pt x="171" y="737"/>
                    </a:lnTo>
                    <a:cubicBezTo>
                      <a:pt x="188" y="737"/>
                      <a:pt x="199" y="729"/>
                      <a:pt x="210" y="729"/>
                    </a:cubicBezTo>
                    <a:lnTo>
                      <a:pt x="227" y="723"/>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9"/>
              <p:cNvSpPr/>
              <p:nvPr/>
            </p:nvSpPr>
            <p:spPr>
              <a:xfrm>
                <a:off x="2097575" y="3957800"/>
                <a:ext cx="13775" cy="15025"/>
              </a:xfrm>
              <a:custGeom>
                <a:avLst/>
                <a:gdLst/>
                <a:ahLst/>
                <a:cxnLst/>
                <a:rect l="l" t="t" r="r" b="b"/>
                <a:pathLst>
                  <a:path w="551" h="601" extrusionOk="0">
                    <a:moveTo>
                      <a:pt x="56" y="1"/>
                    </a:moveTo>
                    <a:lnTo>
                      <a:pt x="1" y="48"/>
                    </a:lnTo>
                    <a:lnTo>
                      <a:pt x="494" y="601"/>
                    </a:lnTo>
                    <a:lnTo>
                      <a:pt x="500" y="587"/>
                    </a:lnTo>
                    <a:cubicBezTo>
                      <a:pt x="511" y="578"/>
                      <a:pt x="520" y="573"/>
                      <a:pt x="531" y="562"/>
                    </a:cubicBezTo>
                    <a:lnTo>
                      <a:pt x="550" y="548"/>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9"/>
              <p:cNvSpPr/>
              <p:nvPr/>
            </p:nvSpPr>
            <p:spPr>
              <a:xfrm>
                <a:off x="2180300" y="3800875"/>
                <a:ext cx="18700" cy="4350"/>
              </a:xfrm>
              <a:custGeom>
                <a:avLst/>
                <a:gdLst/>
                <a:ahLst/>
                <a:cxnLst/>
                <a:rect l="l" t="t" r="r" b="b"/>
                <a:pathLst>
                  <a:path w="748" h="174" extrusionOk="0">
                    <a:moveTo>
                      <a:pt x="11" y="1"/>
                    </a:moveTo>
                    <a:lnTo>
                      <a:pt x="0" y="76"/>
                    </a:lnTo>
                    <a:lnTo>
                      <a:pt x="737" y="174"/>
                    </a:lnTo>
                    <a:lnTo>
                      <a:pt x="740" y="154"/>
                    </a:lnTo>
                    <a:cubicBezTo>
                      <a:pt x="745" y="143"/>
                      <a:pt x="745" y="129"/>
                      <a:pt x="745" y="118"/>
                    </a:cubicBezTo>
                    <a:lnTo>
                      <a:pt x="748" y="101"/>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9"/>
              <p:cNvSpPr/>
              <p:nvPr/>
            </p:nvSpPr>
            <p:spPr>
              <a:xfrm>
                <a:off x="2020500" y="4005225"/>
                <a:ext cx="8325" cy="17825"/>
              </a:xfrm>
              <a:custGeom>
                <a:avLst/>
                <a:gdLst/>
                <a:ahLst/>
                <a:cxnLst/>
                <a:rect l="l" t="t" r="r" b="b"/>
                <a:pathLst>
                  <a:path w="333" h="713" extrusionOk="0">
                    <a:moveTo>
                      <a:pt x="68" y="1"/>
                    </a:moveTo>
                    <a:lnTo>
                      <a:pt x="1" y="23"/>
                    </a:lnTo>
                    <a:lnTo>
                      <a:pt x="266" y="712"/>
                    </a:lnTo>
                    <a:lnTo>
                      <a:pt x="285" y="704"/>
                    </a:lnTo>
                    <a:cubicBezTo>
                      <a:pt x="294" y="701"/>
                      <a:pt x="305" y="698"/>
                      <a:pt x="313" y="693"/>
                    </a:cubicBezTo>
                    <a:lnTo>
                      <a:pt x="322" y="687"/>
                    </a:lnTo>
                    <a:lnTo>
                      <a:pt x="316" y="673"/>
                    </a:lnTo>
                    <a:lnTo>
                      <a:pt x="333" y="662"/>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9"/>
              <p:cNvSpPr/>
              <p:nvPr/>
            </p:nvSpPr>
            <p:spPr>
              <a:xfrm>
                <a:off x="2180575" y="3784575"/>
                <a:ext cx="20100" cy="2875"/>
              </a:xfrm>
              <a:custGeom>
                <a:avLst/>
                <a:gdLst/>
                <a:ahLst/>
                <a:cxnLst/>
                <a:rect l="l" t="t" r="r" b="b"/>
                <a:pathLst>
                  <a:path w="804" h="115" extrusionOk="0">
                    <a:moveTo>
                      <a:pt x="73" y="0"/>
                    </a:moveTo>
                    <a:lnTo>
                      <a:pt x="0" y="39"/>
                    </a:lnTo>
                    <a:lnTo>
                      <a:pt x="59" y="34"/>
                    </a:lnTo>
                    <a:lnTo>
                      <a:pt x="59" y="34"/>
                    </a:lnTo>
                    <a:cubicBezTo>
                      <a:pt x="59" y="42"/>
                      <a:pt x="56" y="45"/>
                      <a:pt x="65" y="53"/>
                    </a:cubicBezTo>
                    <a:lnTo>
                      <a:pt x="59" y="70"/>
                    </a:lnTo>
                    <a:lnTo>
                      <a:pt x="793" y="114"/>
                    </a:lnTo>
                    <a:lnTo>
                      <a:pt x="796" y="98"/>
                    </a:lnTo>
                    <a:cubicBezTo>
                      <a:pt x="798" y="95"/>
                      <a:pt x="798" y="84"/>
                      <a:pt x="798" y="75"/>
                    </a:cubicBezTo>
                    <a:lnTo>
                      <a:pt x="804" y="42"/>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9"/>
              <p:cNvSpPr/>
              <p:nvPr/>
            </p:nvSpPr>
            <p:spPr>
              <a:xfrm>
                <a:off x="1932075" y="4022525"/>
                <a:ext cx="2175" cy="18525"/>
              </a:xfrm>
              <a:custGeom>
                <a:avLst/>
                <a:gdLst/>
                <a:ahLst/>
                <a:cxnLst/>
                <a:rect l="l" t="t" r="r" b="b"/>
                <a:pathLst>
                  <a:path w="87" h="741" extrusionOk="0">
                    <a:moveTo>
                      <a:pt x="0" y="1"/>
                    </a:moveTo>
                    <a:lnTo>
                      <a:pt x="6" y="740"/>
                    </a:lnTo>
                    <a:lnTo>
                      <a:pt x="28" y="737"/>
                    </a:lnTo>
                    <a:cubicBezTo>
                      <a:pt x="38" y="737"/>
                      <a:pt x="47" y="736"/>
                      <a:pt x="55" y="736"/>
                    </a:cubicBezTo>
                    <a:cubicBezTo>
                      <a:pt x="58" y="736"/>
                      <a:pt x="62" y="736"/>
                      <a:pt x="65" y="737"/>
                    </a:cubicBezTo>
                    <a:lnTo>
                      <a:pt x="87" y="740"/>
                    </a:lnTo>
                    <a:lnTo>
                      <a:pt x="79" y="20"/>
                    </a:lnTo>
                    <a:lnTo>
                      <a:pt x="73" y="1"/>
                    </a:lnTo>
                    <a:lnTo>
                      <a:pt x="56" y="1"/>
                    </a:lnTo>
                    <a:lnTo>
                      <a:pt x="56" y="6"/>
                    </a:lnTo>
                    <a:cubicBezTo>
                      <a:pt x="54" y="7"/>
                      <a:pt x="51" y="7"/>
                      <a:pt x="49" y="7"/>
                    </a:cubicBezTo>
                    <a:cubicBezTo>
                      <a:pt x="41" y="7"/>
                      <a:pt x="35" y="4"/>
                      <a:pt x="28" y="4"/>
                    </a:cubicBezTo>
                    <a:cubicBezTo>
                      <a:pt x="26" y="4"/>
                      <a:pt x="23" y="5"/>
                      <a:pt x="20" y="6"/>
                    </a:cubicBez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9"/>
              <p:cNvSpPr/>
              <p:nvPr/>
            </p:nvSpPr>
            <p:spPr>
              <a:xfrm>
                <a:off x="2091300" y="3963175"/>
                <a:ext cx="13200" cy="15375"/>
              </a:xfrm>
              <a:custGeom>
                <a:avLst/>
                <a:gdLst/>
                <a:ahLst/>
                <a:cxnLst/>
                <a:rect l="l" t="t" r="r" b="b"/>
                <a:pathLst>
                  <a:path w="528" h="615" extrusionOk="0">
                    <a:moveTo>
                      <a:pt x="56" y="1"/>
                    </a:moveTo>
                    <a:lnTo>
                      <a:pt x="1" y="51"/>
                    </a:lnTo>
                    <a:lnTo>
                      <a:pt x="472" y="614"/>
                    </a:lnTo>
                    <a:lnTo>
                      <a:pt x="483" y="601"/>
                    </a:lnTo>
                    <a:cubicBezTo>
                      <a:pt x="494" y="595"/>
                      <a:pt x="503" y="584"/>
                      <a:pt x="514" y="575"/>
                    </a:cubicBezTo>
                    <a:lnTo>
                      <a:pt x="528" y="567"/>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9"/>
              <p:cNvSpPr/>
              <p:nvPr/>
            </p:nvSpPr>
            <p:spPr>
              <a:xfrm>
                <a:off x="2084875" y="3968275"/>
                <a:ext cx="12875" cy="15775"/>
              </a:xfrm>
              <a:custGeom>
                <a:avLst/>
                <a:gdLst/>
                <a:ahLst/>
                <a:cxnLst/>
                <a:rect l="l" t="t" r="r" b="b"/>
                <a:pathLst>
                  <a:path w="515" h="631" extrusionOk="0">
                    <a:moveTo>
                      <a:pt x="18" y="0"/>
                    </a:moveTo>
                    <a:lnTo>
                      <a:pt x="32" y="23"/>
                    </a:lnTo>
                    <a:cubicBezTo>
                      <a:pt x="29" y="31"/>
                      <a:pt x="26" y="31"/>
                      <a:pt x="26" y="31"/>
                    </a:cubicBezTo>
                    <a:lnTo>
                      <a:pt x="1" y="48"/>
                    </a:lnTo>
                    <a:lnTo>
                      <a:pt x="453" y="631"/>
                    </a:lnTo>
                    <a:lnTo>
                      <a:pt x="464" y="620"/>
                    </a:lnTo>
                    <a:cubicBezTo>
                      <a:pt x="475" y="614"/>
                      <a:pt x="481" y="606"/>
                      <a:pt x="495" y="600"/>
                    </a:cubicBezTo>
                    <a:lnTo>
                      <a:pt x="514" y="586"/>
                    </a:lnTo>
                    <a:lnTo>
                      <a:pt x="71" y="20"/>
                    </a:lnTo>
                    <a:lnTo>
                      <a:pt x="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9"/>
              <p:cNvSpPr/>
              <p:nvPr/>
            </p:nvSpPr>
            <p:spPr>
              <a:xfrm>
                <a:off x="1948525" y="4021825"/>
                <a:ext cx="3450" cy="18525"/>
              </a:xfrm>
              <a:custGeom>
                <a:avLst/>
                <a:gdLst/>
                <a:ahLst/>
                <a:cxnLst/>
                <a:rect l="l" t="t" r="r" b="b"/>
                <a:pathLst>
                  <a:path w="138" h="741" extrusionOk="0">
                    <a:moveTo>
                      <a:pt x="76" y="1"/>
                    </a:moveTo>
                    <a:lnTo>
                      <a:pt x="1" y="9"/>
                    </a:lnTo>
                    <a:lnTo>
                      <a:pt x="59" y="740"/>
                    </a:lnTo>
                    <a:lnTo>
                      <a:pt x="96" y="737"/>
                    </a:lnTo>
                    <a:cubicBezTo>
                      <a:pt x="101" y="737"/>
                      <a:pt x="112" y="737"/>
                      <a:pt x="118" y="735"/>
                    </a:cubicBezTo>
                    <a:lnTo>
                      <a:pt x="138" y="737"/>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9"/>
              <p:cNvSpPr/>
              <p:nvPr/>
            </p:nvSpPr>
            <p:spPr>
              <a:xfrm>
                <a:off x="1956825" y="4021075"/>
                <a:ext cx="4000" cy="18575"/>
              </a:xfrm>
              <a:custGeom>
                <a:avLst/>
                <a:gdLst/>
                <a:ahLst/>
                <a:cxnLst/>
                <a:rect l="l" t="t" r="r" b="b"/>
                <a:pathLst>
                  <a:path w="160" h="743" extrusionOk="0">
                    <a:moveTo>
                      <a:pt x="76" y="0"/>
                    </a:moveTo>
                    <a:lnTo>
                      <a:pt x="59" y="3"/>
                    </a:lnTo>
                    <a:cubicBezTo>
                      <a:pt x="48" y="3"/>
                      <a:pt x="38" y="2"/>
                      <a:pt x="30" y="2"/>
                    </a:cubicBezTo>
                    <a:cubicBezTo>
                      <a:pt x="25" y="2"/>
                      <a:pt x="21" y="2"/>
                      <a:pt x="18" y="3"/>
                    </a:cubicBezTo>
                    <a:lnTo>
                      <a:pt x="1" y="11"/>
                    </a:lnTo>
                    <a:lnTo>
                      <a:pt x="79" y="742"/>
                    </a:lnTo>
                    <a:lnTo>
                      <a:pt x="101" y="740"/>
                    </a:lnTo>
                    <a:cubicBezTo>
                      <a:pt x="111" y="738"/>
                      <a:pt x="120" y="736"/>
                      <a:pt x="129" y="736"/>
                    </a:cubicBezTo>
                    <a:cubicBezTo>
                      <a:pt x="132" y="736"/>
                      <a:pt x="136" y="736"/>
                      <a:pt x="140" y="737"/>
                    </a:cubicBezTo>
                    <a:lnTo>
                      <a:pt x="160" y="7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9"/>
              <p:cNvSpPr/>
              <p:nvPr/>
            </p:nvSpPr>
            <p:spPr>
              <a:xfrm>
                <a:off x="1965000" y="4019875"/>
                <a:ext cx="4550" cy="18650"/>
              </a:xfrm>
              <a:custGeom>
                <a:avLst/>
                <a:gdLst/>
                <a:ahLst/>
                <a:cxnLst/>
                <a:rect l="l" t="t" r="r" b="b"/>
                <a:pathLst>
                  <a:path w="182" h="746" extrusionOk="0">
                    <a:moveTo>
                      <a:pt x="67" y="1"/>
                    </a:moveTo>
                    <a:lnTo>
                      <a:pt x="28" y="6"/>
                    </a:lnTo>
                    <a:cubicBezTo>
                      <a:pt x="27" y="8"/>
                      <a:pt x="25" y="8"/>
                      <a:pt x="24" y="8"/>
                    </a:cubicBezTo>
                    <a:cubicBezTo>
                      <a:pt x="22" y="8"/>
                      <a:pt x="20" y="8"/>
                      <a:pt x="17" y="9"/>
                    </a:cubicBezTo>
                    <a:lnTo>
                      <a:pt x="0" y="15"/>
                    </a:lnTo>
                    <a:lnTo>
                      <a:pt x="106" y="746"/>
                    </a:lnTo>
                    <a:lnTo>
                      <a:pt x="126" y="743"/>
                    </a:lnTo>
                    <a:cubicBezTo>
                      <a:pt x="140" y="743"/>
                      <a:pt x="151" y="740"/>
                      <a:pt x="162" y="735"/>
                    </a:cubicBezTo>
                    <a:lnTo>
                      <a:pt x="182" y="732"/>
                    </a:lnTo>
                    <a:lnTo>
                      <a:pt x="73" y="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9"/>
              <p:cNvSpPr/>
              <p:nvPr/>
            </p:nvSpPr>
            <p:spPr>
              <a:xfrm>
                <a:off x="1940300" y="4022425"/>
                <a:ext cx="2750" cy="18475"/>
              </a:xfrm>
              <a:custGeom>
                <a:avLst/>
                <a:gdLst/>
                <a:ahLst/>
                <a:cxnLst/>
                <a:rect l="l" t="t" r="r" b="b"/>
                <a:pathLst>
                  <a:path w="110" h="739" extrusionOk="0">
                    <a:moveTo>
                      <a:pt x="38" y="1"/>
                    </a:moveTo>
                    <a:cubicBezTo>
                      <a:pt x="31" y="1"/>
                      <a:pt x="26" y="2"/>
                      <a:pt x="20" y="2"/>
                    </a:cubicBezTo>
                    <a:lnTo>
                      <a:pt x="1" y="2"/>
                    </a:lnTo>
                    <a:lnTo>
                      <a:pt x="29" y="739"/>
                    </a:lnTo>
                    <a:lnTo>
                      <a:pt x="51" y="736"/>
                    </a:lnTo>
                    <a:cubicBezTo>
                      <a:pt x="53" y="736"/>
                      <a:pt x="55" y="736"/>
                      <a:pt x="57" y="736"/>
                    </a:cubicBezTo>
                    <a:cubicBezTo>
                      <a:pt x="65" y="736"/>
                      <a:pt x="73" y="734"/>
                      <a:pt x="80" y="734"/>
                    </a:cubicBezTo>
                    <a:cubicBezTo>
                      <a:pt x="82" y="734"/>
                      <a:pt x="85" y="734"/>
                      <a:pt x="87" y="736"/>
                    </a:cubicBezTo>
                    <a:lnTo>
                      <a:pt x="109" y="730"/>
                    </a:lnTo>
                    <a:lnTo>
                      <a:pt x="73" y="16"/>
                    </a:lnTo>
                    <a:lnTo>
                      <a:pt x="79" y="10"/>
                    </a:lnTo>
                    <a:lnTo>
                      <a:pt x="48" y="2"/>
                    </a:lnTo>
                    <a:cubicBezTo>
                      <a:pt x="44" y="1"/>
                      <a:pt x="41" y="1"/>
                      <a:pt x="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9"/>
              <p:cNvSpPr/>
              <p:nvPr/>
            </p:nvSpPr>
            <p:spPr>
              <a:xfrm>
                <a:off x="1997150" y="4013050"/>
                <a:ext cx="6925" cy="18225"/>
              </a:xfrm>
              <a:custGeom>
                <a:avLst/>
                <a:gdLst/>
                <a:ahLst/>
                <a:cxnLst/>
                <a:rect l="l" t="t" r="r" b="b"/>
                <a:pathLst>
                  <a:path w="277" h="729" extrusionOk="0">
                    <a:moveTo>
                      <a:pt x="78" y="0"/>
                    </a:moveTo>
                    <a:lnTo>
                      <a:pt x="62" y="9"/>
                    </a:lnTo>
                    <a:cubicBezTo>
                      <a:pt x="51" y="9"/>
                      <a:pt x="39" y="14"/>
                      <a:pt x="28" y="14"/>
                    </a:cubicBezTo>
                    <a:lnTo>
                      <a:pt x="0" y="26"/>
                    </a:lnTo>
                    <a:lnTo>
                      <a:pt x="201" y="729"/>
                    </a:lnTo>
                    <a:lnTo>
                      <a:pt x="235" y="717"/>
                    </a:lnTo>
                    <a:cubicBezTo>
                      <a:pt x="243" y="715"/>
                      <a:pt x="251" y="712"/>
                      <a:pt x="260" y="712"/>
                    </a:cubicBezTo>
                    <a:lnTo>
                      <a:pt x="277" y="706"/>
                    </a:lnTo>
                    <a:lnTo>
                      <a:pt x="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9"/>
              <p:cNvSpPr/>
              <p:nvPr/>
            </p:nvSpPr>
            <p:spPr>
              <a:xfrm>
                <a:off x="2149050" y="3894200"/>
                <a:ext cx="17050" cy="10700"/>
              </a:xfrm>
              <a:custGeom>
                <a:avLst/>
                <a:gdLst/>
                <a:ahLst/>
                <a:cxnLst/>
                <a:rect l="l" t="t" r="r" b="b"/>
                <a:pathLst>
                  <a:path w="682" h="428" extrusionOk="0">
                    <a:moveTo>
                      <a:pt x="45" y="1"/>
                    </a:moveTo>
                    <a:lnTo>
                      <a:pt x="1" y="62"/>
                    </a:lnTo>
                    <a:lnTo>
                      <a:pt x="642" y="427"/>
                    </a:lnTo>
                    <a:lnTo>
                      <a:pt x="648" y="411"/>
                    </a:lnTo>
                    <a:cubicBezTo>
                      <a:pt x="656" y="402"/>
                      <a:pt x="659" y="397"/>
                      <a:pt x="659" y="388"/>
                    </a:cubicBezTo>
                    <a:lnTo>
                      <a:pt x="681" y="361"/>
                    </a:lnTo>
                    <a:lnTo>
                      <a:pt x="54" y="9"/>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9"/>
              <p:cNvSpPr/>
              <p:nvPr/>
            </p:nvSpPr>
            <p:spPr>
              <a:xfrm>
                <a:off x="2144925" y="3901100"/>
                <a:ext cx="16700" cy="11200"/>
              </a:xfrm>
              <a:custGeom>
                <a:avLst/>
                <a:gdLst/>
                <a:ahLst/>
                <a:cxnLst/>
                <a:rect l="l" t="t" r="r" b="b"/>
                <a:pathLst>
                  <a:path w="668" h="448" extrusionOk="0">
                    <a:moveTo>
                      <a:pt x="40" y="1"/>
                    </a:moveTo>
                    <a:lnTo>
                      <a:pt x="29" y="15"/>
                    </a:lnTo>
                    <a:cubicBezTo>
                      <a:pt x="23" y="29"/>
                      <a:pt x="15" y="40"/>
                      <a:pt x="9" y="45"/>
                    </a:cubicBezTo>
                    <a:lnTo>
                      <a:pt x="1" y="65"/>
                    </a:lnTo>
                    <a:lnTo>
                      <a:pt x="629" y="447"/>
                    </a:lnTo>
                    <a:lnTo>
                      <a:pt x="668" y="386"/>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9"/>
              <p:cNvSpPr/>
              <p:nvPr/>
            </p:nvSpPr>
            <p:spPr>
              <a:xfrm>
                <a:off x="2152950" y="3886400"/>
                <a:ext cx="17250" cy="10750"/>
              </a:xfrm>
              <a:custGeom>
                <a:avLst/>
                <a:gdLst/>
                <a:ahLst/>
                <a:cxnLst/>
                <a:rect l="l" t="t" r="r" b="b"/>
                <a:pathLst>
                  <a:path w="690" h="430" extrusionOk="0">
                    <a:moveTo>
                      <a:pt x="1" y="0"/>
                    </a:moveTo>
                    <a:lnTo>
                      <a:pt x="26" y="45"/>
                    </a:lnTo>
                    <a:cubicBezTo>
                      <a:pt x="20" y="48"/>
                      <a:pt x="20" y="53"/>
                      <a:pt x="17" y="53"/>
                    </a:cubicBezTo>
                    <a:lnTo>
                      <a:pt x="1" y="87"/>
                    </a:lnTo>
                    <a:lnTo>
                      <a:pt x="648" y="430"/>
                    </a:lnTo>
                    <a:lnTo>
                      <a:pt x="670" y="405"/>
                    </a:lnTo>
                    <a:cubicBezTo>
                      <a:pt x="673" y="394"/>
                      <a:pt x="676" y="388"/>
                      <a:pt x="684" y="380"/>
                    </a:cubicBezTo>
                    <a:lnTo>
                      <a:pt x="690" y="363"/>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9"/>
              <p:cNvSpPr/>
              <p:nvPr/>
            </p:nvSpPr>
            <p:spPr>
              <a:xfrm>
                <a:off x="2160150" y="3871875"/>
                <a:ext cx="17650" cy="9300"/>
              </a:xfrm>
              <a:custGeom>
                <a:avLst/>
                <a:gdLst/>
                <a:ahLst/>
                <a:cxnLst/>
                <a:rect l="l" t="t" r="r" b="b"/>
                <a:pathLst>
                  <a:path w="706" h="372" extrusionOk="0">
                    <a:moveTo>
                      <a:pt x="31" y="1"/>
                    </a:moveTo>
                    <a:lnTo>
                      <a:pt x="22" y="20"/>
                    </a:lnTo>
                    <a:cubicBezTo>
                      <a:pt x="20" y="26"/>
                      <a:pt x="20" y="29"/>
                      <a:pt x="17" y="37"/>
                    </a:cubicBezTo>
                    <a:cubicBezTo>
                      <a:pt x="8" y="43"/>
                      <a:pt x="8" y="51"/>
                      <a:pt x="6" y="54"/>
                    </a:cubicBezTo>
                    <a:lnTo>
                      <a:pt x="0" y="71"/>
                    </a:lnTo>
                    <a:lnTo>
                      <a:pt x="672" y="372"/>
                    </a:lnTo>
                    <a:lnTo>
                      <a:pt x="681" y="355"/>
                    </a:lnTo>
                    <a:cubicBezTo>
                      <a:pt x="689" y="344"/>
                      <a:pt x="692" y="333"/>
                      <a:pt x="700" y="319"/>
                    </a:cubicBezTo>
                    <a:lnTo>
                      <a:pt x="706" y="302"/>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9"/>
              <p:cNvSpPr/>
              <p:nvPr/>
            </p:nvSpPr>
            <p:spPr>
              <a:xfrm>
                <a:off x="2138800" y="3617875"/>
                <a:ext cx="16475" cy="11475"/>
              </a:xfrm>
              <a:custGeom>
                <a:avLst/>
                <a:gdLst/>
                <a:ahLst/>
                <a:cxnLst/>
                <a:rect l="l" t="t" r="r" b="b"/>
                <a:pathLst>
                  <a:path w="659" h="459" extrusionOk="0">
                    <a:moveTo>
                      <a:pt x="603" y="1"/>
                    </a:moveTo>
                    <a:lnTo>
                      <a:pt x="0" y="394"/>
                    </a:lnTo>
                    <a:lnTo>
                      <a:pt x="12" y="416"/>
                    </a:lnTo>
                    <a:cubicBezTo>
                      <a:pt x="23" y="425"/>
                      <a:pt x="26" y="433"/>
                      <a:pt x="34" y="444"/>
                    </a:cubicBezTo>
                    <a:lnTo>
                      <a:pt x="48" y="458"/>
                    </a:lnTo>
                    <a:lnTo>
                      <a:pt x="659" y="45"/>
                    </a:lnTo>
                    <a:lnTo>
                      <a:pt x="625" y="1"/>
                    </a:lnTo>
                    <a:lnTo>
                      <a:pt x="612" y="14"/>
                    </a:lnTo>
                    <a:lnTo>
                      <a:pt x="60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9"/>
              <p:cNvSpPr/>
              <p:nvPr/>
            </p:nvSpPr>
            <p:spPr>
              <a:xfrm>
                <a:off x="2163425" y="3864500"/>
                <a:ext cx="17800" cy="8800"/>
              </a:xfrm>
              <a:custGeom>
                <a:avLst/>
                <a:gdLst/>
                <a:ahLst/>
                <a:cxnLst/>
                <a:rect l="l" t="t" r="r" b="b"/>
                <a:pathLst>
                  <a:path w="712" h="352" extrusionOk="0">
                    <a:moveTo>
                      <a:pt x="31" y="0"/>
                    </a:moveTo>
                    <a:lnTo>
                      <a:pt x="25" y="17"/>
                    </a:lnTo>
                    <a:cubicBezTo>
                      <a:pt x="17" y="28"/>
                      <a:pt x="14" y="39"/>
                      <a:pt x="9" y="53"/>
                    </a:cubicBezTo>
                    <a:lnTo>
                      <a:pt x="0" y="70"/>
                    </a:lnTo>
                    <a:lnTo>
                      <a:pt x="684" y="352"/>
                    </a:lnTo>
                    <a:lnTo>
                      <a:pt x="689" y="332"/>
                    </a:lnTo>
                    <a:cubicBezTo>
                      <a:pt x="695" y="315"/>
                      <a:pt x="700" y="304"/>
                      <a:pt x="706" y="293"/>
                    </a:cubicBezTo>
                    <a:lnTo>
                      <a:pt x="712" y="27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9"/>
              <p:cNvSpPr/>
              <p:nvPr/>
            </p:nvSpPr>
            <p:spPr>
              <a:xfrm>
                <a:off x="2140325" y="3907250"/>
                <a:ext cx="16550" cy="12375"/>
              </a:xfrm>
              <a:custGeom>
                <a:avLst/>
                <a:gdLst/>
                <a:ahLst/>
                <a:cxnLst/>
                <a:rect l="l" t="t" r="r" b="b"/>
                <a:pathLst>
                  <a:path w="662" h="495" extrusionOk="0">
                    <a:moveTo>
                      <a:pt x="1" y="0"/>
                    </a:moveTo>
                    <a:lnTo>
                      <a:pt x="31" y="51"/>
                    </a:lnTo>
                    <a:cubicBezTo>
                      <a:pt x="26" y="59"/>
                      <a:pt x="20" y="64"/>
                      <a:pt x="18" y="73"/>
                    </a:cubicBezTo>
                    <a:lnTo>
                      <a:pt x="6" y="87"/>
                    </a:lnTo>
                    <a:lnTo>
                      <a:pt x="623" y="494"/>
                    </a:lnTo>
                    <a:lnTo>
                      <a:pt x="631" y="483"/>
                    </a:lnTo>
                    <a:cubicBezTo>
                      <a:pt x="637" y="469"/>
                      <a:pt x="645" y="463"/>
                      <a:pt x="654" y="449"/>
                    </a:cubicBezTo>
                    <a:lnTo>
                      <a:pt x="662" y="436"/>
                    </a:lnTo>
                    <a:lnTo>
                      <a:pt x="68" y="45"/>
                    </a:lnTo>
                    <a:lnTo>
                      <a:pt x="54" y="17"/>
                    </a:lnTo>
                    <a:lnTo>
                      <a:pt x="43" y="31"/>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9"/>
              <p:cNvSpPr/>
              <p:nvPr/>
            </p:nvSpPr>
            <p:spPr>
              <a:xfrm>
                <a:off x="2135875" y="3914925"/>
                <a:ext cx="16400" cy="12075"/>
              </a:xfrm>
              <a:custGeom>
                <a:avLst/>
                <a:gdLst/>
                <a:ahLst/>
                <a:cxnLst/>
                <a:rect l="l" t="t" r="r" b="b"/>
                <a:pathLst>
                  <a:path w="656" h="483" extrusionOk="0">
                    <a:moveTo>
                      <a:pt x="45" y="0"/>
                    </a:moveTo>
                    <a:lnTo>
                      <a:pt x="31" y="14"/>
                    </a:lnTo>
                    <a:cubicBezTo>
                      <a:pt x="28" y="20"/>
                      <a:pt x="17" y="31"/>
                      <a:pt x="14" y="36"/>
                    </a:cubicBezTo>
                    <a:lnTo>
                      <a:pt x="0" y="59"/>
                    </a:lnTo>
                    <a:lnTo>
                      <a:pt x="603" y="483"/>
                    </a:lnTo>
                    <a:lnTo>
                      <a:pt x="611" y="466"/>
                    </a:lnTo>
                    <a:cubicBezTo>
                      <a:pt x="617" y="463"/>
                      <a:pt x="622" y="455"/>
                      <a:pt x="622" y="452"/>
                    </a:cubicBezTo>
                    <a:cubicBezTo>
                      <a:pt x="622" y="449"/>
                      <a:pt x="631" y="447"/>
                      <a:pt x="631" y="438"/>
                    </a:cubicBezTo>
                    <a:lnTo>
                      <a:pt x="656" y="424"/>
                    </a:lnTo>
                    <a:lnTo>
                      <a:pt x="59" y="6"/>
                    </a:lnTo>
                    <a:lnTo>
                      <a:pt x="4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9"/>
              <p:cNvSpPr/>
              <p:nvPr/>
            </p:nvSpPr>
            <p:spPr>
              <a:xfrm>
                <a:off x="2120725" y="3934300"/>
                <a:ext cx="15100" cy="13550"/>
              </a:xfrm>
              <a:custGeom>
                <a:avLst/>
                <a:gdLst/>
                <a:ahLst/>
                <a:cxnLst/>
                <a:rect l="l" t="t" r="r" b="b"/>
                <a:pathLst>
                  <a:path w="604" h="542" extrusionOk="0">
                    <a:moveTo>
                      <a:pt x="48" y="1"/>
                    </a:moveTo>
                    <a:lnTo>
                      <a:pt x="23" y="26"/>
                    </a:lnTo>
                    <a:cubicBezTo>
                      <a:pt x="18" y="31"/>
                      <a:pt x="15" y="40"/>
                      <a:pt x="9" y="45"/>
                    </a:cubicBezTo>
                    <a:lnTo>
                      <a:pt x="1" y="59"/>
                    </a:lnTo>
                    <a:lnTo>
                      <a:pt x="553" y="542"/>
                    </a:lnTo>
                    <a:lnTo>
                      <a:pt x="564" y="531"/>
                    </a:lnTo>
                    <a:cubicBezTo>
                      <a:pt x="570" y="517"/>
                      <a:pt x="581" y="511"/>
                      <a:pt x="592" y="500"/>
                    </a:cubicBezTo>
                    <a:lnTo>
                      <a:pt x="603" y="489"/>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9"/>
              <p:cNvSpPr/>
              <p:nvPr/>
            </p:nvSpPr>
            <p:spPr>
              <a:xfrm>
                <a:off x="2114950" y="3940575"/>
                <a:ext cx="15075" cy="13850"/>
              </a:xfrm>
              <a:custGeom>
                <a:avLst/>
                <a:gdLst/>
                <a:ahLst/>
                <a:cxnLst/>
                <a:rect l="l" t="t" r="r" b="b"/>
                <a:pathLst>
                  <a:path w="603" h="554" extrusionOk="0">
                    <a:moveTo>
                      <a:pt x="45" y="1"/>
                    </a:moveTo>
                    <a:lnTo>
                      <a:pt x="39" y="9"/>
                    </a:lnTo>
                    <a:cubicBezTo>
                      <a:pt x="31" y="20"/>
                      <a:pt x="23" y="29"/>
                      <a:pt x="14" y="37"/>
                    </a:cubicBezTo>
                    <a:lnTo>
                      <a:pt x="0" y="54"/>
                    </a:lnTo>
                    <a:lnTo>
                      <a:pt x="542" y="553"/>
                    </a:lnTo>
                    <a:lnTo>
                      <a:pt x="569" y="525"/>
                    </a:lnTo>
                    <a:cubicBezTo>
                      <a:pt x="575" y="517"/>
                      <a:pt x="581" y="514"/>
                      <a:pt x="583" y="509"/>
                    </a:cubicBezTo>
                    <a:lnTo>
                      <a:pt x="603" y="497"/>
                    </a:lnTo>
                    <a:lnTo>
                      <a:pt x="70" y="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9"/>
              <p:cNvSpPr/>
              <p:nvPr/>
            </p:nvSpPr>
            <p:spPr>
              <a:xfrm>
                <a:off x="2108875" y="3944625"/>
                <a:ext cx="14875" cy="16075"/>
              </a:xfrm>
              <a:custGeom>
                <a:avLst/>
                <a:gdLst/>
                <a:ahLst/>
                <a:cxnLst/>
                <a:rect l="l" t="t" r="r" b="b"/>
                <a:pathLst>
                  <a:path w="595" h="643" extrusionOk="0">
                    <a:moveTo>
                      <a:pt x="1" y="1"/>
                    </a:moveTo>
                    <a:lnTo>
                      <a:pt x="51" y="98"/>
                    </a:lnTo>
                    <a:lnTo>
                      <a:pt x="23" y="126"/>
                    </a:lnTo>
                    <a:lnTo>
                      <a:pt x="547" y="642"/>
                    </a:lnTo>
                    <a:lnTo>
                      <a:pt x="595" y="584"/>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9"/>
              <p:cNvSpPr/>
              <p:nvPr/>
            </p:nvSpPr>
            <p:spPr>
              <a:xfrm>
                <a:off x="2130650" y="3920575"/>
                <a:ext cx="16125" cy="13550"/>
              </a:xfrm>
              <a:custGeom>
                <a:avLst/>
                <a:gdLst/>
                <a:ahLst/>
                <a:cxnLst/>
                <a:rect l="l" t="t" r="r" b="b"/>
                <a:pathLst>
                  <a:path w="645" h="542" extrusionOk="0">
                    <a:moveTo>
                      <a:pt x="0" y="0"/>
                    </a:moveTo>
                    <a:lnTo>
                      <a:pt x="36" y="62"/>
                    </a:lnTo>
                    <a:cubicBezTo>
                      <a:pt x="36" y="67"/>
                      <a:pt x="36" y="67"/>
                      <a:pt x="31" y="73"/>
                    </a:cubicBezTo>
                    <a:lnTo>
                      <a:pt x="11" y="98"/>
                    </a:lnTo>
                    <a:lnTo>
                      <a:pt x="597" y="541"/>
                    </a:lnTo>
                    <a:lnTo>
                      <a:pt x="614" y="519"/>
                    </a:lnTo>
                    <a:cubicBezTo>
                      <a:pt x="622" y="513"/>
                      <a:pt x="628" y="505"/>
                      <a:pt x="630" y="500"/>
                    </a:cubicBezTo>
                    <a:lnTo>
                      <a:pt x="644" y="480"/>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9"/>
              <p:cNvSpPr/>
              <p:nvPr/>
            </p:nvSpPr>
            <p:spPr>
              <a:xfrm>
                <a:off x="2103500" y="3952300"/>
                <a:ext cx="15025" cy="14675"/>
              </a:xfrm>
              <a:custGeom>
                <a:avLst/>
                <a:gdLst/>
                <a:ahLst/>
                <a:cxnLst/>
                <a:rect l="l" t="t" r="r" b="b"/>
                <a:pathLst>
                  <a:path w="601" h="587" extrusionOk="0">
                    <a:moveTo>
                      <a:pt x="57" y="1"/>
                    </a:moveTo>
                    <a:lnTo>
                      <a:pt x="37" y="17"/>
                    </a:lnTo>
                    <a:lnTo>
                      <a:pt x="15" y="40"/>
                    </a:lnTo>
                    <a:lnTo>
                      <a:pt x="1" y="54"/>
                    </a:lnTo>
                    <a:lnTo>
                      <a:pt x="506" y="586"/>
                    </a:lnTo>
                    <a:lnTo>
                      <a:pt x="525" y="572"/>
                    </a:lnTo>
                    <a:cubicBezTo>
                      <a:pt x="531" y="564"/>
                      <a:pt x="536" y="558"/>
                      <a:pt x="545" y="550"/>
                    </a:cubicBezTo>
                    <a:lnTo>
                      <a:pt x="601" y="570"/>
                    </a:lnTo>
                    <a:lnTo>
                      <a:pt x="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9"/>
              <p:cNvSpPr/>
              <p:nvPr/>
            </p:nvSpPr>
            <p:spPr>
              <a:xfrm>
                <a:off x="2125975" y="3928025"/>
                <a:ext cx="15500" cy="13075"/>
              </a:xfrm>
              <a:custGeom>
                <a:avLst/>
                <a:gdLst/>
                <a:ahLst/>
                <a:cxnLst/>
                <a:rect l="l" t="t" r="r" b="b"/>
                <a:pathLst>
                  <a:path w="620" h="523" extrusionOk="0">
                    <a:moveTo>
                      <a:pt x="45" y="1"/>
                    </a:moveTo>
                    <a:lnTo>
                      <a:pt x="31" y="15"/>
                    </a:lnTo>
                    <a:cubicBezTo>
                      <a:pt x="28" y="29"/>
                      <a:pt x="17" y="37"/>
                      <a:pt x="8" y="43"/>
                    </a:cubicBezTo>
                    <a:lnTo>
                      <a:pt x="0" y="56"/>
                    </a:lnTo>
                    <a:lnTo>
                      <a:pt x="566" y="522"/>
                    </a:lnTo>
                    <a:lnTo>
                      <a:pt x="580" y="508"/>
                    </a:lnTo>
                    <a:cubicBezTo>
                      <a:pt x="592" y="497"/>
                      <a:pt x="603" y="486"/>
                      <a:pt x="608" y="475"/>
                    </a:cubicBezTo>
                    <a:lnTo>
                      <a:pt x="619" y="461"/>
                    </a:lnTo>
                    <a:lnTo>
                      <a:pt x="61" y="12"/>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9"/>
              <p:cNvSpPr/>
              <p:nvPr/>
            </p:nvSpPr>
            <p:spPr>
              <a:xfrm>
                <a:off x="2071575" y="3978100"/>
                <a:ext cx="11950" cy="16425"/>
              </a:xfrm>
              <a:custGeom>
                <a:avLst/>
                <a:gdLst/>
                <a:ahLst/>
                <a:cxnLst/>
                <a:rect l="l" t="t" r="r" b="b"/>
                <a:pathLst>
                  <a:path w="478" h="657" extrusionOk="0">
                    <a:moveTo>
                      <a:pt x="61" y="1"/>
                    </a:moveTo>
                    <a:lnTo>
                      <a:pt x="47" y="15"/>
                    </a:lnTo>
                    <a:cubicBezTo>
                      <a:pt x="42" y="17"/>
                      <a:pt x="34" y="20"/>
                      <a:pt x="31" y="26"/>
                    </a:cubicBezTo>
                    <a:lnTo>
                      <a:pt x="0" y="45"/>
                    </a:lnTo>
                    <a:lnTo>
                      <a:pt x="413" y="656"/>
                    </a:lnTo>
                    <a:lnTo>
                      <a:pt x="427" y="642"/>
                    </a:lnTo>
                    <a:cubicBezTo>
                      <a:pt x="438" y="634"/>
                      <a:pt x="449" y="626"/>
                      <a:pt x="460" y="620"/>
                    </a:cubicBezTo>
                    <a:lnTo>
                      <a:pt x="477" y="612"/>
                    </a:lnTo>
                    <a:lnTo>
                      <a:pt x="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9"/>
              <p:cNvSpPr/>
              <p:nvPr/>
            </p:nvSpPr>
            <p:spPr>
              <a:xfrm>
                <a:off x="1870900" y="4016525"/>
                <a:ext cx="5825" cy="18450"/>
              </a:xfrm>
              <a:custGeom>
                <a:avLst/>
                <a:gdLst/>
                <a:ahLst/>
                <a:cxnLst/>
                <a:rect l="l" t="t" r="r" b="b"/>
                <a:pathLst>
                  <a:path w="233" h="738" extrusionOk="0">
                    <a:moveTo>
                      <a:pt x="160" y="1"/>
                    </a:moveTo>
                    <a:lnTo>
                      <a:pt x="1" y="721"/>
                    </a:lnTo>
                    <a:lnTo>
                      <a:pt x="76" y="737"/>
                    </a:lnTo>
                    <a:lnTo>
                      <a:pt x="232" y="18"/>
                    </a:lnTo>
                    <a:lnTo>
                      <a:pt x="210" y="15"/>
                    </a:lnTo>
                    <a:cubicBezTo>
                      <a:pt x="202" y="12"/>
                      <a:pt x="196" y="9"/>
                      <a:pt x="188" y="9"/>
                    </a:cubicBezTo>
                    <a:lnTo>
                      <a:pt x="1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9"/>
              <p:cNvSpPr/>
              <p:nvPr/>
            </p:nvSpPr>
            <p:spPr>
              <a:xfrm>
                <a:off x="1845450" y="4010125"/>
                <a:ext cx="7625" cy="18225"/>
              </a:xfrm>
              <a:custGeom>
                <a:avLst/>
                <a:gdLst/>
                <a:ahLst/>
                <a:cxnLst/>
                <a:rect l="l" t="t" r="r" b="b"/>
                <a:pathLst>
                  <a:path w="305" h="729" extrusionOk="0">
                    <a:moveTo>
                      <a:pt x="224" y="0"/>
                    </a:moveTo>
                    <a:lnTo>
                      <a:pt x="1" y="700"/>
                    </a:lnTo>
                    <a:lnTo>
                      <a:pt x="17" y="706"/>
                    </a:lnTo>
                    <a:cubicBezTo>
                      <a:pt x="26" y="712"/>
                      <a:pt x="28" y="714"/>
                      <a:pt x="40" y="717"/>
                    </a:cubicBezTo>
                    <a:lnTo>
                      <a:pt x="70" y="728"/>
                    </a:lnTo>
                    <a:lnTo>
                      <a:pt x="305" y="3"/>
                    </a:lnTo>
                    <a:lnTo>
                      <a:pt x="271" y="20"/>
                    </a:lnTo>
                    <a:cubicBezTo>
                      <a:pt x="266" y="17"/>
                      <a:pt x="260" y="17"/>
                      <a:pt x="254" y="14"/>
                    </a:cubicBezTo>
                    <a:lnTo>
                      <a:pt x="22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9"/>
              <p:cNvSpPr/>
              <p:nvPr/>
            </p:nvSpPr>
            <p:spPr>
              <a:xfrm>
                <a:off x="1853750" y="4012700"/>
                <a:ext cx="7075" cy="18150"/>
              </a:xfrm>
              <a:custGeom>
                <a:avLst/>
                <a:gdLst/>
                <a:ahLst/>
                <a:cxnLst/>
                <a:rect l="l" t="t" r="r" b="b"/>
                <a:pathLst>
                  <a:path w="283" h="726" extrusionOk="0">
                    <a:moveTo>
                      <a:pt x="213" y="0"/>
                    </a:moveTo>
                    <a:lnTo>
                      <a:pt x="1" y="701"/>
                    </a:lnTo>
                    <a:lnTo>
                      <a:pt x="28" y="712"/>
                    </a:lnTo>
                    <a:lnTo>
                      <a:pt x="59" y="723"/>
                    </a:lnTo>
                    <a:lnTo>
                      <a:pt x="81" y="726"/>
                    </a:lnTo>
                    <a:lnTo>
                      <a:pt x="282" y="23"/>
                    </a:lnTo>
                    <a:lnTo>
                      <a:pt x="2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9"/>
              <p:cNvSpPr/>
              <p:nvPr/>
            </p:nvSpPr>
            <p:spPr>
              <a:xfrm>
                <a:off x="1862325" y="4014650"/>
                <a:ext cx="6175" cy="18375"/>
              </a:xfrm>
              <a:custGeom>
                <a:avLst/>
                <a:gdLst/>
                <a:ahLst/>
                <a:cxnLst/>
                <a:rect l="l" t="t" r="r" b="b"/>
                <a:pathLst>
                  <a:path w="247" h="735" extrusionOk="0">
                    <a:moveTo>
                      <a:pt x="182" y="1"/>
                    </a:moveTo>
                    <a:lnTo>
                      <a:pt x="1" y="715"/>
                    </a:lnTo>
                    <a:lnTo>
                      <a:pt x="15" y="718"/>
                    </a:lnTo>
                    <a:lnTo>
                      <a:pt x="45" y="729"/>
                    </a:lnTo>
                    <a:lnTo>
                      <a:pt x="73" y="734"/>
                    </a:lnTo>
                    <a:lnTo>
                      <a:pt x="246" y="23"/>
                    </a:lnTo>
                    <a:lnTo>
                      <a:pt x="227" y="17"/>
                    </a:lnTo>
                    <a:cubicBezTo>
                      <a:pt x="218" y="17"/>
                      <a:pt x="210" y="9"/>
                      <a:pt x="202" y="9"/>
                    </a:cubicBezTo>
                    <a:lnTo>
                      <a:pt x="1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9"/>
              <p:cNvSpPr/>
              <p:nvPr/>
            </p:nvSpPr>
            <p:spPr>
              <a:xfrm>
                <a:off x="1897000" y="4020800"/>
                <a:ext cx="4075" cy="18575"/>
              </a:xfrm>
              <a:custGeom>
                <a:avLst/>
                <a:gdLst/>
                <a:ahLst/>
                <a:cxnLst/>
                <a:rect l="l" t="t" r="r" b="b"/>
                <a:pathLst>
                  <a:path w="163" h="743" extrusionOk="0">
                    <a:moveTo>
                      <a:pt x="87" y="0"/>
                    </a:moveTo>
                    <a:lnTo>
                      <a:pt x="0" y="734"/>
                    </a:lnTo>
                    <a:lnTo>
                      <a:pt x="17" y="737"/>
                    </a:lnTo>
                    <a:cubicBezTo>
                      <a:pt x="21" y="736"/>
                      <a:pt x="25" y="735"/>
                      <a:pt x="29" y="735"/>
                    </a:cubicBezTo>
                    <a:cubicBezTo>
                      <a:pt x="37" y="735"/>
                      <a:pt x="45" y="737"/>
                      <a:pt x="53" y="739"/>
                    </a:cubicBezTo>
                    <a:lnTo>
                      <a:pt x="73" y="742"/>
                    </a:lnTo>
                    <a:lnTo>
                      <a:pt x="162" y="14"/>
                    </a:lnTo>
                    <a:lnTo>
                      <a:pt x="140" y="11"/>
                    </a:lnTo>
                    <a:cubicBezTo>
                      <a:pt x="129" y="8"/>
                      <a:pt x="115" y="8"/>
                      <a:pt x="106" y="6"/>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9"/>
              <p:cNvSpPr/>
              <p:nvPr/>
            </p:nvSpPr>
            <p:spPr>
              <a:xfrm>
                <a:off x="1888200" y="4019675"/>
                <a:ext cx="4625" cy="20950"/>
              </a:xfrm>
              <a:custGeom>
                <a:avLst/>
                <a:gdLst/>
                <a:ahLst/>
                <a:cxnLst/>
                <a:rect l="l" t="t" r="r" b="b"/>
                <a:pathLst>
                  <a:path w="185" h="838" extrusionOk="0">
                    <a:moveTo>
                      <a:pt x="115" y="0"/>
                    </a:moveTo>
                    <a:lnTo>
                      <a:pt x="1" y="726"/>
                    </a:lnTo>
                    <a:lnTo>
                      <a:pt x="17" y="729"/>
                    </a:lnTo>
                    <a:cubicBezTo>
                      <a:pt x="26" y="737"/>
                      <a:pt x="34" y="737"/>
                      <a:pt x="43" y="737"/>
                    </a:cubicBezTo>
                    <a:lnTo>
                      <a:pt x="48" y="837"/>
                    </a:lnTo>
                    <a:lnTo>
                      <a:pt x="182" y="37"/>
                    </a:lnTo>
                    <a:lnTo>
                      <a:pt x="185" y="28"/>
                    </a:lnTo>
                    <a:lnTo>
                      <a:pt x="168" y="12"/>
                    </a:lnTo>
                    <a:cubicBezTo>
                      <a:pt x="157" y="9"/>
                      <a:pt x="151" y="9"/>
                      <a:pt x="140" y="3"/>
                    </a:cubicBez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9"/>
              <p:cNvSpPr/>
              <p:nvPr/>
            </p:nvSpPr>
            <p:spPr>
              <a:xfrm>
                <a:off x="1879550" y="4018275"/>
                <a:ext cx="5250" cy="18450"/>
              </a:xfrm>
              <a:custGeom>
                <a:avLst/>
                <a:gdLst/>
                <a:ahLst/>
                <a:cxnLst/>
                <a:rect l="l" t="t" r="r" b="b"/>
                <a:pathLst>
                  <a:path w="210" h="738" extrusionOk="0">
                    <a:moveTo>
                      <a:pt x="135" y="1"/>
                    </a:moveTo>
                    <a:lnTo>
                      <a:pt x="1" y="720"/>
                    </a:lnTo>
                    <a:lnTo>
                      <a:pt x="79" y="737"/>
                    </a:lnTo>
                    <a:lnTo>
                      <a:pt x="210" y="15"/>
                    </a:lnTo>
                    <a:lnTo>
                      <a:pt x="193" y="12"/>
                    </a:lnTo>
                    <a:cubicBezTo>
                      <a:pt x="182" y="12"/>
                      <a:pt x="179" y="9"/>
                      <a:pt x="171" y="9"/>
                    </a:cubicBezTo>
                    <a:lnTo>
                      <a:pt x="1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9"/>
              <p:cNvSpPr/>
              <p:nvPr/>
            </p:nvSpPr>
            <p:spPr>
              <a:xfrm>
                <a:off x="1664125" y="3713225"/>
                <a:ext cx="18500" cy="5800"/>
              </a:xfrm>
              <a:custGeom>
                <a:avLst/>
                <a:gdLst/>
                <a:ahLst/>
                <a:cxnLst/>
                <a:rect l="l" t="t" r="r" b="b"/>
                <a:pathLst>
                  <a:path w="740" h="232" extrusionOk="0">
                    <a:moveTo>
                      <a:pt x="20" y="0"/>
                    </a:moveTo>
                    <a:lnTo>
                      <a:pt x="11" y="34"/>
                    </a:lnTo>
                    <a:cubicBezTo>
                      <a:pt x="14" y="42"/>
                      <a:pt x="8" y="50"/>
                      <a:pt x="6" y="62"/>
                    </a:cubicBezTo>
                    <a:lnTo>
                      <a:pt x="0" y="84"/>
                    </a:lnTo>
                    <a:lnTo>
                      <a:pt x="720" y="232"/>
                    </a:lnTo>
                    <a:lnTo>
                      <a:pt x="725" y="207"/>
                    </a:lnTo>
                    <a:cubicBezTo>
                      <a:pt x="725" y="201"/>
                      <a:pt x="731" y="193"/>
                      <a:pt x="734" y="179"/>
                    </a:cubicBezTo>
                    <a:lnTo>
                      <a:pt x="739" y="154"/>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9"/>
              <p:cNvSpPr/>
              <p:nvPr/>
            </p:nvSpPr>
            <p:spPr>
              <a:xfrm>
                <a:off x="1658675" y="3757075"/>
                <a:ext cx="18575" cy="2750"/>
              </a:xfrm>
              <a:custGeom>
                <a:avLst/>
                <a:gdLst/>
                <a:ahLst/>
                <a:cxnLst/>
                <a:rect l="l" t="t" r="r" b="b"/>
                <a:pathLst>
                  <a:path w="743" h="110" extrusionOk="0">
                    <a:moveTo>
                      <a:pt x="6" y="1"/>
                    </a:moveTo>
                    <a:lnTo>
                      <a:pt x="3" y="23"/>
                    </a:lnTo>
                    <a:cubicBezTo>
                      <a:pt x="3" y="29"/>
                      <a:pt x="0" y="37"/>
                      <a:pt x="0" y="43"/>
                    </a:cubicBezTo>
                    <a:cubicBezTo>
                      <a:pt x="0" y="51"/>
                      <a:pt x="3" y="57"/>
                      <a:pt x="3" y="60"/>
                    </a:cubicBezTo>
                    <a:lnTo>
                      <a:pt x="3" y="79"/>
                    </a:lnTo>
                    <a:lnTo>
                      <a:pt x="740" y="110"/>
                    </a:lnTo>
                    <a:lnTo>
                      <a:pt x="743" y="32"/>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9"/>
              <p:cNvSpPr/>
              <p:nvPr/>
            </p:nvSpPr>
            <p:spPr>
              <a:xfrm>
                <a:off x="1661175" y="3730850"/>
                <a:ext cx="18575" cy="4350"/>
              </a:xfrm>
              <a:custGeom>
                <a:avLst/>
                <a:gdLst/>
                <a:ahLst/>
                <a:cxnLst/>
                <a:rect l="l" t="t" r="r" b="b"/>
                <a:pathLst>
                  <a:path w="743" h="174" extrusionOk="0">
                    <a:moveTo>
                      <a:pt x="18" y="1"/>
                    </a:moveTo>
                    <a:lnTo>
                      <a:pt x="12" y="15"/>
                    </a:lnTo>
                    <a:cubicBezTo>
                      <a:pt x="6" y="26"/>
                      <a:pt x="6" y="32"/>
                      <a:pt x="6" y="43"/>
                    </a:cubicBezTo>
                    <a:lnTo>
                      <a:pt x="1" y="74"/>
                    </a:lnTo>
                    <a:lnTo>
                      <a:pt x="729" y="174"/>
                    </a:lnTo>
                    <a:lnTo>
                      <a:pt x="737" y="157"/>
                    </a:lnTo>
                    <a:cubicBezTo>
                      <a:pt x="740" y="146"/>
                      <a:pt x="740" y="132"/>
                      <a:pt x="740" y="124"/>
                    </a:cubicBezTo>
                    <a:lnTo>
                      <a:pt x="743" y="101"/>
                    </a:lnTo>
                    <a:lnTo>
                      <a:pt x="1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9"/>
              <p:cNvSpPr/>
              <p:nvPr/>
            </p:nvSpPr>
            <p:spPr>
              <a:xfrm>
                <a:off x="1905775" y="4021550"/>
                <a:ext cx="4775" cy="18800"/>
              </a:xfrm>
              <a:custGeom>
                <a:avLst/>
                <a:gdLst/>
                <a:ahLst/>
                <a:cxnLst/>
                <a:rect l="l" t="t" r="r" b="b"/>
                <a:pathLst>
                  <a:path w="191" h="752" extrusionOk="0">
                    <a:moveTo>
                      <a:pt x="140" y="1"/>
                    </a:moveTo>
                    <a:lnTo>
                      <a:pt x="112" y="9"/>
                    </a:lnTo>
                    <a:cubicBezTo>
                      <a:pt x="111" y="11"/>
                      <a:pt x="109" y="11"/>
                      <a:pt x="107" y="11"/>
                    </a:cubicBezTo>
                    <a:cubicBezTo>
                      <a:pt x="105" y="11"/>
                      <a:pt x="104" y="11"/>
                      <a:pt x="104" y="12"/>
                    </a:cubicBezTo>
                    <a:cubicBezTo>
                      <a:pt x="96" y="9"/>
                      <a:pt x="90" y="9"/>
                      <a:pt x="82" y="9"/>
                    </a:cubicBezTo>
                    <a:lnTo>
                      <a:pt x="65" y="12"/>
                    </a:lnTo>
                    <a:lnTo>
                      <a:pt x="1" y="743"/>
                    </a:lnTo>
                    <a:lnTo>
                      <a:pt x="23" y="746"/>
                    </a:lnTo>
                    <a:cubicBezTo>
                      <a:pt x="37" y="746"/>
                      <a:pt x="43" y="746"/>
                      <a:pt x="57" y="748"/>
                    </a:cubicBezTo>
                    <a:lnTo>
                      <a:pt x="82" y="751"/>
                    </a:lnTo>
                    <a:lnTo>
                      <a:pt x="137" y="45"/>
                    </a:lnTo>
                    <a:lnTo>
                      <a:pt x="190" y="15"/>
                    </a:lnTo>
                    <a:lnTo>
                      <a:pt x="137" y="20"/>
                    </a:ln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9"/>
              <p:cNvSpPr/>
              <p:nvPr/>
            </p:nvSpPr>
            <p:spPr>
              <a:xfrm>
                <a:off x="1659375" y="3790850"/>
                <a:ext cx="18575" cy="3575"/>
              </a:xfrm>
              <a:custGeom>
                <a:avLst/>
                <a:gdLst/>
                <a:ahLst/>
                <a:cxnLst/>
                <a:rect l="l" t="t" r="r" b="b"/>
                <a:pathLst>
                  <a:path w="743" h="143" extrusionOk="0">
                    <a:moveTo>
                      <a:pt x="731" y="0"/>
                    </a:moveTo>
                    <a:lnTo>
                      <a:pt x="0" y="62"/>
                    </a:lnTo>
                    <a:lnTo>
                      <a:pt x="6" y="95"/>
                    </a:lnTo>
                    <a:lnTo>
                      <a:pt x="6" y="117"/>
                    </a:lnTo>
                    <a:lnTo>
                      <a:pt x="9" y="142"/>
                    </a:lnTo>
                    <a:lnTo>
                      <a:pt x="742" y="76"/>
                    </a:lnTo>
                    <a:lnTo>
                      <a:pt x="740" y="76"/>
                    </a:lnTo>
                    <a:lnTo>
                      <a:pt x="740" y="59"/>
                    </a:lnTo>
                    <a:cubicBezTo>
                      <a:pt x="734" y="45"/>
                      <a:pt x="731" y="34"/>
                      <a:pt x="734" y="20"/>
                    </a:cubicBez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9"/>
              <p:cNvSpPr/>
              <p:nvPr/>
            </p:nvSpPr>
            <p:spPr>
              <a:xfrm>
                <a:off x="1664675" y="3823475"/>
                <a:ext cx="18500" cy="5900"/>
              </a:xfrm>
              <a:custGeom>
                <a:avLst/>
                <a:gdLst/>
                <a:ahLst/>
                <a:cxnLst/>
                <a:rect l="l" t="t" r="r" b="b"/>
                <a:pathLst>
                  <a:path w="740" h="236" extrusionOk="0">
                    <a:moveTo>
                      <a:pt x="717" y="1"/>
                    </a:moveTo>
                    <a:lnTo>
                      <a:pt x="0" y="163"/>
                    </a:lnTo>
                    <a:lnTo>
                      <a:pt x="6" y="179"/>
                    </a:lnTo>
                    <a:cubicBezTo>
                      <a:pt x="6" y="191"/>
                      <a:pt x="12" y="193"/>
                      <a:pt x="12" y="202"/>
                    </a:cubicBezTo>
                    <a:lnTo>
                      <a:pt x="20" y="235"/>
                    </a:lnTo>
                    <a:lnTo>
                      <a:pt x="717" y="79"/>
                    </a:lnTo>
                    <a:lnTo>
                      <a:pt x="740" y="68"/>
                    </a:lnTo>
                    <a:lnTo>
                      <a:pt x="7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9"/>
              <p:cNvSpPr/>
              <p:nvPr/>
            </p:nvSpPr>
            <p:spPr>
              <a:xfrm>
                <a:off x="1697250" y="3899725"/>
                <a:ext cx="16625" cy="11100"/>
              </a:xfrm>
              <a:custGeom>
                <a:avLst/>
                <a:gdLst/>
                <a:ahLst/>
                <a:cxnLst/>
                <a:rect l="l" t="t" r="r" b="b"/>
                <a:pathLst>
                  <a:path w="665" h="444" extrusionOk="0">
                    <a:moveTo>
                      <a:pt x="625" y="0"/>
                    </a:moveTo>
                    <a:lnTo>
                      <a:pt x="9" y="365"/>
                    </a:lnTo>
                    <a:lnTo>
                      <a:pt x="0" y="391"/>
                    </a:lnTo>
                    <a:cubicBezTo>
                      <a:pt x="9" y="405"/>
                      <a:pt x="14" y="416"/>
                      <a:pt x="20" y="427"/>
                    </a:cubicBezTo>
                    <a:lnTo>
                      <a:pt x="37" y="418"/>
                    </a:lnTo>
                    <a:lnTo>
                      <a:pt x="37" y="418"/>
                    </a:lnTo>
                    <a:lnTo>
                      <a:pt x="20" y="430"/>
                    </a:lnTo>
                    <a:lnTo>
                      <a:pt x="37" y="444"/>
                    </a:lnTo>
                    <a:lnTo>
                      <a:pt x="664" y="59"/>
                    </a:lnTo>
                    <a:lnTo>
                      <a:pt x="6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9"/>
              <p:cNvSpPr/>
              <p:nvPr/>
            </p:nvSpPr>
            <p:spPr>
              <a:xfrm>
                <a:off x="1677425" y="3862750"/>
                <a:ext cx="17950" cy="7975"/>
              </a:xfrm>
              <a:custGeom>
                <a:avLst/>
                <a:gdLst/>
                <a:ahLst/>
                <a:cxnLst/>
                <a:rect l="l" t="t" r="r" b="b"/>
                <a:pathLst>
                  <a:path w="718" h="319" extrusionOk="0">
                    <a:moveTo>
                      <a:pt x="690" y="0"/>
                    </a:moveTo>
                    <a:lnTo>
                      <a:pt x="1" y="274"/>
                    </a:lnTo>
                    <a:lnTo>
                      <a:pt x="12" y="293"/>
                    </a:lnTo>
                    <a:cubicBezTo>
                      <a:pt x="12" y="305"/>
                      <a:pt x="15" y="307"/>
                      <a:pt x="20" y="316"/>
                    </a:cubicBezTo>
                    <a:lnTo>
                      <a:pt x="18" y="318"/>
                    </a:lnTo>
                    <a:lnTo>
                      <a:pt x="718" y="70"/>
                    </a:lnTo>
                    <a:lnTo>
                      <a:pt x="710" y="51"/>
                    </a:lnTo>
                    <a:cubicBezTo>
                      <a:pt x="707" y="45"/>
                      <a:pt x="704" y="40"/>
                      <a:pt x="704" y="37"/>
                    </a:cubicBezTo>
                    <a:cubicBezTo>
                      <a:pt x="701" y="28"/>
                      <a:pt x="696" y="23"/>
                      <a:pt x="696" y="17"/>
                    </a:cubicBezTo>
                    <a:lnTo>
                      <a:pt x="69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9"/>
              <p:cNvSpPr/>
              <p:nvPr/>
            </p:nvSpPr>
            <p:spPr>
              <a:xfrm>
                <a:off x="1837075" y="4007400"/>
                <a:ext cx="7975" cy="18075"/>
              </a:xfrm>
              <a:custGeom>
                <a:avLst/>
                <a:gdLst/>
                <a:ahLst/>
                <a:cxnLst/>
                <a:rect l="l" t="t" r="r" b="b"/>
                <a:pathLst>
                  <a:path w="319" h="723" extrusionOk="0">
                    <a:moveTo>
                      <a:pt x="252" y="0"/>
                    </a:moveTo>
                    <a:lnTo>
                      <a:pt x="1" y="690"/>
                    </a:lnTo>
                    <a:lnTo>
                      <a:pt x="18" y="698"/>
                    </a:lnTo>
                    <a:cubicBezTo>
                      <a:pt x="31" y="703"/>
                      <a:pt x="40" y="709"/>
                      <a:pt x="51" y="712"/>
                    </a:cubicBezTo>
                    <a:lnTo>
                      <a:pt x="59" y="698"/>
                    </a:lnTo>
                    <a:lnTo>
                      <a:pt x="54" y="715"/>
                    </a:lnTo>
                    <a:lnTo>
                      <a:pt x="71" y="723"/>
                    </a:lnTo>
                    <a:lnTo>
                      <a:pt x="319" y="26"/>
                    </a:lnTo>
                    <a:lnTo>
                      <a:pt x="25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9"/>
              <p:cNvSpPr/>
              <p:nvPr/>
            </p:nvSpPr>
            <p:spPr>
              <a:xfrm>
                <a:off x="2043450" y="3994925"/>
                <a:ext cx="9725" cy="17300"/>
              </a:xfrm>
              <a:custGeom>
                <a:avLst/>
                <a:gdLst/>
                <a:ahLst/>
                <a:cxnLst/>
                <a:rect l="l" t="t" r="r" b="b"/>
                <a:pathLst>
                  <a:path w="389" h="692" extrusionOk="0">
                    <a:moveTo>
                      <a:pt x="54" y="0"/>
                    </a:moveTo>
                    <a:lnTo>
                      <a:pt x="34" y="11"/>
                    </a:lnTo>
                    <a:cubicBezTo>
                      <a:pt x="26" y="17"/>
                      <a:pt x="15" y="22"/>
                      <a:pt x="1" y="28"/>
                    </a:cubicBezTo>
                    <a:lnTo>
                      <a:pt x="313" y="692"/>
                    </a:lnTo>
                    <a:lnTo>
                      <a:pt x="336" y="684"/>
                    </a:lnTo>
                    <a:cubicBezTo>
                      <a:pt x="347" y="678"/>
                      <a:pt x="358" y="672"/>
                      <a:pt x="372" y="667"/>
                    </a:cubicBezTo>
                    <a:lnTo>
                      <a:pt x="389" y="656"/>
                    </a:lnTo>
                    <a:lnTo>
                      <a:pt x="65" y="17"/>
                    </a:lnTo>
                    <a:lnTo>
                      <a:pt x="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9"/>
              <p:cNvSpPr/>
              <p:nvPr/>
            </p:nvSpPr>
            <p:spPr>
              <a:xfrm>
                <a:off x="2012775" y="4007875"/>
                <a:ext cx="8050" cy="18175"/>
              </a:xfrm>
              <a:custGeom>
                <a:avLst/>
                <a:gdLst/>
                <a:ahLst/>
                <a:cxnLst/>
                <a:rect l="l" t="t" r="r" b="b"/>
                <a:pathLst>
                  <a:path w="322" h="727" extrusionOk="0">
                    <a:moveTo>
                      <a:pt x="73" y="1"/>
                    </a:moveTo>
                    <a:lnTo>
                      <a:pt x="53" y="12"/>
                    </a:lnTo>
                    <a:cubicBezTo>
                      <a:pt x="42" y="20"/>
                      <a:pt x="31" y="23"/>
                      <a:pt x="23" y="26"/>
                    </a:cubicBezTo>
                    <a:lnTo>
                      <a:pt x="0" y="34"/>
                    </a:lnTo>
                    <a:lnTo>
                      <a:pt x="246" y="726"/>
                    </a:lnTo>
                    <a:lnTo>
                      <a:pt x="321" y="70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9"/>
              <p:cNvSpPr/>
              <p:nvPr/>
            </p:nvSpPr>
            <p:spPr>
              <a:xfrm>
                <a:off x="1914500" y="4022325"/>
                <a:ext cx="3025" cy="18500"/>
              </a:xfrm>
              <a:custGeom>
                <a:avLst/>
                <a:gdLst/>
                <a:ahLst/>
                <a:cxnLst/>
                <a:rect l="l" t="t" r="r" b="b"/>
                <a:pathLst>
                  <a:path w="121" h="740" extrusionOk="0">
                    <a:moveTo>
                      <a:pt x="42" y="0"/>
                    </a:moveTo>
                    <a:lnTo>
                      <a:pt x="0" y="731"/>
                    </a:lnTo>
                    <a:lnTo>
                      <a:pt x="23" y="734"/>
                    </a:lnTo>
                    <a:cubicBezTo>
                      <a:pt x="30" y="733"/>
                      <a:pt x="35" y="732"/>
                      <a:pt x="41" y="732"/>
                    </a:cubicBezTo>
                    <a:cubicBezTo>
                      <a:pt x="46" y="732"/>
                      <a:pt x="52" y="733"/>
                      <a:pt x="59" y="734"/>
                    </a:cubicBezTo>
                    <a:lnTo>
                      <a:pt x="81" y="740"/>
                    </a:lnTo>
                    <a:lnTo>
                      <a:pt x="120" y="3"/>
                    </a:lnTo>
                    <a:lnTo>
                      <a:pt x="95" y="3"/>
                    </a:lnTo>
                    <a:cubicBezTo>
                      <a:pt x="87" y="3"/>
                      <a:pt x="73" y="3"/>
                      <a:pt x="5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9"/>
              <p:cNvSpPr/>
              <p:nvPr/>
            </p:nvSpPr>
            <p:spPr>
              <a:xfrm>
                <a:off x="2035650" y="3998600"/>
                <a:ext cx="9575" cy="17550"/>
              </a:xfrm>
              <a:custGeom>
                <a:avLst/>
                <a:gdLst/>
                <a:ahLst/>
                <a:cxnLst/>
                <a:rect l="l" t="t" r="r" b="b"/>
                <a:pathLst>
                  <a:path w="383" h="702" extrusionOk="0">
                    <a:moveTo>
                      <a:pt x="70" y="1"/>
                    </a:moveTo>
                    <a:lnTo>
                      <a:pt x="37" y="15"/>
                    </a:lnTo>
                    <a:lnTo>
                      <a:pt x="17" y="23"/>
                    </a:lnTo>
                    <a:lnTo>
                      <a:pt x="0" y="32"/>
                    </a:lnTo>
                    <a:lnTo>
                      <a:pt x="310" y="701"/>
                    </a:lnTo>
                    <a:lnTo>
                      <a:pt x="383" y="665"/>
                    </a:lnTo>
                    <a:lnTo>
                      <a:pt x="7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9"/>
              <p:cNvSpPr/>
              <p:nvPr/>
            </p:nvSpPr>
            <p:spPr>
              <a:xfrm>
                <a:off x="2064525" y="3982925"/>
                <a:ext cx="11525" cy="16400"/>
              </a:xfrm>
              <a:custGeom>
                <a:avLst/>
                <a:gdLst/>
                <a:ahLst/>
                <a:cxnLst/>
                <a:rect l="l" t="t" r="r" b="b"/>
                <a:pathLst>
                  <a:path w="461" h="656" extrusionOk="0">
                    <a:moveTo>
                      <a:pt x="48" y="0"/>
                    </a:moveTo>
                    <a:lnTo>
                      <a:pt x="0" y="28"/>
                    </a:lnTo>
                    <a:lnTo>
                      <a:pt x="396" y="656"/>
                    </a:lnTo>
                    <a:lnTo>
                      <a:pt x="410" y="647"/>
                    </a:lnTo>
                    <a:cubicBezTo>
                      <a:pt x="424" y="642"/>
                      <a:pt x="433" y="634"/>
                      <a:pt x="444" y="622"/>
                    </a:cubicBezTo>
                    <a:lnTo>
                      <a:pt x="461" y="614"/>
                    </a:lnTo>
                    <a:lnTo>
                      <a:pt x="76" y="6"/>
                    </a:lnTo>
                    <a:lnTo>
                      <a:pt x="59" y="17"/>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9"/>
              <p:cNvSpPr/>
              <p:nvPr/>
            </p:nvSpPr>
            <p:spPr>
              <a:xfrm>
                <a:off x="2057475" y="3986975"/>
                <a:ext cx="11475" cy="16900"/>
              </a:xfrm>
              <a:custGeom>
                <a:avLst/>
                <a:gdLst/>
                <a:ahLst/>
                <a:cxnLst/>
                <a:rect l="l" t="t" r="r" b="b"/>
                <a:pathLst>
                  <a:path w="459" h="676" extrusionOk="0">
                    <a:moveTo>
                      <a:pt x="65" y="0"/>
                    </a:moveTo>
                    <a:lnTo>
                      <a:pt x="42" y="11"/>
                    </a:lnTo>
                    <a:cubicBezTo>
                      <a:pt x="31" y="20"/>
                      <a:pt x="28" y="25"/>
                      <a:pt x="20" y="28"/>
                    </a:cubicBezTo>
                    <a:lnTo>
                      <a:pt x="1" y="39"/>
                    </a:lnTo>
                    <a:lnTo>
                      <a:pt x="374" y="675"/>
                    </a:lnTo>
                    <a:lnTo>
                      <a:pt x="419" y="650"/>
                    </a:lnTo>
                    <a:lnTo>
                      <a:pt x="458" y="661"/>
                    </a:lnTo>
                    <a:lnTo>
                      <a:pt x="458" y="661"/>
                    </a:lnTo>
                    <a:lnTo>
                      <a:pt x="76" y="20"/>
                    </a:lnTo>
                    <a:lnTo>
                      <a:pt x="6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9"/>
              <p:cNvSpPr/>
              <p:nvPr/>
            </p:nvSpPr>
            <p:spPr>
              <a:xfrm>
                <a:off x="2050350" y="3991500"/>
                <a:ext cx="10500" cy="16275"/>
              </a:xfrm>
              <a:custGeom>
                <a:avLst/>
                <a:gdLst/>
                <a:ahLst/>
                <a:cxnLst/>
                <a:rect l="l" t="t" r="r" b="b"/>
                <a:pathLst>
                  <a:path w="420" h="651" extrusionOk="0">
                    <a:moveTo>
                      <a:pt x="76" y="0"/>
                    </a:moveTo>
                    <a:lnTo>
                      <a:pt x="1" y="23"/>
                    </a:lnTo>
                    <a:lnTo>
                      <a:pt x="347" y="650"/>
                    </a:lnTo>
                    <a:lnTo>
                      <a:pt x="405" y="639"/>
                    </a:lnTo>
                    <a:lnTo>
                      <a:pt x="419" y="634"/>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9"/>
              <p:cNvSpPr/>
              <p:nvPr/>
            </p:nvSpPr>
            <p:spPr>
              <a:xfrm>
                <a:off x="2028175" y="4001900"/>
                <a:ext cx="8950" cy="17800"/>
              </a:xfrm>
              <a:custGeom>
                <a:avLst/>
                <a:gdLst/>
                <a:ahLst/>
                <a:cxnLst/>
                <a:rect l="l" t="t" r="r" b="b"/>
                <a:pathLst>
                  <a:path w="358" h="712" extrusionOk="0">
                    <a:moveTo>
                      <a:pt x="68" y="0"/>
                    </a:moveTo>
                    <a:lnTo>
                      <a:pt x="54" y="3"/>
                    </a:lnTo>
                    <a:cubicBezTo>
                      <a:pt x="48" y="8"/>
                      <a:pt x="37" y="11"/>
                      <a:pt x="37" y="14"/>
                    </a:cubicBezTo>
                    <a:cubicBezTo>
                      <a:pt x="29" y="22"/>
                      <a:pt x="23" y="17"/>
                      <a:pt x="18" y="22"/>
                    </a:cubicBezTo>
                    <a:lnTo>
                      <a:pt x="1" y="31"/>
                    </a:lnTo>
                    <a:lnTo>
                      <a:pt x="283" y="692"/>
                    </a:lnTo>
                    <a:lnTo>
                      <a:pt x="291" y="711"/>
                    </a:lnTo>
                    <a:lnTo>
                      <a:pt x="308" y="700"/>
                    </a:lnTo>
                    <a:cubicBezTo>
                      <a:pt x="319" y="695"/>
                      <a:pt x="330" y="695"/>
                      <a:pt x="341" y="686"/>
                    </a:cubicBezTo>
                    <a:lnTo>
                      <a:pt x="358" y="681"/>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9"/>
              <p:cNvSpPr/>
              <p:nvPr/>
            </p:nvSpPr>
            <p:spPr>
              <a:xfrm>
                <a:off x="2177650" y="3817125"/>
                <a:ext cx="18925" cy="5400"/>
              </a:xfrm>
              <a:custGeom>
                <a:avLst/>
                <a:gdLst/>
                <a:ahLst/>
                <a:cxnLst/>
                <a:rect l="l" t="t" r="r" b="b"/>
                <a:pathLst>
                  <a:path w="757" h="216" extrusionOk="0">
                    <a:moveTo>
                      <a:pt x="17" y="1"/>
                    </a:moveTo>
                    <a:lnTo>
                      <a:pt x="0" y="76"/>
                    </a:lnTo>
                    <a:lnTo>
                      <a:pt x="726" y="216"/>
                    </a:lnTo>
                    <a:lnTo>
                      <a:pt x="731" y="182"/>
                    </a:lnTo>
                    <a:lnTo>
                      <a:pt x="756" y="188"/>
                    </a:lnTo>
                    <a:lnTo>
                      <a:pt x="737" y="146"/>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9"/>
              <p:cNvSpPr/>
              <p:nvPr/>
            </p:nvSpPr>
            <p:spPr>
              <a:xfrm>
                <a:off x="2176050" y="3825300"/>
                <a:ext cx="18425" cy="5950"/>
              </a:xfrm>
              <a:custGeom>
                <a:avLst/>
                <a:gdLst/>
                <a:ahLst/>
                <a:cxnLst/>
                <a:rect l="l" t="t" r="r" b="b"/>
                <a:pathLst>
                  <a:path w="737" h="238" extrusionOk="0">
                    <a:moveTo>
                      <a:pt x="20" y="0"/>
                    </a:moveTo>
                    <a:lnTo>
                      <a:pt x="14" y="17"/>
                    </a:lnTo>
                    <a:cubicBezTo>
                      <a:pt x="11" y="31"/>
                      <a:pt x="9" y="42"/>
                      <a:pt x="9" y="51"/>
                    </a:cubicBezTo>
                    <a:lnTo>
                      <a:pt x="0" y="73"/>
                    </a:lnTo>
                    <a:lnTo>
                      <a:pt x="720" y="237"/>
                    </a:lnTo>
                    <a:lnTo>
                      <a:pt x="723" y="218"/>
                    </a:lnTo>
                    <a:cubicBezTo>
                      <a:pt x="726" y="207"/>
                      <a:pt x="728" y="196"/>
                      <a:pt x="734" y="184"/>
                    </a:cubicBezTo>
                    <a:lnTo>
                      <a:pt x="737" y="162"/>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9"/>
              <p:cNvSpPr/>
              <p:nvPr/>
            </p:nvSpPr>
            <p:spPr>
              <a:xfrm>
                <a:off x="2169275" y="3849000"/>
                <a:ext cx="18775" cy="7700"/>
              </a:xfrm>
              <a:custGeom>
                <a:avLst/>
                <a:gdLst/>
                <a:ahLst/>
                <a:cxnLst/>
                <a:rect l="l" t="t" r="r" b="b"/>
                <a:pathLst>
                  <a:path w="751" h="308" extrusionOk="0">
                    <a:moveTo>
                      <a:pt x="28" y="1"/>
                    </a:moveTo>
                    <a:lnTo>
                      <a:pt x="17" y="20"/>
                    </a:lnTo>
                    <a:lnTo>
                      <a:pt x="6" y="51"/>
                    </a:lnTo>
                    <a:lnTo>
                      <a:pt x="1" y="71"/>
                    </a:lnTo>
                    <a:lnTo>
                      <a:pt x="698" y="308"/>
                    </a:lnTo>
                    <a:lnTo>
                      <a:pt x="704" y="285"/>
                    </a:lnTo>
                    <a:cubicBezTo>
                      <a:pt x="709" y="280"/>
                      <a:pt x="709" y="274"/>
                      <a:pt x="712" y="269"/>
                    </a:cubicBezTo>
                    <a:cubicBezTo>
                      <a:pt x="712" y="260"/>
                      <a:pt x="715" y="258"/>
                      <a:pt x="718" y="255"/>
                    </a:cubicBezTo>
                    <a:lnTo>
                      <a:pt x="751" y="23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9"/>
              <p:cNvSpPr/>
              <p:nvPr/>
            </p:nvSpPr>
            <p:spPr>
              <a:xfrm>
                <a:off x="1923350" y="4022525"/>
                <a:ext cx="2325" cy="18650"/>
              </a:xfrm>
              <a:custGeom>
                <a:avLst/>
                <a:gdLst/>
                <a:ahLst/>
                <a:cxnLst/>
                <a:rect l="l" t="t" r="r" b="b"/>
                <a:pathLst>
                  <a:path w="93" h="746" extrusionOk="0">
                    <a:moveTo>
                      <a:pt x="37" y="1"/>
                    </a:moveTo>
                    <a:lnTo>
                      <a:pt x="17" y="6"/>
                    </a:lnTo>
                    <a:lnTo>
                      <a:pt x="1" y="737"/>
                    </a:lnTo>
                    <a:lnTo>
                      <a:pt x="17" y="740"/>
                    </a:lnTo>
                    <a:cubicBezTo>
                      <a:pt x="24" y="743"/>
                      <a:pt x="31" y="743"/>
                      <a:pt x="38" y="743"/>
                    </a:cubicBezTo>
                    <a:cubicBezTo>
                      <a:pt x="45" y="743"/>
                      <a:pt x="52" y="743"/>
                      <a:pt x="59" y="746"/>
                    </a:cubicBezTo>
                    <a:lnTo>
                      <a:pt x="79" y="740"/>
                    </a:lnTo>
                    <a:lnTo>
                      <a:pt x="93" y="9"/>
                    </a:lnTo>
                    <a:lnTo>
                      <a:pt x="73" y="6"/>
                    </a:lnTo>
                    <a:cubicBezTo>
                      <a:pt x="62" y="6"/>
                      <a:pt x="48" y="6"/>
                      <a:pt x="3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9"/>
              <p:cNvSpPr/>
              <p:nvPr/>
            </p:nvSpPr>
            <p:spPr>
              <a:xfrm>
                <a:off x="2171775" y="3841125"/>
                <a:ext cx="18600" cy="7000"/>
              </a:xfrm>
              <a:custGeom>
                <a:avLst/>
                <a:gdLst/>
                <a:ahLst/>
                <a:cxnLst/>
                <a:rect l="l" t="t" r="r" b="b"/>
                <a:pathLst>
                  <a:path w="744" h="280" extrusionOk="0">
                    <a:moveTo>
                      <a:pt x="37" y="1"/>
                    </a:moveTo>
                    <a:lnTo>
                      <a:pt x="18" y="17"/>
                    </a:lnTo>
                    <a:cubicBezTo>
                      <a:pt x="15" y="29"/>
                      <a:pt x="12" y="42"/>
                      <a:pt x="7" y="54"/>
                    </a:cubicBezTo>
                    <a:lnTo>
                      <a:pt x="1" y="70"/>
                    </a:lnTo>
                    <a:lnTo>
                      <a:pt x="704" y="280"/>
                    </a:lnTo>
                    <a:lnTo>
                      <a:pt x="715" y="266"/>
                    </a:lnTo>
                    <a:cubicBezTo>
                      <a:pt x="715" y="254"/>
                      <a:pt x="721" y="252"/>
                      <a:pt x="721" y="249"/>
                    </a:cubicBezTo>
                    <a:lnTo>
                      <a:pt x="743" y="254"/>
                    </a:lnTo>
                    <a:lnTo>
                      <a:pt x="724" y="213"/>
                    </a:lnTo>
                    <a:lnTo>
                      <a:pt x="43" y="9"/>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9"/>
              <p:cNvSpPr/>
              <p:nvPr/>
            </p:nvSpPr>
            <p:spPr>
              <a:xfrm>
                <a:off x="2173950" y="3833175"/>
                <a:ext cx="19075" cy="6525"/>
              </a:xfrm>
              <a:custGeom>
                <a:avLst/>
                <a:gdLst/>
                <a:ahLst/>
                <a:cxnLst/>
                <a:rect l="l" t="t" r="r" b="b"/>
                <a:pathLst>
                  <a:path w="763" h="261" extrusionOk="0">
                    <a:moveTo>
                      <a:pt x="17" y="1"/>
                    </a:moveTo>
                    <a:lnTo>
                      <a:pt x="14" y="20"/>
                    </a:lnTo>
                    <a:cubicBezTo>
                      <a:pt x="12" y="26"/>
                      <a:pt x="12" y="37"/>
                      <a:pt x="9" y="48"/>
                    </a:cubicBezTo>
                    <a:lnTo>
                      <a:pt x="0" y="70"/>
                    </a:lnTo>
                    <a:lnTo>
                      <a:pt x="712" y="260"/>
                    </a:lnTo>
                    <a:lnTo>
                      <a:pt x="717" y="243"/>
                    </a:lnTo>
                    <a:cubicBezTo>
                      <a:pt x="717" y="235"/>
                      <a:pt x="720" y="229"/>
                      <a:pt x="723" y="218"/>
                    </a:cubicBezTo>
                    <a:lnTo>
                      <a:pt x="762" y="193"/>
                    </a:lnTo>
                    <a:lnTo>
                      <a:pt x="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9"/>
              <p:cNvSpPr/>
              <p:nvPr/>
            </p:nvSpPr>
            <p:spPr>
              <a:xfrm>
                <a:off x="1978525" y="3503625"/>
                <a:ext cx="5325" cy="18650"/>
              </a:xfrm>
              <a:custGeom>
                <a:avLst/>
                <a:gdLst/>
                <a:ahLst/>
                <a:cxnLst/>
                <a:rect l="l" t="t" r="r" b="b"/>
                <a:pathLst>
                  <a:path w="213" h="746" extrusionOk="0">
                    <a:moveTo>
                      <a:pt x="140" y="1"/>
                    </a:moveTo>
                    <a:lnTo>
                      <a:pt x="0" y="723"/>
                    </a:lnTo>
                    <a:lnTo>
                      <a:pt x="14" y="726"/>
                    </a:lnTo>
                    <a:cubicBezTo>
                      <a:pt x="20" y="732"/>
                      <a:pt x="28" y="732"/>
                      <a:pt x="34" y="735"/>
                    </a:cubicBezTo>
                    <a:lnTo>
                      <a:pt x="67" y="746"/>
                    </a:lnTo>
                    <a:lnTo>
                      <a:pt x="212" y="20"/>
                    </a:lnTo>
                    <a:lnTo>
                      <a:pt x="193" y="15"/>
                    </a:lnTo>
                    <a:cubicBezTo>
                      <a:pt x="182" y="12"/>
                      <a:pt x="173" y="12"/>
                      <a:pt x="165" y="9"/>
                    </a:cubicBezTo>
                    <a:lnTo>
                      <a:pt x="1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9"/>
              <p:cNvSpPr/>
              <p:nvPr/>
            </p:nvSpPr>
            <p:spPr>
              <a:xfrm>
                <a:off x="1676450" y="3671150"/>
                <a:ext cx="17950" cy="8475"/>
              </a:xfrm>
              <a:custGeom>
                <a:avLst/>
                <a:gdLst/>
                <a:ahLst/>
                <a:cxnLst/>
                <a:rect l="l" t="t" r="r" b="b"/>
                <a:pathLst>
                  <a:path w="718" h="339" extrusionOk="0">
                    <a:moveTo>
                      <a:pt x="32" y="1"/>
                    </a:moveTo>
                    <a:lnTo>
                      <a:pt x="20" y="18"/>
                    </a:lnTo>
                    <a:cubicBezTo>
                      <a:pt x="18" y="32"/>
                      <a:pt x="15" y="43"/>
                      <a:pt x="6" y="57"/>
                    </a:cubicBezTo>
                    <a:lnTo>
                      <a:pt x="1" y="76"/>
                    </a:lnTo>
                    <a:lnTo>
                      <a:pt x="690" y="338"/>
                    </a:lnTo>
                    <a:lnTo>
                      <a:pt x="693" y="322"/>
                    </a:lnTo>
                    <a:lnTo>
                      <a:pt x="709" y="285"/>
                    </a:lnTo>
                    <a:lnTo>
                      <a:pt x="718" y="269"/>
                    </a:lnTo>
                    <a:lnTo>
                      <a:pt x="3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9"/>
              <p:cNvSpPr/>
              <p:nvPr/>
            </p:nvSpPr>
            <p:spPr>
              <a:xfrm>
                <a:off x="1687050" y="3647100"/>
                <a:ext cx="17400" cy="10000"/>
              </a:xfrm>
              <a:custGeom>
                <a:avLst/>
                <a:gdLst/>
                <a:ahLst/>
                <a:cxnLst/>
                <a:rect l="l" t="t" r="r" b="b"/>
                <a:pathLst>
                  <a:path w="696" h="400" extrusionOk="0">
                    <a:moveTo>
                      <a:pt x="37" y="0"/>
                    </a:moveTo>
                    <a:lnTo>
                      <a:pt x="29" y="17"/>
                    </a:lnTo>
                    <a:cubicBezTo>
                      <a:pt x="26" y="23"/>
                      <a:pt x="18" y="31"/>
                      <a:pt x="18" y="37"/>
                    </a:cubicBezTo>
                    <a:lnTo>
                      <a:pt x="1" y="70"/>
                    </a:lnTo>
                    <a:lnTo>
                      <a:pt x="659" y="399"/>
                    </a:lnTo>
                    <a:lnTo>
                      <a:pt x="668" y="383"/>
                    </a:lnTo>
                    <a:cubicBezTo>
                      <a:pt x="670" y="371"/>
                      <a:pt x="679" y="358"/>
                      <a:pt x="687" y="352"/>
                    </a:cubicBezTo>
                    <a:lnTo>
                      <a:pt x="696" y="335"/>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9"/>
              <p:cNvSpPr/>
              <p:nvPr/>
            </p:nvSpPr>
            <p:spPr>
              <a:xfrm>
                <a:off x="1679325" y="3663200"/>
                <a:ext cx="18225" cy="8675"/>
              </a:xfrm>
              <a:custGeom>
                <a:avLst/>
                <a:gdLst/>
                <a:ahLst/>
                <a:cxnLst/>
                <a:rect l="l" t="t" r="r" b="b"/>
                <a:pathLst>
                  <a:path w="729" h="347" extrusionOk="0">
                    <a:moveTo>
                      <a:pt x="53" y="1"/>
                    </a:moveTo>
                    <a:lnTo>
                      <a:pt x="42" y="15"/>
                    </a:lnTo>
                    <a:cubicBezTo>
                      <a:pt x="34" y="20"/>
                      <a:pt x="31" y="32"/>
                      <a:pt x="31" y="43"/>
                    </a:cubicBezTo>
                    <a:lnTo>
                      <a:pt x="0" y="59"/>
                    </a:lnTo>
                    <a:lnTo>
                      <a:pt x="681" y="347"/>
                    </a:lnTo>
                    <a:lnTo>
                      <a:pt x="703" y="341"/>
                    </a:lnTo>
                    <a:lnTo>
                      <a:pt x="709" y="336"/>
                    </a:lnTo>
                    <a:cubicBezTo>
                      <a:pt x="712" y="325"/>
                      <a:pt x="717" y="311"/>
                      <a:pt x="723" y="305"/>
                    </a:cubicBezTo>
                    <a:lnTo>
                      <a:pt x="728" y="285"/>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9"/>
              <p:cNvSpPr/>
              <p:nvPr/>
            </p:nvSpPr>
            <p:spPr>
              <a:xfrm>
                <a:off x="1659225" y="3748375"/>
                <a:ext cx="18525" cy="3225"/>
              </a:xfrm>
              <a:custGeom>
                <a:avLst/>
                <a:gdLst/>
                <a:ahLst/>
                <a:cxnLst/>
                <a:rect l="l" t="t" r="r" b="b"/>
                <a:pathLst>
                  <a:path w="741" h="129" extrusionOk="0">
                    <a:moveTo>
                      <a:pt x="6" y="0"/>
                    </a:moveTo>
                    <a:lnTo>
                      <a:pt x="1" y="73"/>
                    </a:lnTo>
                    <a:lnTo>
                      <a:pt x="737" y="129"/>
                    </a:lnTo>
                    <a:lnTo>
                      <a:pt x="740" y="56"/>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9"/>
              <p:cNvSpPr/>
              <p:nvPr/>
            </p:nvSpPr>
            <p:spPr>
              <a:xfrm>
                <a:off x="1691175" y="3639225"/>
                <a:ext cx="16975" cy="10475"/>
              </a:xfrm>
              <a:custGeom>
                <a:avLst/>
                <a:gdLst/>
                <a:ahLst/>
                <a:cxnLst/>
                <a:rect l="l" t="t" r="r" b="b"/>
                <a:pathLst>
                  <a:path w="679" h="419" extrusionOk="0">
                    <a:moveTo>
                      <a:pt x="37" y="0"/>
                    </a:moveTo>
                    <a:lnTo>
                      <a:pt x="31" y="17"/>
                    </a:lnTo>
                    <a:cubicBezTo>
                      <a:pt x="20" y="31"/>
                      <a:pt x="17" y="42"/>
                      <a:pt x="6" y="50"/>
                    </a:cubicBezTo>
                    <a:lnTo>
                      <a:pt x="1" y="67"/>
                    </a:lnTo>
                    <a:lnTo>
                      <a:pt x="645" y="419"/>
                    </a:lnTo>
                    <a:lnTo>
                      <a:pt x="678" y="352"/>
                    </a:lnTo>
                    <a:lnTo>
                      <a:pt x="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9"/>
              <p:cNvSpPr/>
              <p:nvPr/>
            </p:nvSpPr>
            <p:spPr>
              <a:xfrm>
                <a:off x="1695425" y="3631625"/>
                <a:ext cx="16975" cy="10975"/>
              </a:xfrm>
              <a:custGeom>
                <a:avLst/>
                <a:gdLst/>
                <a:ahLst/>
                <a:cxnLst/>
                <a:rect l="l" t="t" r="r" b="b"/>
                <a:pathLst>
                  <a:path w="679" h="439" extrusionOk="0">
                    <a:moveTo>
                      <a:pt x="40" y="0"/>
                    </a:moveTo>
                    <a:lnTo>
                      <a:pt x="1" y="64"/>
                    </a:lnTo>
                    <a:lnTo>
                      <a:pt x="640" y="438"/>
                    </a:lnTo>
                    <a:lnTo>
                      <a:pt x="679" y="371"/>
                    </a:lnTo>
                    <a:lnTo>
                      <a:pt x="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9"/>
              <p:cNvSpPr/>
              <p:nvPr/>
            </p:nvSpPr>
            <p:spPr>
              <a:xfrm>
                <a:off x="1660075" y="3739650"/>
                <a:ext cx="18575" cy="3850"/>
              </a:xfrm>
              <a:custGeom>
                <a:avLst/>
                <a:gdLst/>
                <a:ahLst/>
                <a:cxnLst/>
                <a:rect l="l" t="t" r="r" b="b"/>
                <a:pathLst>
                  <a:path w="743" h="154" extrusionOk="0">
                    <a:moveTo>
                      <a:pt x="14" y="0"/>
                    </a:moveTo>
                    <a:lnTo>
                      <a:pt x="6" y="14"/>
                    </a:lnTo>
                    <a:cubicBezTo>
                      <a:pt x="6" y="28"/>
                      <a:pt x="3" y="42"/>
                      <a:pt x="3" y="56"/>
                    </a:cubicBezTo>
                    <a:lnTo>
                      <a:pt x="0" y="73"/>
                    </a:lnTo>
                    <a:lnTo>
                      <a:pt x="728" y="154"/>
                    </a:lnTo>
                    <a:lnTo>
                      <a:pt x="734" y="137"/>
                    </a:lnTo>
                    <a:cubicBezTo>
                      <a:pt x="734" y="123"/>
                      <a:pt x="740" y="112"/>
                      <a:pt x="742" y="101"/>
                    </a:cubicBezTo>
                    <a:lnTo>
                      <a:pt x="742" y="84"/>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9"/>
              <p:cNvSpPr/>
              <p:nvPr/>
            </p:nvSpPr>
            <p:spPr>
              <a:xfrm>
                <a:off x="1673100" y="3679525"/>
                <a:ext cx="18525" cy="7900"/>
              </a:xfrm>
              <a:custGeom>
                <a:avLst/>
                <a:gdLst/>
                <a:ahLst/>
                <a:cxnLst/>
                <a:rect l="l" t="t" r="r" b="b"/>
                <a:pathLst>
                  <a:path w="741" h="316" extrusionOk="0">
                    <a:moveTo>
                      <a:pt x="43" y="1"/>
                    </a:moveTo>
                    <a:lnTo>
                      <a:pt x="29" y="34"/>
                    </a:lnTo>
                    <a:lnTo>
                      <a:pt x="1" y="29"/>
                    </a:lnTo>
                    <a:lnTo>
                      <a:pt x="18" y="62"/>
                    </a:lnTo>
                    <a:lnTo>
                      <a:pt x="15" y="73"/>
                    </a:lnTo>
                    <a:lnTo>
                      <a:pt x="712" y="316"/>
                    </a:lnTo>
                    <a:lnTo>
                      <a:pt x="721" y="299"/>
                    </a:lnTo>
                    <a:cubicBezTo>
                      <a:pt x="724" y="288"/>
                      <a:pt x="726" y="282"/>
                      <a:pt x="729" y="271"/>
                    </a:cubicBezTo>
                    <a:lnTo>
                      <a:pt x="740" y="243"/>
                    </a:lnTo>
                    <a:lnTo>
                      <a:pt x="4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9"/>
              <p:cNvSpPr/>
              <p:nvPr/>
            </p:nvSpPr>
            <p:spPr>
              <a:xfrm>
                <a:off x="1700025" y="3624150"/>
                <a:ext cx="16575" cy="11475"/>
              </a:xfrm>
              <a:custGeom>
                <a:avLst/>
                <a:gdLst/>
                <a:ahLst/>
                <a:cxnLst/>
                <a:rect l="l" t="t" r="r" b="b"/>
                <a:pathLst>
                  <a:path w="663" h="459" extrusionOk="0">
                    <a:moveTo>
                      <a:pt x="40" y="1"/>
                    </a:moveTo>
                    <a:lnTo>
                      <a:pt x="1" y="62"/>
                    </a:lnTo>
                    <a:lnTo>
                      <a:pt x="623" y="458"/>
                    </a:lnTo>
                    <a:lnTo>
                      <a:pt x="662" y="394"/>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9"/>
              <p:cNvSpPr/>
              <p:nvPr/>
            </p:nvSpPr>
            <p:spPr>
              <a:xfrm>
                <a:off x="1665725" y="3704775"/>
                <a:ext cx="18775" cy="6225"/>
              </a:xfrm>
              <a:custGeom>
                <a:avLst/>
                <a:gdLst/>
                <a:ahLst/>
                <a:cxnLst/>
                <a:rect l="l" t="t" r="r" b="b"/>
                <a:pathLst>
                  <a:path w="751" h="249" extrusionOk="0">
                    <a:moveTo>
                      <a:pt x="34" y="1"/>
                    </a:moveTo>
                    <a:lnTo>
                      <a:pt x="25" y="37"/>
                    </a:lnTo>
                    <a:lnTo>
                      <a:pt x="20" y="40"/>
                    </a:lnTo>
                    <a:lnTo>
                      <a:pt x="0" y="31"/>
                    </a:lnTo>
                    <a:lnTo>
                      <a:pt x="17" y="65"/>
                    </a:lnTo>
                    <a:lnTo>
                      <a:pt x="14" y="73"/>
                    </a:lnTo>
                    <a:lnTo>
                      <a:pt x="731" y="249"/>
                    </a:lnTo>
                    <a:lnTo>
                      <a:pt x="737" y="227"/>
                    </a:lnTo>
                    <a:cubicBezTo>
                      <a:pt x="740" y="221"/>
                      <a:pt x="740" y="213"/>
                      <a:pt x="742" y="204"/>
                    </a:cubicBezTo>
                    <a:lnTo>
                      <a:pt x="751" y="17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9"/>
              <p:cNvSpPr/>
              <p:nvPr/>
            </p:nvSpPr>
            <p:spPr>
              <a:xfrm>
                <a:off x="1662500" y="3722075"/>
                <a:ext cx="18450" cy="5050"/>
              </a:xfrm>
              <a:custGeom>
                <a:avLst/>
                <a:gdLst/>
                <a:ahLst/>
                <a:cxnLst/>
                <a:rect l="l" t="t" r="r" b="b"/>
                <a:pathLst>
                  <a:path w="738" h="202" extrusionOk="0">
                    <a:moveTo>
                      <a:pt x="12" y="0"/>
                    </a:moveTo>
                    <a:lnTo>
                      <a:pt x="9" y="20"/>
                    </a:lnTo>
                    <a:cubicBezTo>
                      <a:pt x="7" y="31"/>
                      <a:pt x="7" y="45"/>
                      <a:pt x="4" y="59"/>
                    </a:cubicBezTo>
                    <a:lnTo>
                      <a:pt x="1" y="76"/>
                    </a:lnTo>
                    <a:lnTo>
                      <a:pt x="726" y="201"/>
                    </a:lnTo>
                    <a:lnTo>
                      <a:pt x="729" y="185"/>
                    </a:lnTo>
                    <a:cubicBezTo>
                      <a:pt x="732" y="173"/>
                      <a:pt x="735" y="162"/>
                      <a:pt x="735" y="148"/>
                    </a:cubicBezTo>
                    <a:lnTo>
                      <a:pt x="737" y="129"/>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9"/>
              <p:cNvSpPr/>
              <p:nvPr/>
            </p:nvSpPr>
            <p:spPr>
              <a:xfrm>
                <a:off x="1670750" y="3687900"/>
                <a:ext cx="18150" cy="7350"/>
              </a:xfrm>
              <a:custGeom>
                <a:avLst/>
                <a:gdLst/>
                <a:ahLst/>
                <a:cxnLst/>
                <a:rect l="l" t="t" r="r" b="b"/>
                <a:pathLst>
                  <a:path w="726" h="294" extrusionOk="0">
                    <a:moveTo>
                      <a:pt x="25" y="0"/>
                    </a:moveTo>
                    <a:lnTo>
                      <a:pt x="20" y="14"/>
                    </a:lnTo>
                    <a:cubicBezTo>
                      <a:pt x="11" y="28"/>
                      <a:pt x="8" y="37"/>
                      <a:pt x="8" y="51"/>
                    </a:cubicBezTo>
                    <a:lnTo>
                      <a:pt x="0" y="70"/>
                    </a:lnTo>
                    <a:lnTo>
                      <a:pt x="703" y="293"/>
                    </a:lnTo>
                    <a:lnTo>
                      <a:pt x="725" y="224"/>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9"/>
              <p:cNvSpPr/>
              <p:nvPr/>
            </p:nvSpPr>
            <p:spPr>
              <a:xfrm>
                <a:off x="1668150" y="3696200"/>
                <a:ext cx="18300" cy="6850"/>
              </a:xfrm>
              <a:custGeom>
                <a:avLst/>
                <a:gdLst/>
                <a:ahLst/>
                <a:cxnLst/>
                <a:rect l="l" t="t" r="r" b="b"/>
                <a:pathLst>
                  <a:path w="732" h="274" extrusionOk="0">
                    <a:moveTo>
                      <a:pt x="26" y="0"/>
                    </a:moveTo>
                    <a:lnTo>
                      <a:pt x="15" y="37"/>
                    </a:lnTo>
                    <a:cubicBezTo>
                      <a:pt x="15" y="45"/>
                      <a:pt x="6" y="51"/>
                      <a:pt x="6" y="62"/>
                    </a:cubicBezTo>
                    <a:lnTo>
                      <a:pt x="1" y="79"/>
                    </a:lnTo>
                    <a:lnTo>
                      <a:pt x="690" y="274"/>
                    </a:lnTo>
                    <a:lnTo>
                      <a:pt x="715" y="268"/>
                    </a:lnTo>
                    <a:lnTo>
                      <a:pt x="715" y="257"/>
                    </a:lnTo>
                    <a:cubicBezTo>
                      <a:pt x="718" y="246"/>
                      <a:pt x="726" y="232"/>
                      <a:pt x="729" y="226"/>
                    </a:cubicBezTo>
                    <a:lnTo>
                      <a:pt x="732" y="20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9"/>
              <p:cNvSpPr/>
              <p:nvPr/>
            </p:nvSpPr>
            <p:spPr>
              <a:xfrm>
                <a:off x="1786800" y="3538725"/>
                <a:ext cx="11250" cy="16275"/>
              </a:xfrm>
              <a:custGeom>
                <a:avLst/>
                <a:gdLst/>
                <a:ahLst/>
                <a:cxnLst/>
                <a:rect l="l" t="t" r="r" b="b"/>
                <a:pathLst>
                  <a:path w="450" h="651" extrusionOk="0">
                    <a:moveTo>
                      <a:pt x="53" y="0"/>
                    </a:moveTo>
                    <a:cubicBezTo>
                      <a:pt x="39" y="6"/>
                      <a:pt x="28" y="14"/>
                      <a:pt x="17" y="22"/>
                    </a:cubicBezTo>
                    <a:lnTo>
                      <a:pt x="0" y="34"/>
                    </a:lnTo>
                    <a:lnTo>
                      <a:pt x="377" y="645"/>
                    </a:lnTo>
                    <a:lnTo>
                      <a:pt x="405" y="650"/>
                    </a:lnTo>
                    <a:lnTo>
                      <a:pt x="422" y="642"/>
                    </a:lnTo>
                    <a:cubicBezTo>
                      <a:pt x="422" y="636"/>
                      <a:pt x="430" y="633"/>
                      <a:pt x="433" y="631"/>
                    </a:cubicBezTo>
                    <a:lnTo>
                      <a:pt x="449" y="619"/>
                    </a:lnTo>
                    <a:lnTo>
                      <a:pt x="78" y="6"/>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9"/>
              <p:cNvSpPr/>
              <p:nvPr/>
            </p:nvSpPr>
            <p:spPr>
              <a:xfrm>
                <a:off x="1758125" y="3558600"/>
                <a:ext cx="13200" cy="15575"/>
              </a:xfrm>
              <a:custGeom>
                <a:avLst/>
                <a:gdLst/>
                <a:ahLst/>
                <a:cxnLst/>
                <a:rect l="l" t="t" r="r" b="b"/>
                <a:pathLst>
                  <a:path w="528" h="623" extrusionOk="0">
                    <a:moveTo>
                      <a:pt x="62" y="0"/>
                    </a:moveTo>
                    <a:lnTo>
                      <a:pt x="43" y="20"/>
                    </a:lnTo>
                    <a:cubicBezTo>
                      <a:pt x="31" y="28"/>
                      <a:pt x="26" y="34"/>
                      <a:pt x="15" y="42"/>
                    </a:cubicBezTo>
                    <a:lnTo>
                      <a:pt x="1" y="59"/>
                    </a:lnTo>
                    <a:lnTo>
                      <a:pt x="464" y="622"/>
                    </a:lnTo>
                    <a:lnTo>
                      <a:pt x="481" y="608"/>
                    </a:lnTo>
                    <a:cubicBezTo>
                      <a:pt x="486" y="606"/>
                      <a:pt x="492" y="603"/>
                      <a:pt x="495" y="603"/>
                    </a:cubicBezTo>
                    <a:cubicBezTo>
                      <a:pt x="503" y="597"/>
                      <a:pt x="508" y="592"/>
                      <a:pt x="514" y="589"/>
                    </a:cubicBezTo>
                    <a:lnTo>
                      <a:pt x="528" y="575"/>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9"/>
              <p:cNvSpPr/>
              <p:nvPr/>
            </p:nvSpPr>
            <p:spPr>
              <a:xfrm>
                <a:off x="1751425" y="3564250"/>
                <a:ext cx="13425" cy="15000"/>
              </a:xfrm>
              <a:custGeom>
                <a:avLst/>
                <a:gdLst/>
                <a:ahLst/>
                <a:cxnLst/>
                <a:rect l="l" t="t" r="r" b="b"/>
                <a:pathLst>
                  <a:path w="537" h="600" extrusionOk="0">
                    <a:moveTo>
                      <a:pt x="59" y="0"/>
                    </a:moveTo>
                    <a:lnTo>
                      <a:pt x="29" y="28"/>
                    </a:lnTo>
                    <a:cubicBezTo>
                      <a:pt x="20" y="31"/>
                      <a:pt x="18" y="39"/>
                      <a:pt x="9" y="42"/>
                    </a:cubicBezTo>
                    <a:lnTo>
                      <a:pt x="1" y="53"/>
                    </a:lnTo>
                    <a:lnTo>
                      <a:pt x="470" y="594"/>
                    </a:lnTo>
                    <a:lnTo>
                      <a:pt x="495" y="600"/>
                    </a:lnTo>
                    <a:lnTo>
                      <a:pt x="509" y="589"/>
                    </a:lnTo>
                    <a:cubicBezTo>
                      <a:pt x="517" y="586"/>
                      <a:pt x="520" y="580"/>
                      <a:pt x="523" y="575"/>
                    </a:cubicBezTo>
                    <a:lnTo>
                      <a:pt x="537" y="561"/>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9"/>
              <p:cNvSpPr/>
              <p:nvPr/>
            </p:nvSpPr>
            <p:spPr>
              <a:xfrm>
                <a:off x="1765025" y="3553225"/>
                <a:ext cx="12600" cy="16200"/>
              </a:xfrm>
              <a:custGeom>
                <a:avLst/>
                <a:gdLst/>
                <a:ahLst/>
                <a:cxnLst/>
                <a:rect l="l" t="t" r="r" b="b"/>
                <a:pathLst>
                  <a:path w="504" h="648" extrusionOk="0">
                    <a:moveTo>
                      <a:pt x="62" y="0"/>
                    </a:moveTo>
                    <a:lnTo>
                      <a:pt x="46" y="12"/>
                    </a:lnTo>
                    <a:cubicBezTo>
                      <a:pt x="34" y="20"/>
                      <a:pt x="29" y="26"/>
                      <a:pt x="18" y="37"/>
                    </a:cubicBezTo>
                    <a:lnTo>
                      <a:pt x="1" y="48"/>
                    </a:lnTo>
                    <a:lnTo>
                      <a:pt x="433" y="620"/>
                    </a:lnTo>
                    <a:lnTo>
                      <a:pt x="456" y="648"/>
                    </a:lnTo>
                    <a:lnTo>
                      <a:pt x="464" y="620"/>
                    </a:lnTo>
                    <a:cubicBezTo>
                      <a:pt x="475" y="611"/>
                      <a:pt x="484" y="609"/>
                      <a:pt x="489" y="603"/>
                    </a:cubicBezTo>
                    <a:lnTo>
                      <a:pt x="503" y="589"/>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9"/>
              <p:cNvSpPr/>
              <p:nvPr/>
            </p:nvSpPr>
            <p:spPr>
              <a:xfrm>
                <a:off x="1744600" y="3570250"/>
                <a:ext cx="13975" cy="14650"/>
              </a:xfrm>
              <a:custGeom>
                <a:avLst/>
                <a:gdLst/>
                <a:ahLst/>
                <a:cxnLst/>
                <a:rect l="l" t="t" r="r" b="b"/>
                <a:pathLst>
                  <a:path w="559" h="586" extrusionOk="0">
                    <a:moveTo>
                      <a:pt x="59" y="0"/>
                    </a:moveTo>
                    <a:lnTo>
                      <a:pt x="51" y="14"/>
                    </a:lnTo>
                    <a:cubicBezTo>
                      <a:pt x="40" y="22"/>
                      <a:pt x="28" y="28"/>
                      <a:pt x="23" y="39"/>
                    </a:cubicBezTo>
                    <a:lnTo>
                      <a:pt x="1" y="50"/>
                    </a:lnTo>
                    <a:lnTo>
                      <a:pt x="492" y="580"/>
                    </a:lnTo>
                    <a:lnTo>
                      <a:pt x="517" y="586"/>
                    </a:lnTo>
                    <a:lnTo>
                      <a:pt x="558" y="550"/>
                    </a:lnTo>
                    <a:lnTo>
                      <a:pt x="70" y="20"/>
                    </a:ln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9"/>
              <p:cNvSpPr/>
              <p:nvPr/>
            </p:nvSpPr>
            <p:spPr>
              <a:xfrm>
                <a:off x="1772075" y="3548125"/>
                <a:ext cx="12225" cy="16075"/>
              </a:xfrm>
              <a:custGeom>
                <a:avLst/>
                <a:gdLst/>
                <a:ahLst/>
                <a:cxnLst/>
                <a:rect l="l" t="t" r="r" b="b"/>
                <a:pathLst>
                  <a:path w="489" h="643" extrusionOk="0">
                    <a:moveTo>
                      <a:pt x="62" y="1"/>
                    </a:moveTo>
                    <a:lnTo>
                      <a:pt x="1" y="43"/>
                    </a:lnTo>
                    <a:lnTo>
                      <a:pt x="425" y="642"/>
                    </a:lnTo>
                    <a:lnTo>
                      <a:pt x="489" y="603"/>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9"/>
              <p:cNvSpPr/>
              <p:nvPr/>
            </p:nvSpPr>
            <p:spPr>
              <a:xfrm>
                <a:off x="1779400" y="3542975"/>
                <a:ext cx="11825" cy="16625"/>
              </a:xfrm>
              <a:custGeom>
                <a:avLst/>
                <a:gdLst/>
                <a:ahLst/>
                <a:cxnLst/>
                <a:rect l="l" t="t" r="r" b="b"/>
                <a:pathLst>
                  <a:path w="473" h="665" extrusionOk="0">
                    <a:moveTo>
                      <a:pt x="68" y="0"/>
                    </a:moveTo>
                    <a:lnTo>
                      <a:pt x="42" y="23"/>
                    </a:lnTo>
                    <a:cubicBezTo>
                      <a:pt x="31" y="28"/>
                      <a:pt x="20" y="31"/>
                      <a:pt x="17" y="39"/>
                    </a:cubicBezTo>
                    <a:lnTo>
                      <a:pt x="1" y="51"/>
                    </a:lnTo>
                    <a:lnTo>
                      <a:pt x="408" y="664"/>
                    </a:lnTo>
                    <a:lnTo>
                      <a:pt x="425" y="650"/>
                    </a:lnTo>
                    <a:cubicBezTo>
                      <a:pt x="436" y="642"/>
                      <a:pt x="447" y="639"/>
                      <a:pt x="458" y="631"/>
                    </a:cubicBezTo>
                    <a:lnTo>
                      <a:pt x="472" y="617"/>
                    </a:lnTo>
                    <a:lnTo>
                      <a:pt x="6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9"/>
              <p:cNvSpPr/>
              <p:nvPr/>
            </p:nvSpPr>
            <p:spPr>
              <a:xfrm>
                <a:off x="1720475" y="3595700"/>
                <a:ext cx="15425" cy="13275"/>
              </a:xfrm>
              <a:custGeom>
                <a:avLst/>
                <a:gdLst/>
                <a:ahLst/>
                <a:cxnLst/>
                <a:rect l="l" t="t" r="r" b="b"/>
                <a:pathLst>
                  <a:path w="617" h="531" extrusionOk="0">
                    <a:moveTo>
                      <a:pt x="53" y="0"/>
                    </a:moveTo>
                    <a:lnTo>
                      <a:pt x="42" y="14"/>
                    </a:lnTo>
                    <a:lnTo>
                      <a:pt x="25" y="34"/>
                    </a:lnTo>
                    <a:lnTo>
                      <a:pt x="0" y="65"/>
                    </a:lnTo>
                    <a:lnTo>
                      <a:pt x="569" y="530"/>
                    </a:lnTo>
                    <a:lnTo>
                      <a:pt x="583" y="514"/>
                    </a:lnTo>
                    <a:cubicBezTo>
                      <a:pt x="586" y="508"/>
                      <a:pt x="589" y="503"/>
                      <a:pt x="597" y="497"/>
                    </a:cubicBezTo>
                    <a:lnTo>
                      <a:pt x="606" y="486"/>
                    </a:lnTo>
                    <a:lnTo>
                      <a:pt x="617" y="47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9"/>
              <p:cNvSpPr/>
              <p:nvPr/>
            </p:nvSpPr>
            <p:spPr>
              <a:xfrm>
                <a:off x="1715025" y="3602525"/>
                <a:ext cx="15850" cy="12925"/>
              </a:xfrm>
              <a:custGeom>
                <a:avLst/>
                <a:gdLst/>
                <a:ahLst/>
                <a:cxnLst/>
                <a:rect l="l" t="t" r="r" b="b"/>
                <a:pathLst>
                  <a:path w="634" h="517" extrusionOk="0">
                    <a:moveTo>
                      <a:pt x="54" y="1"/>
                    </a:moveTo>
                    <a:lnTo>
                      <a:pt x="37" y="18"/>
                    </a:lnTo>
                    <a:cubicBezTo>
                      <a:pt x="26" y="29"/>
                      <a:pt x="20" y="34"/>
                      <a:pt x="12" y="48"/>
                    </a:cubicBezTo>
                    <a:lnTo>
                      <a:pt x="1" y="68"/>
                    </a:lnTo>
                    <a:lnTo>
                      <a:pt x="584" y="517"/>
                    </a:lnTo>
                    <a:lnTo>
                      <a:pt x="598" y="500"/>
                    </a:lnTo>
                    <a:cubicBezTo>
                      <a:pt x="606" y="486"/>
                      <a:pt x="609" y="478"/>
                      <a:pt x="620" y="472"/>
                    </a:cubicBezTo>
                    <a:lnTo>
                      <a:pt x="634" y="453"/>
                    </a:lnTo>
                    <a:lnTo>
                      <a:pt x="5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9"/>
              <p:cNvSpPr/>
              <p:nvPr/>
            </p:nvSpPr>
            <p:spPr>
              <a:xfrm>
                <a:off x="1704225" y="3616750"/>
                <a:ext cx="16975" cy="12025"/>
              </a:xfrm>
              <a:custGeom>
                <a:avLst/>
                <a:gdLst/>
                <a:ahLst/>
                <a:cxnLst/>
                <a:rect l="l" t="t" r="r" b="b"/>
                <a:pathLst>
                  <a:path w="679" h="481" extrusionOk="0">
                    <a:moveTo>
                      <a:pt x="67" y="1"/>
                    </a:moveTo>
                    <a:lnTo>
                      <a:pt x="62" y="18"/>
                    </a:lnTo>
                    <a:cubicBezTo>
                      <a:pt x="53" y="20"/>
                      <a:pt x="48" y="29"/>
                      <a:pt x="48" y="34"/>
                    </a:cubicBezTo>
                    <a:lnTo>
                      <a:pt x="0" y="4"/>
                    </a:lnTo>
                    <a:lnTo>
                      <a:pt x="34" y="59"/>
                    </a:lnTo>
                    <a:lnTo>
                      <a:pt x="25" y="65"/>
                    </a:lnTo>
                    <a:lnTo>
                      <a:pt x="620" y="467"/>
                    </a:lnTo>
                    <a:lnTo>
                      <a:pt x="642" y="481"/>
                    </a:lnTo>
                    <a:lnTo>
                      <a:pt x="650" y="458"/>
                    </a:lnTo>
                    <a:cubicBezTo>
                      <a:pt x="656" y="453"/>
                      <a:pt x="661" y="444"/>
                      <a:pt x="664" y="439"/>
                    </a:cubicBezTo>
                    <a:lnTo>
                      <a:pt x="678" y="414"/>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9"/>
              <p:cNvSpPr/>
              <p:nvPr/>
            </p:nvSpPr>
            <p:spPr>
              <a:xfrm>
                <a:off x="1709800" y="3609575"/>
                <a:ext cx="16200" cy="12300"/>
              </a:xfrm>
              <a:custGeom>
                <a:avLst/>
                <a:gdLst/>
                <a:ahLst/>
                <a:cxnLst/>
                <a:rect l="l" t="t" r="r" b="b"/>
                <a:pathLst>
                  <a:path w="648" h="492" extrusionOk="0">
                    <a:moveTo>
                      <a:pt x="53" y="1"/>
                    </a:moveTo>
                    <a:lnTo>
                      <a:pt x="37" y="15"/>
                    </a:lnTo>
                    <a:cubicBezTo>
                      <a:pt x="34" y="26"/>
                      <a:pt x="23" y="31"/>
                      <a:pt x="20" y="40"/>
                    </a:cubicBezTo>
                    <a:lnTo>
                      <a:pt x="0" y="65"/>
                    </a:lnTo>
                    <a:lnTo>
                      <a:pt x="600" y="492"/>
                    </a:lnTo>
                    <a:lnTo>
                      <a:pt x="620" y="475"/>
                    </a:lnTo>
                    <a:cubicBezTo>
                      <a:pt x="623" y="469"/>
                      <a:pt x="628" y="461"/>
                      <a:pt x="636" y="450"/>
                    </a:cubicBezTo>
                    <a:lnTo>
                      <a:pt x="648" y="436"/>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9"/>
              <p:cNvSpPr/>
              <p:nvPr/>
            </p:nvSpPr>
            <p:spPr>
              <a:xfrm>
                <a:off x="1732325" y="3582450"/>
                <a:ext cx="14750" cy="14175"/>
              </a:xfrm>
              <a:custGeom>
                <a:avLst/>
                <a:gdLst/>
                <a:ahLst/>
                <a:cxnLst/>
                <a:rect l="l" t="t" r="r" b="b"/>
                <a:pathLst>
                  <a:path w="590" h="567" extrusionOk="0">
                    <a:moveTo>
                      <a:pt x="56" y="0"/>
                    </a:moveTo>
                    <a:lnTo>
                      <a:pt x="40" y="14"/>
                    </a:lnTo>
                    <a:cubicBezTo>
                      <a:pt x="31" y="25"/>
                      <a:pt x="31" y="25"/>
                      <a:pt x="26" y="34"/>
                    </a:cubicBezTo>
                    <a:cubicBezTo>
                      <a:pt x="17" y="39"/>
                      <a:pt x="14" y="42"/>
                      <a:pt x="9" y="51"/>
                    </a:cubicBezTo>
                    <a:lnTo>
                      <a:pt x="1" y="62"/>
                    </a:lnTo>
                    <a:lnTo>
                      <a:pt x="533" y="567"/>
                    </a:lnTo>
                    <a:lnTo>
                      <a:pt x="547" y="553"/>
                    </a:lnTo>
                    <a:cubicBezTo>
                      <a:pt x="558" y="542"/>
                      <a:pt x="564" y="536"/>
                      <a:pt x="575" y="528"/>
                    </a:cubicBezTo>
                    <a:lnTo>
                      <a:pt x="589" y="51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9"/>
              <p:cNvSpPr/>
              <p:nvPr/>
            </p:nvSpPr>
            <p:spPr>
              <a:xfrm>
                <a:off x="1738400" y="3576175"/>
                <a:ext cx="14450" cy="14600"/>
              </a:xfrm>
              <a:custGeom>
                <a:avLst/>
                <a:gdLst/>
                <a:ahLst/>
                <a:cxnLst/>
                <a:rect l="l" t="t" r="r" b="b"/>
                <a:pathLst>
                  <a:path w="578" h="584" extrusionOk="0">
                    <a:moveTo>
                      <a:pt x="62" y="0"/>
                    </a:moveTo>
                    <a:lnTo>
                      <a:pt x="42" y="20"/>
                    </a:lnTo>
                    <a:lnTo>
                      <a:pt x="14" y="48"/>
                    </a:lnTo>
                    <a:lnTo>
                      <a:pt x="0" y="62"/>
                    </a:lnTo>
                    <a:lnTo>
                      <a:pt x="522" y="583"/>
                    </a:lnTo>
                    <a:lnTo>
                      <a:pt x="530" y="572"/>
                    </a:lnTo>
                    <a:cubicBezTo>
                      <a:pt x="539" y="564"/>
                      <a:pt x="541" y="564"/>
                      <a:pt x="544" y="555"/>
                    </a:cubicBezTo>
                    <a:cubicBezTo>
                      <a:pt x="555" y="553"/>
                      <a:pt x="555" y="544"/>
                      <a:pt x="564" y="541"/>
                    </a:cubicBezTo>
                    <a:lnTo>
                      <a:pt x="578" y="528"/>
                    </a:lnTo>
                    <a:lnTo>
                      <a:pt x="6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9"/>
              <p:cNvSpPr/>
              <p:nvPr/>
            </p:nvSpPr>
            <p:spPr>
              <a:xfrm>
                <a:off x="1726200" y="3588925"/>
                <a:ext cx="15000" cy="13550"/>
              </a:xfrm>
              <a:custGeom>
                <a:avLst/>
                <a:gdLst/>
                <a:ahLst/>
                <a:cxnLst/>
                <a:rect l="l" t="t" r="r" b="b"/>
                <a:pathLst>
                  <a:path w="600" h="542" extrusionOk="0">
                    <a:moveTo>
                      <a:pt x="53" y="1"/>
                    </a:moveTo>
                    <a:lnTo>
                      <a:pt x="47" y="18"/>
                    </a:lnTo>
                    <a:cubicBezTo>
                      <a:pt x="36" y="29"/>
                      <a:pt x="28" y="31"/>
                      <a:pt x="22" y="40"/>
                    </a:cubicBezTo>
                    <a:lnTo>
                      <a:pt x="0" y="59"/>
                    </a:lnTo>
                    <a:lnTo>
                      <a:pt x="538" y="536"/>
                    </a:lnTo>
                    <a:lnTo>
                      <a:pt x="558" y="542"/>
                    </a:lnTo>
                    <a:lnTo>
                      <a:pt x="577" y="525"/>
                    </a:lnTo>
                    <a:cubicBezTo>
                      <a:pt x="583" y="520"/>
                      <a:pt x="583" y="511"/>
                      <a:pt x="591" y="509"/>
                    </a:cubicBezTo>
                    <a:lnTo>
                      <a:pt x="600" y="492"/>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9"/>
              <p:cNvSpPr/>
              <p:nvPr/>
            </p:nvSpPr>
            <p:spPr>
              <a:xfrm>
                <a:off x="1683225" y="3654900"/>
                <a:ext cx="17675" cy="9525"/>
              </a:xfrm>
              <a:custGeom>
                <a:avLst/>
                <a:gdLst/>
                <a:ahLst/>
                <a:cxnLst/>
                <a:rect l="l" t="t" r="r" b="b"/>
                <a:pathLst>
                  <a:path w="707" h="381" extrusionOk="0">
                    <a:moveTo>
                      <a:pt x="37" y="1"/>
                    </a:moveTo>
                    <a:lnTo>
                      <a:pt x="28" y="18"/>
                    </a:lnTo>
                    <a:cubicBezTo>
                      <a:pt x="23" y="32"/>
                      <a:pt x="14" y="43"/>
                      <a:pt x="9" y="54"/>
                    </a:cubicBezTo>
                    <a:lnTo>
                      <a:pt x="0" y="71"/>
                    </a:lnTo>
                    <a:lnTo>
                      <a:pt x="673" y="380"/>
                    </a:lnTo>
                    <a:lnTo>
                      <a:pt x="684" y="364"/>
                    </a:lnTo>
                    <a:cubicBezTo>
                      <a:pt x="684" y="358"/>
                      <a:pt x="687" y="350"/>
                      <a:pt x="692" y="347"/>
                    </a:cubicBezTo>
                    <a:cubicBezTo>
                      <a:pt x="692" y="338"/>
                      <a:pt x="695" y="336"/>
                      <a:pt x="698" y="330"/>
                    </a:cubicBezTo>
                    <a:lnTo>
                      <a:pt x="706" y="311"/>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9"/>
              <p:cNvSpPr/>
              <p:nvPr/>
            </p:nvSpPr>
            <p:spPr>
              <a:xfrm>
                <a:off x="1728425" y="3939400"/>
                <a:ext cx="14950" cy="13700"/>
              </a:xfrm>
              <a:custGeom>
                <a:avLst/>
                <a:gdLst/>
                <a:ahLst/>
                <a:cxnLst/>
                <a:rect l="l" t="t" r="r" b="b"/>
                <a:pathLst>
                  <a:path w="598" h="548" extrusionOk="0">
                    <a:moveTo>
                      <a:pt x="541" y="0"/>
                    </a:moveTo>
                    <a:lnTo>
                      <a:pt x="0" y="491"/>
                    </a:lnTo>
                    <a:lnTo>
                      <a:pt x="9" y="503"/>
                    </a:lnTo>
                    <a:cubicBezTo>
                      <a:pt x="20" y="517"/>
                      <a:pt x="31" y="522"/>
                      <a:pt x="42" y="536"/>
                    </a:cubicBezTo>
                    <a:lnTo>
                      <a:pt x="50" y="547"/>
                    </a:lnTo>
                    <a:lnTo>
                      <a:pt x="594" y="53"/>
                    </a:lnTo>
                    <a:lnTo>
                      <a:pt x="589" y="48"/>
                    </a:lnTo>
                    <a:lnTo>
                      <a:pt x="597" y="14"/>
                    </a:lnTo>
                    <a:lnTo>
                      <a:pt x="569" y="28"/>
                    </a:lnTo>
                    <a:cubicBezTo>
                      <a:pt x="564" y="20"/>
                      <a:pt x="561" y="14"/>
                      <a:pt x="553" y="12"/>
                    </a:cubicBezTo>
                    <a:lnTo>
                      <a:pt x="5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9"/>
              <p:cNvSpPr/>
              <p:nvPr/>
            </p:nvSpPr>
            <p:spPr>
              <a:xfrm>
                <a:off x="1711825" y="3920225"/>
                <a:ext cx="15775" cy="12575"/>
              </a:xfrm>
              <a:custGeom>
                <a:avLst/>
                <a:gdLst/>
                <a:ahLst/>
                <a:cxnLst/>
                <a:rect l="l" t="t" r="r" b="b"/>
                <a:pathLst>
                  <a:path w="631" h="503" extrusionOk="0">
                    <a:moveTo>
                      <a:pt x="586" y="0"/>
                    </a:moveTo>
                    <a:lnTo>
                      <a:pt x="0" y="438"/>
                    </a:lnTo>
                    <a:lnTo>
                      <a:pt x="23" y="466"/>
                    </a:lnTo>
                    <a:cubicBezTo>
                      <a:pt x="23" y="472"/>
                      <a:pt x="28" y="474"/>
                      <a:pt x="31" y="486"/>
                    </a:cubicBezTo>
                    <a:lnTo>
                      <a:pt x="42" y="502"/>
                    </a:lnTo>
                    <a:lnTo>
                      <a:pt x="631" y="56"/>
                    </a:lnTo>
                    <a:lnTo>
                      <a:pt x="622" y="45"/>
                    </a:lnTo>
                    <a:cubicBezTo>
                      <a:pt x="614" y="31"/>
                      <a:pt x="603" y="23"/>
                      <a:pt x="600" y="14"/>
                    </a:cubicBezTo>
                    <a:lnTo>
                      <a:pt x="5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9"/>
              <p:cNvSpPr/>
              <p:nvPr/>
            </p:nvSpPr>
            <p:spPr>
              <a:xfrm>
                <a:off x="1722700" y="3932975"/>
                <a:ext cx="14950" cy="13500"/>
              </a:xfrm>
              <a:custGeom>
                <a:avLst/>
                <a:gdLst/>
                <a:ahLst/>
                <a:cxnLst/>
                <a:rect l="l" t="t" r="r" b="b"/>
                <a:pathLst>
                  <a:path w="598" h="540" extrusionOk="0">
                    <a:moveTo>
                      <a:pt x="564" y="1"/>
                    </a:moveTo>
                    <a:lnTo>
                      <a:pt x="1" y="475"/>
                    </a:lnTo>
                    <a:lnTo>
                      <a:pt x="14" y="489"/>
                    </a:lnTo>
                    <a:cubicBezTo>
                      <a:pt x="23" y="506"/>
                      <a:pt x="26" y="514"/>
                      <a:pt x="37" y="525"/>
                    </a:cubicBezTo>
                    <a:lnTo>
                      <a:pt x="51" y="539"/>
                    </a:lnTo>
                    <a:lnTo>
                      <a:pt x="595" y="76"/>
                    </a:lnTo>
                    <a:lnTo>
                      <a:pt x="598" y="48"/>
                    </a:lnTo>
                    <a:cubicBezTo>
                      <a:pt x="592" y="37"/>
                      <a:pt x="584" y="31"/>
                      <a:pt x="572" y="20"/>
                    </a:cubicBezTo>
                    <a:lnTo>
                      <a:pt x="5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9"/>
              <p:cNvSpPr/>
              <p:nvPr/>
            </p:nvSpPr>
            <p:spPr>
              <a:xfrm>
                <a:off x="1716975" y="3926775"/>
                <a:ext cx="15650" cy="13000"/>
              </a:xfrm>
              <a:custGeom>
                <a:avLst/>
                <a:gdLst/>
                <a:ahLst/>
                <a:cxnLst/>
                <a:rect l="l" t="t" r="r" b="b"/>
                <a:pathLst>
                  <a:path w="626" h="520" extrusionOk="0">
                    <a:moveTo>
                      <a:pt x="578" y="0"/>
                    </a:moveTo>
                    <a:lnTo>
                      <a:pt x="1" y="458"/>
                    </a:lnTo>
                    <a:lnTo>
                      <a:pt x="48" y="519"/>
                    </a:lnTo>
                    <a:lnTo>
                      <a:pt x="626" y="59"/>
                    </a:lnTo>
                    <a:lnTo>
                      <a:pt x="612" y="45"/>
                    </a:lnTo>
                    <a:cubicBezTo>
                      <a:pt x="606" y="34"/>
                      <a:pt x="592" y="23"/>
                      <a:pt x="589" y="14"/>
                    </a:cubicBezTo>
                    <a:lnTo>
                      <a:pt x="57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9"/>
              <p:cNvSpPr/>
              <p:nvPr/>
            </p:nvSpPr>
            <p:spPr>
              <a:xfrm>
                <a:off x="2155875" y="3648700"/>
                <a:ext cx="17400" cy="9925"/>
              </a:xfrm>
              <a:custGeom>
                <a:avLst/>
                <a:gdLst/>
                <a:ahLst/>
                <a:cxnLst/>
                <a:rect l="l" t="t" r="r" b="b"/>
                <a:pathLst>
                  <a:path w="696" h="397" extrusionOk="0">
                    <a:moveTo>
                      <a:pt x="657" y="1"/>
                    </a:moveTo>
                    <a:lnTo>
                      <a:pt x="1" y="330"/>
                    </a:lnTo>
                    <a:lnTo>
                      <a:pt x="15" y="361"/>
                    </a:lnTo>
                    <a:cubicBezTo>
                      <a:pt x="20" y="369"/>
                      <a:pt x="20" y="372"/>
                      <a:pt x="26" y="377"/>
                    </a:cubicBezTo>
                    <a:lnTo>
                      <a:pt x="34" y="397"/>
                    </a:lnTo>
                    <a:lnTo>
                      <a:pt x="696" y="70"/>
                    </a:lnTo>
                    <a:lnTo>
                      <a:pt x="684" y="54"/>
                    </a:lnTo>
                    <a:cubicBezTo>
                      <a:pt x="687" y="51"/>
                      <a:pt x="682" y="42"/>
                      <a:pt x="679" y="37"/>
                    </a:cubicBezTo>
                    <a:cubicBezTo>
                      <a:pt x="676" y="29"/>
                      <a:pt x="676" y="26"/>
                      <a:pt x="668" y="20"/>
                    </a:cubicBezTo>
                    <a:lnTo>
                      <a:pt x="65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9"/>
              <p:cNvSpPr/>
              <p:nvPr/>
            </p:nvSpPr>
            <p:spPr>
              <a:xfrm>
                <a:off x="1706600" y="3913450"/>
                <a:ext cx="16125" cy="12175"/>
              </a:xfrm>
              <a:custGeom>
                <a:avLst/>
                <a:gdLst/>
                <a:ahLst/>
                <a:cxnLst/>
                <a:rect l="l" t="t" r="r" b="b"/>
                <a:pathLst>
                  <a:path w="645" h="487" extrusionOk="0">
                    <a:moveTo>
                      <a:pt x="608" y="1"/>
                    </a:moveTo>
                    <a:lnTo>
                      <a:pt x="0" y="419"/>
                    </a:lnTo>
                    <a:lnTo>
                      <a:pt x="45" y="486"/>
                    </a:lnTo>
                    <a:lnTo>
                      <a:pt x="631" y="73"/>
                    </a:lnTo>
                    <a:lnTo>
                      <a:pt x="645" y="62"/>
                    </a:lnTo>
                    <a:lnTo>
                      <a:pt x="639" y="48"/>
                    </a:lnTo>
                    <a:cubicBezTo>
                      <a:pt x="631" y="37"/>
                      <a:pt x="625" y="29"/>
                      <a:pt x="617" y="15"/>
                    </a:cubicBezTo>
                    <a:lnTo>
                      <a:pt x="6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9"/>
              <p:cNvSpPr/>
              <p:nvPr/>
            </p:nvSpPr>
            <p:spPr>
              <a:xfrm>
                <a:off x="1701700" y="3906625"/>
                <a:ext cx="16500" cy="11600"/>
              </a:xfrm>
              <a:custGeom>
                <a:avLst/>
                <a:gdLst/>
                <a:ahLst/>
                <a:cxnLst/>
                <a:rect l="l" t="t" r="r" b="b"/>
                <a:pathLst>
                  <a:path w="660" h="464" extrusionOk="0">
                    <a:moveTo>
                      <a:pt x="617" y="0"/>
                    </a:moveTo>
                    <a:lnTo>
                      <a:pt x="1" y="396"/>
                    </a:lnTo>
                    <a:lnTo>
                      <a:pt x="23" y="430"/>
                    </a:lnTo>
                    <a:cubicBezTo>
                      <a:pt x="26" y="438"/>
                      <a:pt x="29" y="444"/>
                      <a:pt x="37" y="449"/>
                    </a:cubicBezTo>
                    <a:lnTo>
                      <a:pt x="43" y="463"/>
                    </a:lnTo>
                    <a:lnTo>
                      <a:pt x="659" y="62"/>
                    </a:lnTo>
                    <a:lnTo>
                      <a:pt x="651" y="48"/>
                    </a:lnTo>
                    <a:cubicBezTo>
                      <a:pt x="642" y="34"/>
                      <a:pt x="637" y="25"/>
                      <a:pt x="631" y="14"/>
                    </a:cubicBezTo>
                    <a:lnTo>
                      <a:pt x="6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9"/>
              <p:cNvSpPr/>
              <p:nvPr/>
            </p:nvSpPr>
            <p:spPr>
              <a:xfrm>
                <a:off x="1658525" y="3765875"/>
                <a:ext cx="18525" cy="2250"/>
              </a:xfrm>
              <a:custGeom>
                <a:avLst/>
                <a:gdLst/>
                <a:ahLst/>
                <a:cxnLst/>
                <a:rect l="l" t="t" r="r" b="b"/>
                <a:pathLst>
                  <a:path w="741" h="90" extrusionOk="0">
                    <a:moveTo>
                      <a:pt x="1" y="0"/>
                    </a:moveTo>
                    <a:lnTo>
                      <a:pt x="1" y="81"/>
                    </a:lnTo>
                    <a:lnTo>
                      <a:pt x="735" y="90"/>
                    </a:lnTo>
                    <a:lnTo>
                      <a:pt x="737" y="67"/>
                    </a:lnTo>
                    <a:cubicBezTo>
                      <a:pt x="737" y="56"/>
                      <a:pt x="740" y="53"/>
                      <a:pt x="740" y="48"/>
                    </a:cubicBezTo>
                    <a:lnTo>
                      <a:pt x="737" y="1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9"/>
              <p:cNvSpPr/>
              <p:nvPr/>
            </p:nvSpPr>
            <p:spPr>
              <a:xfrm>
                <a:off x="1753725" y="3962125"/>
                <a:ext cx="13300" cy="15300"/>
              </a:xfrm>
              <a:custGeom>
                <a:avLst/>
                <a:gdLst/>
                <a:ahLst/>
                <a:cxnLst/>
                <a:rect l="l" t="t" r="r" b="b"/>
                <a:pathLst>
                  <a:path w="532" h="612" extrusionOk="0">
                    <a:moveTo>
                      <a:pt x="475" y="1"/>
                    </a:moveTo>
                    <a:lnTo>
                      <a:pt x="1" y="562"/>
                    </a:lnTo>
                    <a:lnTo>
                      <a:pt x="57" y="612"/>
                    </a:lnTo>
                    <a:lnTo>
                      <a:pt x="525" y="68"/>
                    </a:lnTo>
                    <a:lnTo>
                      <a:pt x="531" y="57"/>
                    </a:lnTo>
                    <a:lnTo>
                      <a:pt x="523" y="40"/>
                    </a:lnTo>
                    <a:cubicBezTo>
                      <a:pt x="509" y="32"/>
                      <a:pt x="500" y="23"/>
                      <a:pt x="489" y="15"/>
                    </a:cubicBezTo>
                    <a:lnTo>
                      <a:pt x="4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9"/>
              <p:cNvSpPr/>
              <p:nvPr/>
            </p:nvSpPr>
            <p:spPr>
              <a:xfrm>
                <a:off x="1734550" y="3945325"/>
                <a:ext cx="14675" cy="14250"/>
              </a:xfrm>
              <a:custGeom>
                <a:avLst/>
                <a:gdLst/>
                <a:ahLst/>
                <a:cxnLst/>
                <a:rect l="l" t="t" r="r" b="b"/>
                <a:pathLst>
                  <a:path w="587" h="570" extrusionOk="0">
                    <a:moveTo>
                      <a:pt x="531" y="1"/>
                    </a:moveTo>
                    <a:lnTo>
                      <a:pt x="1" y="514"/>
                    </a:lnTo>
                    <a:lnTo>
                      <a:pt x="12" y="522"/>
                    </a:lnTo>
                    <a:cubicBezTo>
                      <a:pt x="15" y="531"/>
                      <a:pt x="20" y="536"/>
                      <a:pt x="26" y="536"/>
                    </a:cubicBezTo>
                    <a:cubicBezTo>
                      <a:pt x="29" y="545"/>
                      <a:pt x="34" y="547"/>
                      <a:pt x="40" y="550"/>
                    </a:cubicBezTo>
                    <a:lnTo>
                      <a:pt x="54" y="570"/>
                    </a:lnTo>
                    <a:lnTo>
                      <a:pt x="587" y="54"/>
                    </a:lnTo>
                    <a:lnTo>
                      <a:pt x="559" y="31"/>
                    </a:lnTo>
                    <a:cubicBezTo>
                      <a:pt x="556" y="26"/>
                      <a:pt x="550" y="20"/>
                      <a:pt x="545" y="14"/>
                    </a:cubicBezTo>
                    <a:lnTo>
                      <a:pt x="5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9"/>
              <p:cNvSpPr/>
              <p:nvPr/>
            </p:nvSpPr>
            <p:spPr>
              <a:xfrm>
                <a:off x="1767475" y="3972450"/>
                <a:ext cx="12375" cy="15925"/>
              </a:xfrm>
              <a:custGeom>
                <a:avLst/>
                <a:gdLst/>
                <a:ahLst/>
                <a:cxnLst/>
                <a:rect l="l" t="t" r="r" b="b"/>
                <a:pathLst>
                  <a:path w="495" h="637" extrusionOk="0">
                    <a:moveTo>
                      <a:pt x="439" y="1"/>
                    </a:moveTo>
                    <a:lnTo>
                      <a:pt x="1" y="592"/>
                    </a:lnTo>
                    <a:lnTo>
                      <a:pt x="17" y="603"/>
                    </a:lnTo>
                    <a:cubicBezTo>
                      <a:pt x="23" y="609"/>
                      <a:pt x="42" y="620"/>
                      <a:pt x="48" y="628"/>
                    </a:cubicBezTo>
                    <a:lnTo>
                      <a:pt x="62" y="637"/>
                    </a:lnTo>
                    <a:lnTo>
                      <a:pt x="494" y="45"/>
                    </a:lnTo>
                    <a:lnTo>
                      <a:pt x="466" y="23"/>
                    </a:lnTo>
                    <a:cubicBezTo>
                      <a:pt x="466" y="20"/>
                      <a:pt x="461" y="15"/>
                      <a:pt x="453" y="9"/>
                    </a:cubicBezTo>
                    <a:lnTo>
                      <a:pt x="4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9"/>
              <p:cNvSpPr/>
              <p:nvPr/>
            </p:nvSpPr>
            <p:spPr>
              <a:xfrm>
                <a:off x="1747250" y="3956775"/>
                <a:ext cx="13775" cy="15000"/>
              </a:xfrm>
              <a:custGeom>
                <a:avLst/>
                <a:gdLst/>
                <a:ahLst/>
                <a:cxnLst/>
                <a:rect l="l" t="t" r="r" b="b"/>
                <a:pathLst>
                  <a:path w="551" h="600" extrusionOk="0">
                    <a:moveTo>
                      <a:pt x="492" y="0"/>
                    </a:moveTo>
                    <a:lnTo>
                      <a:pt x="1" y="547"/>
                    </a:lnTo>
                    <a:lnTo>
                      <a:pt x="23" y="566"/>
                    </a:lnTo>
                    <a:cubicBezTo>
                      <a:pt x="28" y="575"/>
                      <a:pt x="34" y="578"/>
                      <a:pt x="42" y="586"/>
                    </a:cubicBezTo>
                    <a:lnTo>
                      <a:pt x="56" y="600"/>
                    </a:lnTo>
                    <a:lnTo>
                      <a:pt x="533" y="64"/>
                    </a:lnTo>
                    <a:lnTo>
                      <a:pt x="550" y="42"/>
                    </a:lnTo>
                    <a:lnTo>
                      <a:pt x="4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9"/>
              <p:cNvSpPr/>
              <p:nvPr/>
            </p:nvSpPr>
            <p:spPr>
              <a:xfrm>
                <a:off x="1740625" y="3951250"/>
                <a:ext cx="14325" cy="14250"/>
              </a:xfrm>
              <a:custGeom>
                <a:avLst/>
                <a:gdLst/>
                <a:ahLst/>
                <a:cxnLst/>
                <a:rect l="l" t="t" r="r" b="b"/>
                <a:pathLst>
                  <a:path w="573" h="570" extrusionOk="0">
                    <a:moveTo>
                      <a:pt x="517" y="1"/>
                    </a:moveTo>
                    <a:lnTo>
                      <a:pt x="0" y="531"/>
                    </a:lnTo>
                    <a:lnTo>
                      <a:pt x="17" y="545"/>
                    </a:lnTo>
                    <a:cubicBezTo>
                      <a:pt x="20" y="545"/>
                      <a:pt x="23" y="545"/>
                      <a:pt x="28" y="550"/>
                    </a:cubicBezTo>
                    <a:cubicBezTo>
                      <a:pt x="37" y="556"/>
                      <a:pt x="37" y="559"/>
                      <a:pt x="45" y="564"/>
                    </a:cubicBezTo>
                    <a:lnTo>
                      <a:pt x="73" y="570"/>
                    </a:lnTo>
                    <a:lnTo>
                      <a:pt x="572" y="51"/>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9"/>
              <p:cNvSpPr/>
              <p:nvPr/>
            </p:nvSpPr>
            <p:spPr>
              <a:xfrm>
                <a:off x="1760350" y="3967375"/>
                <a:ext cx="13075" cy="15650"/>
              </a:xfrm>
              <a:custGeom>
                <a:avLst/>
                <a:gdLst/>
                <a:ahLst/>
                <a:cxnLst/>
                <a:rect l="l" t="t" r="r" b="b"/>
                <a:pathLst>
                  <a:path w="523" h="626" extrusionOk="0">
                    <a:moveTo>
                      <a:pt x="461" y="0"/>
                    </a:moveTo>
                    <a:lnTo>
                      <a:pt x="1" y="575"/>
                    </a:lnTo>
                    <a:lnTo>
                      <a:pt x="62" y="625"/>
                    </a:lnTo>
                    <a:lnTo>
                      <a:pt x="523" y="50"/>
                    </a:lnTo>
                    <a:lnTo>
                      <a:pt x="509" y="39"/>
                    </a:lnTo>
                    <a:cubicBezTo>
                      <a:pt x="498" y="31"/>
                      <a:pt x="489" y="22"/>
                      <a:pt x="481" y="14"/>
                    </a:cubicBezTo>
                    <a:lnTo>
                      <a:pt x="4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9"/>
              <p:cNvSpPr/>
              <p:nvPr/>
            </p:nvSpPr>
            <p:spPr>
              <a:xfrm>
                <a:off x="1661475" y="3807225"/>
                <a:ext cx="18500" cy="4700"/>
              </a:xfrm>
              <a:custGeom>
                <a:avLst/>
                <a:gdLst/>
                <a:ahLst/>
                <a:cxnLst/>
                <a:rect l="l" t="t" r="r" b="b"/>
                <a:pathLst>
                  <a:path w="740" h="188" extrusionOk="0">
                    <a:moveTo>
                      <a:pt x="725" y="1"/>
                    </a:moveTo>
                    <a:lnTo>
                      <a:pt x="0" y="112"/>
                    </a:lnTo>
                    <a:lnTo>
                      <a:pt x="3" y="132"/>
                    </a:lnTo>
                    <a:cubicBezTo>
                      <a:pt x="6" y="143"/>
                      <a:pt x="6" y="157"/>
                      <a:pt x="8" y="171"/>
                    </a:cubicBezTo>
                    <a:lnTo>
                      <a:pt x="14" y="188"/>
                    </a:lnTo>
                    <a:lnTo>
                      <a:pt x="739" y="76"/>
                    </a:lnTo>
                    <a:lnTo>
                      <a:pt x="734" y="57"/>
                    </a:lnTo>
                    <a:cubicBezTo>
                      <a:pt x="731" y="43"/>
                      <a:pt x="731" y="31"/>
                      <a:pt x="728" y="20"/>
                    </a:cubicBezTo>
                    <a:lnTo>
                      <a:pt x="7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9"/>
              <p:cNvSpPr/>
              <p:nvPr/>
            </p:nvSpPr>
            <p:spPr>
              <a:xfrm>
                <a:off x="1660425" y="3799150"/>
                <a:ext cx="19975" cy="4050"/>
              </a:xfrm>
              <a:custGeom>
                <a:avLst/>
                <a:gdLst/>
                <a:ahLst/>
                <a:cxnLst/>
                <a:rect l="l" t="t" r="r" b="b"/>
                <a:pathLst>
                  <a:path w="799" h="162" extrusionOk="0">
                    <a:moveTo>
                      <a:pt x="731" y="0"/>
                    </a:moveTo>
                    <a:lnTo>
                      <a:pt x="0" y="87"/>
                    </a:lnTo>
                    <a:lnTo>
                      <a:pt x="6" y="115"/>
                    </a:lnTo>
                    <a:cubicBezTo>
                      <a:pt x="3" y="120"/>
                      <a:pt x="6" y="134"/>
                      <a:pt x="6" y="142"/>
                    </a:cubicBezTo>
                    <a:lnTo>
                      <a:pt x="9" y="162"/>
                    </a:lnTo>
                    <a:lnTo>
                      <a:pt x="723" y="75"/>
                    </a:lnTo>
                    <a:lnTo>
                      <a:pt x="731" y="73"/>
                    </a:lnTo>
                    <a:lnTo>
                      <a:pt x="798" y="36"/>
                    </a:lnTo>
                    <a:lnTo>
                      <a:pt x="798" y="36"/>
                    </a:lnTo>
                    <a:lnTo>
                      <a:pt x="740" y="42"/>
                    </a:lnTo>
                    <a:lnTo>
                      <a:pt x="7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9"/>
              <p:cNvSpPr/>
              <p:nvPr/>
            </p:nvSpPr>
            <p:spPr>
              <a:xfrm>
                <a:off x="1688450" y="3885700"/>
                <a:ext cx="17200" cy="9375"/>
              </a:xfrm>
              <a:custGeom>
                <a:avLst/>
                <a:gdLst/>
                <a:ahLst/>
                <a:cxnLst/>
                <a:rect l="l" t="t" r="r" b="b"/>
                <a:pathLst>
                  <a:path w="688" h="375" extrusionOk="0">
                    <a:moveTo>
                      <a:pt x="665" y="0"/>
                    </a:moveTo>
                    <a:lnTo>
                      <a:pt x="1" y="324"/>
                    </a:lnTo>
                    <a:lnTo>
                      <a:pt x="12" y="341"/>
                    </a:lnTo>
                    <a:cubicBezTo>
                      <a:pt x="15" y="346"/>
                      <a:pt x="15" y="349"/>
                      <a:pt x="17" y="355"/>
                    </a:cubicBezTo>
                    <a:cubicBezTo>
                      <a:pt x="20" y="363"/>
                      <a:pt x="26" y="369"/>
                      <a:pt x="29" y="374"/>
                    </a:cubicBezTo>
                    <a:lnTo>
                      <a:pt x="687" y="53"/>
                    </a:lnTo>
                    <a:lnTo>
                      <a:pt x="681" y="31"/>
                    </a:lnTo>
                    <a:cubicBezTo>
                      <a:pt x="673" y="20"/>
                      <a:pt x="670" y="11"/>
                      <a:pt x="6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9"/>
              <p:cNvSpPr/>
              <p:nvPr/>
            </p:nvSpPr>
            <p:spPr>
              <a:xfrm>
                <a:off x="1658875" y="3782750"/>
                <a:ext cx="18650" cy="2875"/>
              </a:xfrm>
              <a:custGeom>
                <a:avLst/>
                <a:gdLst/>
                <a:ahLst/>
                <a:cxnLst/>
                <a:rect l="l" t="t" r="r" b="b"/>
                <a:pathLst>
                  <a:path w="746" h="115" extrusionOk="0">
                    <a:moveTo>
                      <a:pt x="735" y="1"/>
                    </a:moveTo>
                    <a:lnTo>
                      <a:pt x="1" y="34"/>
                    </a:lnTo>
                    <a:lnTo>
                      <a:pt x="9" y="115"/>
                    </a:lnTo>
                    <a:lnTo>
                      <a:pt x="746" y="73"/>
                    </a:lnTo>
                    <a:lnTo>
                      <a:pt x="740" y="51"/>
                    </a:lnTo>
                    <a:cubicBezTo>
                      <a:pt x="737" y="48"/>
                      <a:pt x="737" y="42"/>
                      <a:pt x="740" y="34"/>
                    </a:cubicBezTo>
                    <a:cubicBezTo>
                      <a:pt x="737" y="28"/>
                      <a:pt x="737" y="20"/>
                      <a:pt x="740" y="17"/>
                    </a:cubicBezTo>
                    <a:lnTo>
                      <a:pt x="73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9"/>
              <p:cNvSpPr/>
              <p:nvPr/>
            </p:nvSpPr>
            <p:spPr>
              <a:xfrm>
                <a:off x="1658525" y="3774525"/>
                <a:ext cx="18525" cy="2175"/>
              </a:xfrm>
              <a:custGeom>
                <a:avLst/>
                <a:gdLst/>
                <a:ahLst/>
                <a:cxnLst/>
                <a:rect l="l" t="t" r="r" b="b"/>
                <a:pathLst>
                  <a:path w="741" h="87" extrusionOk="0">
                    <a:moveTo>
                      <a:pt x="737" y="0"/>
                    </a:moveTo>
                    <a:lnTo>
                      <a:pt x="1" y="14"/>
                    </a:lnTo>
                    <a:lnTo>
                      <a:pt x="6" y="37"/>
                    </a:lnTo>
                    <a:cubicBezTo>
                      <a:pt x="6" y="42"/>
                      <a:pt x="1" y="56"/>
                      <a:pt x="1" y="65"/>
                    </a:cubicBezTo>
                    <a:lnTo>
                      <a:pt x="6" y="87"/>
                    </a:lnTo>
                    <a:lnTo>
                      <a:pt x="737" y="70"/>
                    </a:lnTo>
                    <a:lnTo>
                      <a:pt x="737" y="56"/>
                    </a:lnTo>
                    <a:cubicBezTo>
                      <a:pt x="740" y="42"/>
                      <a:pt x="737" y="31"/>
                      <a:pt x="740" y="17"/>
                    </a:cubicBezTo>
                    <a:lnTo>
                      <a:pt x="73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9"/>
              <p:cNvSpPr/>
              <p:nvPr/>
            </p:nvSpPr>
            <p:spPr>
              <a:xfrm>
                <a:off x="1666775" y="3831425"/>
                <a:ext cx="18300" cy="6300"/>
              </a:xfrm>
              <a:custGeom>
                <a:avLst/>
                <a:gdLst/>
                <a:ahLst/>
                <a:cxnLst/>
                <a:rect l="l" t="t" r="r" b="b"/>
                <a:pathLst>
                  <a:path w="732" h="252" extrusionOk="0">
                    <a:moveTo>
                      <a:pt x="711" y="1"/>
                    </a:moveTo>
                    <a:lnTo>
                      <a:pt x="0" y="182"/>
                    </a:lnTo>
                    <a:lnTo>
                      <a:pt x="17" y="252"/>
                    </a:lnTo>
                    <a:lnTo>
                      <a:pt x="731" y="76"/>
                    </a:lnTo>
                    <a:lnTo>
                      <a:pt x="728" y="54"/>
                    </a:lnTo>
                    <a:cubicBezTo>
                      <a:pt x="723" y="43"/>
                      <a:pt x="723" y="34"/>
                      <a:pt x="717" y="20"/>
                    </a:cubicBezTo>
                    <a:lnTo>
                      <a:pt x="7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9"/>
              <p:cNvSpPr/>
              <p:nvPr/>
            </p:nvSpPr>
            <p:spPr>
              <a:xfrm>
                <a:off x="1662925" y="3815400"/>
                <a:ext cx="18575" cy="5375"/>
              </a:xfrm>
              <a:custGeom>
                <a:avLst/>
                <a:gdLst/>
                <a:ahLst/>
                <a:cxnLst/>
                <a:rect l="l" t="t" r="r" b="b"/>
                <a:pathLst>
                  <a:path w="743" h="215" extrusionOk="0">
                    <a:moveTo>
                      <a:pt x="726" y="0"/>
                    </a:moveTo>
                    <a:lnTo>
                      <a:pt x="1" y="137"/>
                    </a:lnTo>
                    <a:lnTo>
                      <a:pt x="6" y="154"/>
                    </a:lnTo>
                    <a:cubicBezTo>
                      <a:pt x="6" y="168"/>
                      <a:pt x="12" y="179"/>
                      <a:pt x="15" y="193"/>
                    </a:cubicBezTo>
                    <a:lnTo>
                      <a:pt x="17" y="215"/>
                    </a:lnTo>
                    <a:lnTo>
                      <a:pt x="743" y="76"/>
                    </a:lnTo>
                    <a:lnTo>
                      <a:pt x="737" y="56"/>
                    </a:lnTo>
                    <a:cubicBezTo>
                      <a:pt x="740" y="50"/>
                      <a:pt x="732" y="42"/>
                      <a:pt x="737" y="39"/>
                    </a:cubicBezTo>
                    <a:cubicBezTo>
                      <a:pt x="732" y="34"/>
                      <a:pt x="732" y="25"/>
                      <a:pt x="729" y="23"/>
                    </a:cubicBez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9"/>
              <p:cNvSpPr/>
              <p:nvPr/>
            </p:nvSpPr>
            <p:spPr>
              <a:xfrm>
                <a:off x="1668850" y="3839600"/>
                <a:ext cx="18375" cy="6850"/>
              </a:xfrm>
              <a:custGeom>
                <a:avLst/>
                <a:gdLst/>
                <a:ahLst/>
                <a:cxnLst/>
                <a:rect l="l" t="t" r="r" b="b"/>
                <a:pathLst>
                  <a:path w="735" h="274" extrusionOk="0">
                    <a:moveTo>
                      <a:pt x="709" y="0"/>
                    </a:moveTo>
                    <a:lnTo>
                      <a:pt x="1" y="201"/>
                    </a:lnTo>
                    <a:lnTo>
                      <a:pt x="6" y="223"/>
                    </a:lnTo>
                    <a:cubicBezTo>
                      <a:pt x="12" y="229"/>
                      <a:pt x="18" y="237"/>
                      <a:pt x="18" y="251"/>
                    </a:cubicBezTo>
                    <a:lnTo>
                      <a:pt x="29" y="274"/>
                    </a:lnTo>
                    <a:lnTo>
                      <a:pt x="735" y="70"/>
                    </a:lnTo>
                    <a:lnTo>
                      <a:pt x="726" y="39"/>
                    </a:lnTo>
                    <a:cubicBezTo>
                      <a:pt x="723" y="34"/>
                      <a:pt x="715" y="23"/>
                      <a:pt x="715" y="17"/>
                    </a:cubicBezTo>
                    <a:lnTo>
                      <a:pt x="70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9"/>
              <p:cNvSpPr/>
              <p:nvPr/>
            </p:nvSpPr>
            <p:spPr>
              <a:xfrm>
                <a:off x="1680850" y="3870350"/>
                <a:ext cx="17750" cy="9150"/>
              </a:xfrm>
              <a:custGeom>
                <a:avLst/>
                <a:gdLst/>
                <a:ahLst/>
                <a:cxnLst/>
                <a:rect l="l" t="t" r="r" b="b"/>
                <a:pathLst>
                  <a:path w="710" h="366" extrusionOk="0">
                    <a:moveTo>
                      <a:pt x="679" y="1"/>
                    </a:moveTo>
                    <a:lnTo>
                      <a:pt x="1" y="293"/>
                    </a:lnTo>
                    <a:lnTo>
                      <a:pt x="12" y="319"/>
                    </a:lnTo>
                    <a:cubicBezTo>
                      <a:pt x="20" y="333"/>
                      <a:pt x="23" y="338"/>
                      <a:pt x="29" y="349"/>
                    </a:cubicBezTo>
                    <a:lnTo>
                      <a:pt x="37" y="366"/>
                    </a:lnTo>
                    <a:lnTo>
                      <a:pt x="709" y="67"/>
                    </a:lnTo>
                    <a:lnTo>
                      <a:pt x="695" y="34"/>
                    </a:lnTo>
                    <a:cubicBezTo>
                      <a:pt x="693" y="28"/>
                      <a:pt x="690" y="20"/>
                      <a:pt x="684" y="17"/>
                    </a:cubicBezTo>
                    <a:lnTo>
                      <a:pt x="67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9"/>
              <p:cNvSpPr/>
              <p:nvPr/>
            </p:nvSpPr>
            <p:spPr>
              <a:xfrm>
                <a:off x="1684275" y="3878300"/>
                <a:ext cx="17450" cy="9100"/>
              </a:xfrm>
              <a:custGeom>
                <a:avLst/>
                <a:gdLst/>
                <a:ahLst/>
                <a:cxnLst/>
                <a:rect l="l" t="t" r="r" b="b"/>
                <a:pathLst>
                  <a:path w="698" h="364" extrusionOk="0">
                    <a:moveTo>
                      <a:pt x="684" y="1"/>
                    </a:moveTo>
                    <a:lnTo>
                      <a:pt x="31" y="293"/>
                    </a:lnTo>
                    <a:lnTo>
                      <a:pt x="23" y="321"/>
                    </a:lnTo>
                    <a:cubicBezTo>
                      <a:pt x="25" y="327"/>
                      <a:pt x="25" y="330"/>
                      <a:pt x="31" y="338"/>
                    </a:cubicBezTo>
                    <a:lnTo>
                      <a:pt x="0" y="355"/>
                    </a:lnTo>
                    <a:lnTo>
                      <a:pt x="53" y="363"/>
                    </a:lnTo>
                    <a:lnTo>
                      <a:pt x="692" y="56"/>
                    </a:lnTo>
                    <a:lnTo>
                      <a:pt x="698" y="31"/>
                    </a:lnTo>
                    <a:cubicBezTo>
                      <a:pt x="695" y="17"/>
                      <a:pt x="687" y="6"/>
                      <a:pt x="6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9"/>
              <p:cNvSpPr/>
              <p:nvPr/>
            </p:nvSpPr>
            <p:spPr>
              <a:xfrm>
                <a:off x="1674425" y="3855000"/>
                <a:ext cx="17950" cy="8200"/>
              </a:xfrm>
              <a:custGeom>
                <a:avLst/>
                <a:gdLst/>
                <a:ahLst/>
                <a:cxnLst/>
                <a:rect l="l" t="t" r="r" b="b"/>
                <a:pathLst>
                  <a:path w="718" h="328" extrusionOk="0">
                    <a:moveTo>
                      <a:pt x="690" y="1"/>
                    </a:moveTo>
                    <a:lnTo>
                      <a:pt x="1" y="252"/>
                    </a:lnTo>
                    <a:lnTo>
                      <a:pt x="4" y="266"/>
                    </a:lnTo>
                    <a:cubicBezTo>
                      <a:pt x="12" y="283"/>
                      <a:pt x="15" y="294"/>
                      <a:pt x="18" y="305"/>
                    </a:cubicBezTo>
                    <a:lnTo>
                      <a:pt x="32" y="327"/>
                    </a:lnTo>
                    <a:lnTo>
                      <a:pt x="718" y="73"/>
                    </a:lnTo>
                    <a:lnTo>
                      <a:pt x="715" y="57"/>
                    </a:lnTo>
                    <a:cubicBezTo>
                      <a:pt x="712" y="48"/>
                      <a:pt x="710" y="45"/>
                      <a:pt x="710" y="37"/>
                    </a:cubicBezTo>
                    <a:cubicBezTo>
                      <a:pt x="704" y="31"/>
                      <a:pt x="701" y="23"/>
                      <a:pt x="698" y="20"/>
                    </a:cubicBezTo>
                    <a:lnTo>
                      <a:pt x="6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9"/>
              <p:cNvSpPr/>
              <p:nvPr/>
            </p:nvSpPr>
            <p:spPr>
              <a:xfrm>
                <a:off x="1671450" y="3847275"/>
                <a:ext cx="18275" cy="7550"/>
              </a:xfrm>
              <a:custGeom>
                <a:avLst/>
                <a:gdLst/>
                <a:ahLst/>
                <a:cxnLst/>
                <a:rect l="l" t="t" r="r" b="b"/>
                <a:pathLst>
                  <a:path w="731" h="302" extrusionOk="0">
                    <a:moveTo>
                      <a:pt x="703" y="0"/>
                    </a:moveTo>
                    <a:lnTo>
                      <a:pt x="0" y="226"/>
                    </a:lnTo>
                    <a:lnTo>
                      <a:pt x="25" y="301"/>
                    </a:lnTo>
                    <a:lnTo>
                      <a:pt x="731" y="73"/>
                    </a:lnTo>
                    <a:lnTo>
                      <a:pt x="723" y="50"/>
                    </a:lnTo>
                    <a:cubicBezTo>
                      <a:pt x="720" y="45"/>
                      <a:pt x="717" y="42"/>
                      <a:pt x="711" y="34"/>
                    </a:cubicBezTo>
                    <a:cubicBezTo>
                      <a:pt x="717" y="28"/>
                      <a:pt x="709" y="20"/>
                      <a:pt x="709" y="17"/>
                    </a:cubicBezTo>
                    <a:lnTo>
                      <a:pt x="7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9"/>
              <p:cNvSpPr/>
              <p:nvPr/>
            </p:nvSpPr>
            <p:spPr>
              <a:xfrm>
                <a:off x="1692925" y="3892600"/>
                <a:ext cx="16400" cy="10625"/>
              </a:xfrm>
              <a:custGeom>
                <a:avLst/>
                <a:gdLst/>
                <a:ahLst/>
                <a:cxnLst/>
                <a:rect l="l" t="t" r="r" b="b"/>
                <a:pathLst>
                  <a:path w="656" h="425" extrusionOk="0">
                    <a:moveTo>
                      <a:pt x="634" y="0"/>
                    </a:moveTo>
                    <a:lnTo>
                      <a:pt x="6" y="349"/>
                    </a:lnTo>
                    <a:lnTo>
                      <a:pt x="0" y="377"/>
                    </a:lnTo>
                    <a:cubicBezTo>
                      <a:pt x="3" y="380"/>
                      <a:pt x="6" y="385"/>
                      <a:pt x="11" y="394"/>
                    </a:cubicBezTo>
                    <a:cubicBezTo>
                      <a:pt x="11" y="397"/>
                      <a:pt x="14" y="399"/>
                      <a:pt x="17" y="408"/>
                    </a:cubicBezTo>
                    <a:lnTo>
                      <a:pt x="28" y="425"/>
                    </a:lnTo>
                    <a:lnTo>
                      <a:pt x="656" y="76"/>
                    </a:lnTo>
                    <a:lnTo>
                      <a:pt x="6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9"/>
              <p:cNvSpPr/>
              <p:nvPr/>
            </p:nvSpPr>
            <p:spPr>
              <a:xfrm>
                <a:off x="1820700" y="4001200"/>
                <a:ext cx="9225" cy="17800"/>
              </a:xfrm>
              <a:custGeom>
                <a:avLst/>
                <a:gdLst/>
                <a:ahLst/>
                <a:cxnLst/>
                <a:rect l="l" t="t" r="r" b="b"/>
                <a:pathLst>
                  <a:path w="369" h="712" extrusionOk="0">
                    <a:moveTo>
                      <a:pt x="299" y="0"/>
                    </a:moveTo>
                    <a:lnTo>
                      <a:pt x="0" y="681"/>
                    </a:lnTo>
                    <a:lnTo>
                      <a:pt x="22" y="686"/>
                    </a:lnTo>
                    <a:cubicBezTo>
                      <a:pt x="28" y="692"/>
                      <a:pt x="39" y="698"/>
                      <a:pt x="53" y="700"/>
                    </a:cubicBezTo>
                    <a:lnTo>
                      <a:pt x="75" y="712"/>
                    </a:lnTo>
                    <a:lnTo>
                      <a:pt x="368" y="31"/>
                    </a:lnTo>
                    <a:lnTo>
                      <a:pt x="349" y="25"/>
                    </a:lnTo>
                    <a:cubicBezTo>
                      <a:pt x="335" y="17"/>
                      <a:pt x="327" y="14"/>
                      <a:pt x="315"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9"/>
              <p:cNvSpPr/>
              <p:nvPr/>
            </p:nvSpPr>
            <p:spPr>
              <a:xfrm>
                <a:off x="1812600" y="3997775"/>
                <a:ext cx="10150" cy="17600"/>
              </a:xfrm>
              <a:custGeom>
                <a:avLst/>
                <a:gdLst/>
                <a:ahLst/>
                <a:cxnLst/>
                <a:rect l="l" t="t" r="r" b="b"/>
                <a:pathLst>
                  <a:path w="406" h="704" extrusionOk="0">
                    <a:moveTo>
                      <a:pt x="319" y="0"/>
                    </a:moveTo>
                    <a:lnTo>
                      <a:pt x="1" y="664"/>
                    </a:lnTo>
                    <a:lnTo>
                      <a:pt x="17" y="670"/>
                    </a:lnTo>
                    <a:cubicBezTo>
                      <a:pt x="28" y="681"/>
                      <a:pt x="40" y="684"/>
                      <a:pt x="51" y="690"/>
                    </a:cubicBezTo>
                    <a:lnTo>
                      <a:pt x="73" y="703"/>
                    </a:lnTo>
                    <a:lnTo>
                      <a:pt x="405" y="0"/>
                    </a:lnTo>
                    <a:lnTo>
                      <a:pt x="360" y="26"/>
                    </a:lnTo>
                    <a:cubicBezTo>
                      <a:pt x="352" y="20"/>
                      <a:pt x="344" y="20"/>
                      <a:pt x="335" y="12"/>
                    </a:cubicBezTo>
                    <a:lnTo>
                      <a:pt x="31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9"/>
              <p:cNvSpPr/>
              <p:nvPr/>
            </p:nvSpPr>
            <p:spPr>
              <a:xfrm>
                <a:off x="1828700" y="4004400"/>
                <a:ext cx="8625" cy="17875"/>
              </a:xfrm>
              <a:custGeom>
                <a:avLst/>
                <a:gdLst/>
                <a:ahLst/>
                <a:cxnLst/>
                <a:rect l="l" t="t" r="r" b="b"/>
                <a:pathLst>
                  <a:path w="345" h="715" extrusionOk="0">
                    <a:moveTo>
                      <a:pt x="274" y="0"/>
                    </a:moveTo>
                    <a:lnTo>
                      <a:pt x="1" y="684"/>
                    </a:lnTo>
                    <a:lnTo>
                      <a:pt x="21" y="692"/>
                    </a:lnTo>
                    <a:cubicBezTo>
                      <a:pt x="29" y="698"/>
                      <a:pt x="37" y="698"/>
                      <a:pt x="40" y="704"/>
                    </a:cubicBezTo>
                    <a:cubicBezTo>
                      <a:pt x="48" y="706"/>
                      <a:pt x="54" y="709"/>
                      <a:pt x="57" y="709"/>
                    </a:cubicBezTo>
                    <a:lnTo>
                      <a:pt x="76" y="715"/>
                    </a:lnTo>
                    <a:lnTo>
                      <a:pt x="344" y="34"/>
                    </a:lnTo>
                    <a:lnTo>
                      <a:pt x="327" y="23"/>
                    </a:lnTo>
                    <a:cubicBezTo>
                      <a:pt x="316" y="17"/>
                      <a:pt x="313" y="17"/>
                      <a:pt x="305" y="12"/>
                    </a:cubicBezTo>
                    <a:lnTo>
                      <a:pt x="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9"/>
              <p:cNvSpPr/>
              <p:nvPr/>
            </p:nvSpPr>
            <p:spPr>
              <a:xfrm>
                <a:off x="2004950" y="4010600"/>
                <a:ext cx="7425" cy="18100"/>
              </a:xfrm>
              <a:custGeom>
                <a:avLst/>
                <a:gdLst/>
                <a:ahLst/>
                <a:cxnLst/>
                <a:rect l="l" t="t" r="r" b="b"/>
                <a:pathLst>
                  <a:path w="297" h="724" extrusionOk="0">
                    <a:moveTo>
                      <a:pt x="71" y="1"/>
                    </a:moveTo>
                    <a:lnTo>
                      <a:pt x="1" y="23"/>
                    </a:lnTo>
                    <a:lnTo>
                      <a:pt x="224" y="723"/>
                    </a:lnTo>
                    <a:lnTo>
                      <a:pt x="241" y="721"/>
                    </a:lnTo>
                    <a:cubicBezTo>
                      <a:pt x="252" y="715"/>
                      <a:pt x="269" y="712"/>
                      <a:pt x="280" y="707"/>
                    </a:cubicBezTo>
                    <a:lnTo>
                      <a:pt x="297" y="698"/>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9"/>
              <p:cNvSpPr/>
              <p:nvPr/>
            </p:nvSpPr>
            <p:spPr>
              <a:xfrm>
                <a:off x="1804725" y="3994150"/>
                <a:ext cx="10200" cy="17050"/>
              </a:xfrm>
              <a:custGeom>
                <a:avLst/>
                <a:gdLst/>
                <a:ahLst/>
                <a:cxnLst/>
                <a:rect l="l" t="t" r="r" b="b"/>
                <a:pathLst>
                  <a:path w="408" h="682" extrusionOk="0">
                    <a:moveTo>
                      <a:pt x="341" y="0"/>
                    </a:moveTo>
                    <a:lnTo>
                      <a:pt x="9" y="639"/>
                    </a:lnTo>
                    <a:lnTo>
                      <a:pt x="0" y="656"/>
                    </a:lnTo>
                    <a:lnTo>
                      <a:pt x="20" y="662"/>
                    </a:lnTo>
                    <a:cubicBezTo>
                      <a:pt x="31" y="673"/>
                      <a:pt x="39" y="673"/>
                      <a:pt x="53" y="681"/>
                    </a:cubicBezTo>
                    <a:lnTo>
                      <a:pt x="81" y="681"/>
                    </a:lnTo>
                    <a:lnTo>
                      <a:pt x="408" y="34"/>
                    </a:lnTo>
                    <a:lnTo>
                      <a:pt x="388" y="28"/>
                    </a:lnTo>
                    <a:cubicBezTo>
                      <a:pt x="385" y="25"/>
                      <a:pt x="380" y="20"/>
                      <a:pt x="371" y="14"/>
                    </a:cubicBezTo>
                    <a:lnTo>
                      <a:pt x="34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9"/>
              <p:cNvSpPr/>
              <p:nvPr/>
            </p:nvSpPr>
            <p:spPr>
              <a:xfrm>
                <a:off x="2181275" y="3792725"/>
                <a:ext cx="18500" cy="3650"/>
              </a:xfrm>
              <a:custGeom>
                <a:avLst/>
                <a:gdLst/>
                <a:ahLst/>
                <a:cxnLst/>
                <a:rect l="l" t="t" r="r" b="b"/>
                <a:pathLst>
                  <a:path w="740" h="146" extrusionOk="0">
                    <a:moveTo>
                      <a:pt x="9" y="1"/>
                    </a:moveTo>
                    <a:lnTo>
                      <a:pt x="0" y="76"/>
                    </a:lnTo>
                    <a:lnTo>
                      <a:pt x="737" y="146"/>
                    </a:lnTo>
                    <a:lnTo>
                      <a:pt x="740" y="67"/>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9"/>
              <p:cNvSpPr/>
              <p:nvPr/>
            </p:nvSpPr>
            <p:spPr>
              <a:xfrm>
                <a:off x="1789450" y="3986200"/>
                <a:ext cx="10975" cy="16750"/>
              </a:xfrm>
              <a:custGeom>
                <a:avLst/>
                <a:gdLst/>
                <a:ahLst/>
                <a:cxnLst/>
                <a:rect l="l" t="t" r="r" b="b"/>
                <a:pathLst>
                  <a:path w="439" h="670" extrusionOk="0">
                    <a:moveTo>
                      <a:pt x="377" y="0"/>
                    </a:moveTo>
                    <a:lnTo>
                      <a:pt x="0" y="631"/>
                    </a:lnTo>
                    <a:lnTo>
                      <a:pt x="65" y="670"/>
                    </a:lnTo>
                    <a:lnTo>
                      <a:pt x="438" y="37"/>
                    </a:lnTo>
                    <a:lnTo>
                      <a:pt x="37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9"/>
              <p:cNvSpPr/>
              <p:nvPr/>
            </p:nvSpPr>
            <p:spPr>
              <a:xfrm>
                <a:off x="1782200" y="3981725"/>
                <a:ext cx="11250" cy="16775"/>
              </a:xfrm>
              <a:custGeom>
                <a:avLst/>
                <a:gdLst/>
                <a:ahLst/>
                <a:cxnLst/>
                <a:rect l="l" t="t" r="r" b="b"/>
                <a:pathLst>
                  <a:path w="450" h="671" extrusionOk="0">
                    <a:moveTo>
                      <a:pt x="394" y="1"/>
                    </a:moveTo>
                    <a:lnTo>
                      <a:pt x="0" y="606"/>
                    </a:lnTo>
                    <a:lnTo>
                      <a:pt x="48" y="670"/>
                    </a:lnTo>
                    <a:lnTo>
                      <a:pt x="444" y="57"/>
                    </a:lnTo>
                    <a:lnTo>
                      <a:pt x="449" y="51"/>
                    </a:lnTo>
                    <a:lnTo>
                      <a:pt x="438" y="29"/>
                    </a:lnTo>
                    <a:cubicBezTo>
                      <a:pt x="430" y="23"/>
                      <a:pt x="419" y="15"/>
                      <a:pt x="408" y="12"/>
                    </a:cubicBezTo>
                    <a:lnTo>
                      <a:pt x="39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9"/>
              <p:cNvSpPr/>
              <p:nvPr/>
            </p:nvSpPr>
            <p:spPr>
              <a:xfrm>
                <a:off x="2166475" y="3856750"/>
                <a:ext cx="17950" cy="8325"/>
              </a:xfrm>
              <a:custGeom>
                <a:avLst/>
                <a:gdLst/>
                <a:ahLst/>
                <a:cxnLst/>
                <a:rect l="l" t="t" r="r" b="b"/>
                <a:pathLst>
                  <a:path w="718" h="333" extrusionOk="0">
                    <a:moveTo>
                      <a:pt x="29" y="1"/>
                    </a:moveTo>
                    <a:lnTo>
                      <a:pt x="26" y="20"/>
                    </a:lnTo>
                    <a:cubicBezTo>
                      <a:pt x="18" y="28"/>
                      <a:pt x="18" y="31"/>
                      <a:pt x="18" y="40"/>
                    </a:cubicBezTo>
                    <a:cubicBezTo>
                      <a:pt x="15" y="45"/>
                      <a:pt x="12" y="54"/>
                      <a:pt x="12" y="56"/>
                    </a:cubicBezTo>
                    <a:lnTo>
                      <a:pt x="1" y="73"/>
                    </a:lnTo>
                    <a:lnTo>
                      <a:pt x="696" y="333"/>
                    </a:lnTo>
                    <a:lnTo>
                      <a:pt x="698" y="310"/>
                    </a:lnTo>
                    <a:cubicBezTo>
                      <a:pt x="704" y="296"/>
                      <a:pt x="710" y="285"/>
                      <a:pt x="715" y="277"/>
                    </a:cubicBezTo>
                    <a:lnTo>
                      <a:pt x="718" y="25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9"/>
              <p:cNvSpPr/>
              <p:nvPr/>
            </p:nvSpPr>
            <p:spPr>
              <a:xfrm>
                <a:off x="2179175" y="3808975"/>
                <a:ext cx="18575" cy="4900"/>
              </a:xfrm>
              <a:custGeom>
                <a:avLst/>
                <a:gdLst/>
                <a:ahLst/>
                <a:cxnLst/>
                <a:rect l="l" t="t" r="r" b="b"/>
                <a:pathLst>
                  <a:path w="743" h="196" extrusionOk="0">
                    <a:moveTo>
                      <a:pt x="12" y="1"/>
                    </a:moveTo>
                    <a:lnTo>
                      <a:pt x="9" y="20"/>
                    </a:lnTo>
                    <a:cubicBezTo>
                      <a:pt x="9" y="28"/>
                      <a:pt x="9" y="40"/>
                      <a:pt x="6" y="48"/>
                    </a:cubicBezTo>
                    <a:lnTo>
                      <a:pt x="1" y="76"/>
                    </a:lnTo>
                    <a:lnTo>
                      <a:pt x="726" y="196"/>
                    </a:lnTo>
                    <a:lnTo>
                      <a:pt x="734" y="173"/>
                    </a:lnTo>
                    <a:cubicBezTo>
                      <a:pt x="737" y="160"/>
                      <a:pt x="737" y="151"/>
                      <a:pt x="740" y="140"/>
                    </a:cubicBezTo>
                    <a:lnTo>
                      <a:pt x="743" y="115"/>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9"/>
              <p:cNvSpPr/>
              <p:nvPr/>
            </p:nvSpPr>
            <p:spPr>
              <a:xfrm>
                <a:off x="1796975" y="3990250"/>
                <a:ext cx="10775" cy="16975"/>
              </a:xfrm>
              <a:custGeom>
                <a:avLst/>
                <a:gdLst/>
                <a:ahLst/>
                <a:cxnLst/>
                <a:rect l="l" t="t" r="r" b="b"/>
                <a:pathLst>
                  <a:path w="431" h="679" extrusionOk="0">
                    <a:moveTo>
                      <a:pt x="361" y="0"/>
                    </a:moveTo>
                    <a:lnTo>
                      <a:pt x="1" y="642"/>
                    </a:lnTo>
                    <a:lnTo>
                      <a:pt x="68" y="678"/>
                    </a:lnTo>
                    <a:lnTo>
                      <a:pt x="430" y="36"/>
                    </a:lnTo>
                    <a:lnTo>
                      <a:pt x="414" y="25"/>
                    </a:lnTo>
                    <a:cubicBezTo>
                      <a:pt x="402" y="17"/>
                      <a:pt x="391" y="11"/>
                      <a:pt x="377" y="6"/>
                    </a:cubicBezTo>
                    <a:lnTo>
                      <a:pt x="36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9"/>
              <p:cNvSpPr/>
              <p:nvPr/>
            </p:nvSpPr>
            <p:spPr>
              <a:xfrm>
                <a:off x="2182450" y="3776325"/>
                <a:ext cx="18525" cy="2475"/>
              </a:xfrm>
              <a:custGeom>
                <a:avLst/>
                <a:gdLst/>
                <a:ahLst/>
                <a:cxnLst/>
                <a:rect l="l" t="t" r="r" b="b"/>
                <a:pathLst>
                  <a:path w="741" h="99" extrusionOk="0">
                    <a:moveTo>
                      <a:pt x="4" y="1"/>
                    </a:moveTo>
                    <a:lnTo>
                      <a:pt x="1" y="23"/>
                    </a:lnTo>
                    <a:cubicBezTo>
                      <a:pt x="1" y="29"/>
                      <a:pt x="4" y="34"/>
                      <a:pt x="4" y="40"/>
                    </a:cubicBezTo>
                    <a:cubicBezTo>
                      <a:pt x="4" y="51"/>
                      <a:pt x="1" y="54"/>
                      <a:pt x="1" y="57"/>
                    </a:cubicBezTo>
                    <a:lnTo>
                      <a:pt x="4" y="79"/>
                    </a:lnTo>
                    <a:lnTo>
                      <a:pt x="740" y="99"/>
                    </a:lnTo>
                    <a:lnTo>
                      <a:pt x="735" y="79"/>
                    </a:lnTo>
                    <a:cubicBezTo>
                      <a:pt x="740" y="65"/>
                      <a:pt x="732" y="54"/>
                      <a:pt x="735" y="40"/>
                    </a:cubicBezTo>
                    <a:lnTo>
                      <a:pt x="735" y="23"/>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9"/>
              <p:cNvSpPr/>
              <p:nvPr/>
            </p:nvSpPr>
            <p:spPr>
              <a:xfrm>
                <a:off x="2182525" y="3768100"/>
                <a:ext cx="18500" cy="1975"/>
              </a:xfrm>
              <a:custGeom>
                <a:avLst/>
                <a:gdLst/>
                <a:ahLst/>
                <a:cxnLst/>
                <a:rect l="l" t="t" r="r" b="b"/>
                <a:pathLst>
                  <a:path w="740" h="79" extrusionOk="0">
                    <a:moveTo>
                      <a:pt x="3" y="1"/>
                    </a:moveTo>
                    <a:lnTo>
                      <a:pt x="1" y="31"/>
                    </a:lnTo>
                    <a:cubicBezTo>
                      <a:pt x="1" y="43"/>
                      <a:pt x="3" y="48"/>
                      <a:pt x="3" y="59"/>
                    </a:cubicBezTo>
                    <a:lnTo>
                      <a:pt x="6" y="76"/>
                    </a:lnTo>
                    <a:lnTo>
                      <a:pt x="740" y="79"/>
                    </a:lnTo>
                    <a:lnTo>
                      <a:pt x="740" y="43"/>
                    </a:lnTo>
                    <a:lnTo>
                      <a:pt x="740" y="17"/>
                    </a:lnTo>
                    <a:lnTo>
                      <a:pt x="7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9"/>
              <p:cNvSpPr/>
              <p:nvPr/>
            </p:nvSpPr>
            <p:spPr>
              <a:xfrm>
                <a:off x="2165800" y="3672900"/>
                <a:ext cx="17950" cy="8250"/>
              </a:xfrm>
              <a:custGeom>
                <a:avLst/>
                <a:gdLst/>
                <a:ahLst/>
                <a:cxnLst/>
                <a:rect l="l" t="t" r="r" b="b"/>
                <a:pathLst>
                  <a:path w="718" h="330" extrusionOk="0">
                    <a:moveTo>
                      <a:pt x="686" y="1"/>
                    </a:moveTo>
                    <a:lnTo>
                      <a:pt x="0" y="260"/>
                    </a:lnTo>
                    <a:lnTo>
                      <a:pt x="28" y="330"/>
                    </a:lnTo>
                    <a:lnTo>
                      <a:pt x="717" y="73"/>
                    </a:lnTo>
                    <a:lnTo>
                      <a:pt x="703" y="48"/>
                    </a:lnTo>
                    <a:cubicBezTo>
                      <a:pt x="703" y="37"/>
                      <a:pt x="700" y="29"/>
                      <a:pt x="698" y="17"/>
                    </a:cubicBezTo>
                    <a:lnTo>
                      <a:pt x="6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9"/>
              <p:cNvSpPr/>
              <p:nvPr/>
            </p:nvSpPr>
            <p:spPr>
              <a:xfrm>
                <a:off x="2178475" y="3733025"/>
                <a:ext cx="20250" cy="4075"/>
              </a:xfrm>
              <a:custGeom>
                <a:avLst/>
                <a:gdLst/>
                <a:ahLst/>
                <a:cxnLst/>
                <a:rect l="l" t="t" r="r" b="b"/>
                <a:pathLst>
                  <a:path w="810" h="163" extrusionOk="0">
                    <a:moveTo>
                      <a:pt x="796" y="0"/>
                    </a:moveTo>
                    <a:lnTo>
                      <a:pt x="1" y="93"/>
                    </a:lnTo>
                    <a:lnTo>
                      <a:pt x="73" y="112"/>
                    </a:lnTo>
                    <a:cubicBezTo>
                      <a:pt x="71" y="118"/>
                      <a:pt x="71" y="118"/>
                      <a:pt x="71" y="123"/>
                    </a:cubicBezTo>
                    <a:cubicBezTo>
                      <a:pt x="71" y="126"/>
                      <a:pt x="73" y="137"/>
                      <a:pt x="73" y="140"/>
                    </a:cubicBezTo>
                    <a:lnTo>
                      <a:pt x="79" y="162"/>
                    </a:lnTo>
                    <a:lnTo>
                      <a:pt x="810" y="62"/>
                    </a:lnTo>
                    <a:lnTo>
                      <a:pt x="79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9"/>
              <p:cNvSpPr/>
              <p:nvPr/>
            </p:nvSpPr>
            <p:spPr>
              <a:xfrm>
                <a:off x="2177425" y="3715250"/>
                <a:ext cx="18525" cy="5525"/>
              </a:xfrm>
              <a:custGeom>
                <a:avLst/>
                <a:gdLst/>
                <a:ahLst/>
                <a:cxnLst/>
                <a:rect l="l" t="t" r="r" b="b"/>
                <a:pathLst>
                  <a:path w="741" h="221" extrusionOk="0">
                    <a:moveTo>
                      <a:pt x="726" y="0"/>
                    </a:moveTo>
                    <a:lnTo>
                      <a:pt x="1" y="148"/>
                    </a:lnTo>
                    <a:lnTo>
                      <a:pt x="7" y="167"/>
                    </a:lnTo>
                    <a:cubicBezTo>
                      <a:pt x="7" y="181"/>
                      <a:pt x="12" y="190"/>
                      <a:pt x="12" y="204"/>
                    </a:cubicBezTo>
                    <a:lnTo>
                      <a:pt x="18" y="220"/>
                    </a:lnTo>
                    <a:lnTo>
                      <a:pt x="740" y="73"/>
                    </a:lnTo>
                    <a:lnTo>
                      <a:pt x="7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9"/>
              <p:cNvSpPr/>
              <p:nvPr/>
            </p:nvSpPr>
            <p:spPr>
              <a:xfrm>
                <a:off x="2178700" y="3723950"/>
                <a:ext cx="18775" cy="4925"/>
              </a:xfrm>
              <a:custGeom>
                <a:avLst/>
                <a:gdLst/>
                <a:ahLst/>
                <a:cxnLst/>
                <a:rect l="l" t="t" r="r" b="b"/>
                <a:pathLst>
                  <a:path w="751" h="197" extrusionOk="0">
                    <a:moveTo>
                      <a:pt x="731" y="1"/>
                    </a:moveTo>
                    <a:lnTo>
                      <a:pt x="25" y="121"/>
                    </a:lnTo>
                    <a:lnTo>
                      <a:pt x="0" y="124"/>
                    </a:lnTo>
                    <a:lnTo>
                      <a:pt x="14" y="154"/>
                    </a:lnTo>
                    <a:cubicBezTo>
                      <a:pt x="11" y="165"/>
                      <a:pt x="17" y="171"/>
                      <a:pt x="17" y="179"/>
                    </a:cubicBezTo>
                    <a:lnTo>
                      <a:pt x="20" y="196"/>
                    </a:lnTo>
                    <a:lnTo>
                      <a:pt x="751" y="79"/>
                    </a:lnTo>
                    <a:lnTo>
                      <a:pt x="739" y="59"/>
                    </a:lnTo>
                    <a:cubicBezTo>
                      <a:pt x="739" y="45"/>
                      <a:pt x="739" y="37"/>
                      <a:pt x="737" y="23"/>
                    </a:cubicBezTo>
                    <a:lnTo>
                      <a:pt x="7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9"/>
              <p:cNvSpPr/>
              <p:nvPr/>
            </p:nvSpPr>
            <p:spPr>
              <a:xfrm>
                <a:off x="2179750" y="3741475"/>
                <a:ext cx="20025" cy="3850"/>
              </a:xfrm>
              <a:custGeom>
                <a:avLst/>
                <a:gdLst/>
                <a:ahLst/>
                <a:cxnLst/>
                <a:rect l="l" t="t" r="r" b="b"/>
                <a:pathLst>
                  <a:path w="801" h="154" extrusionOk="0">
                    <a:moveTo>
                      <a:pt x="792" y="0"/>
                    </a:moveTo>
                    <a:lnTo>
                      <a:pt x="81" y="75"/>
                    </a:lnTo>
                    <a:lnTo>
                      <a:pt x="73" y="78"/>
                    </a:lnTo>
                    <a:lnTo>
                      <a:pt x="0" y="117"/>
                    </a:lnTo>
                    <a:lnTo>
                      <a:pt x="61" y="112"/>
                    </a:lnTo>
                    <a:lnTo>
                      <a:pt x="70" y="153"/>
                    </a:lnTo>
                    <a:lnTo>
                      <a:pt x="801" y="78"/>
                    </a:lnTo>
                    <a:lnTo>
                      <a:pt x="798" y="56"/>
                    </a:lnTo>
                    <a:cubicBezTo>
                      <a:pt x="795" y="47"/>
                      <a:pt x="798" y="34"/>
                      <a:pt x="795" y="22"/>
                    </a:cubicBezTo>
                    <a:lnTo>
                      <a:pt x="79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9"/>
              <p:cNvSpPr/>
              <p:nvPr/>
            </p:nvSpPr>
            <p:spPr>
              <a:xfrm>
                <a:off x="2181750" y="3759175"/>
                <a:ext cx="19350" cy="2475"/>
              </a:xfrm>
              <a:custGeom>
                <a:avLst/>
                <a:gdLst/>
                <a:ahLst/>
                <a:cxnLst/>
                <a:rect l="l" t="t" r="r" b="b"/>
                <a:pathLst>
                  <a:path w="774" h="99" extrusionOk="0">
                    <a:moveTo>
                      <a:pt x="768" y="1"/>
                    </a:moveTo>
                    <a:lnTo>
                      <a:pt x="51" y="23"/>
                    </a:lnTo>
                    <a:lnTo>
                      <a:pt x="43" y="23"/>
                    </a:lnTo>
                    <a:lnTo>
                      <a:pt x="1" y="45"/>
                    </a:lnTo>
                    <a:lnTo>
                      <a:pt x="32" y="56"/>
                    </a:lnTo>
                    <a:cubicBezTo>
                      <a:pt x="32" y="68"/>
                      <a:pt x="32" y="73"/>
                      <a:pt x="34" y="79"/>
                    </a:cubicBezTo>
                    <a:lnTo>
                      <a:pt x="32" y="98"/>
                    </a:lnTo>
                    <a:lnTo>
                      <a:pt x="768" y="73"/>
                    </a:lnTo>
                    <a:lnTo>
                      <a:pt x="771" y="56"/>
                    </a:lnTo>
                    <a:cubicBezTo>
                      <a:pt x="771" y="51"/>
                      <a:pt x="771" y="40"/>
                      <a:pt x="774" y="37"/>
                    </a:cubicBezTo>
                    <a:cubicBezTo>
                      <a:pt x="771" y="29"/>
                      <a:pt x="771" y="26"/>
                      <a:pt x="771" y="15"/>
                    </a:cubicBezTo>
                    <a:lnTo>
                      <a:pt x="7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9"/>
              <p:cNvSpPr/>
              <p:nvPr/>
            </p:nvSpPr>
            <p:spPr>
              <a:xfrm>
                <a:off x="2181975" y="3750325"/>
                <a:ext cx="18500" cy="3025"/>
              </a:xfrm>
              <a:custGeom>
                <a:avLst/>
                <a:gdLst/>
                <a:ahLst/>
                <a:cxnLst/>
                <a:rect l="l" t="t" r="r" b="b"/>
                <a:pathLst>
                  <a:path w="740" h="121" extrusionOk="0">
                    <a:moveTo>
                      <a:pt x="734" y="0"/>
                    </a:moveTo>
                    <a:lnTo>
                      <a:pt x="0" y="48"/>
                    </a:lnTo>
                    <a:lnTo>
                      <a:pt x="0" y="64"/>
                    </a:lnTo>
                    <a:cubicBezTo>
                      <a:pt x="0" y="76"/>
                      <a:pt x="3" y="87"/>
                      <a:pt x="3" y="92"/>
                    </a:cubicBezTo>
                    <a:lnTo>
                      <a:pt x="9" y="120"/>
                    </a:lnTo>
                    <a:lnTo>
                      <a:pt x="740" y="73"/>
                    </a:lnTo>
                    <a:lnTo>
                      <a:pt x="7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9"/>
              <p:cNvSpPr/>
              <p:nvPr/>
            </p:nvSpPr>
            <p:spPr>
              <a:xfrm>
                <a:off x="2159450" y="3656650"/>
                <a:ext cx="17525" cy="9375"/>
              </a:xfrm>
              <a:custGeom>
                <a:avLst/>
                <a:gdLst/>
                <a:ahLst/>
                <a:cxnLst/>
                <a:rect l="l" t="t" r="r" b="b"/>
                <a:pathLst>
                  <a:path w="701" h="375" extrusionOk="0">
                    <a:moveTo>
                      <a:pt x="673" y="1"/>
                    </a:moveTo>
                    <a:lnTo>
                      <a:pt x="0" y="308"/>
                    </a:lnTo>
                    <a:lnTo>
                      <a:pt x="31" y="374"/>
                    </a:lnTo>
                    <a:lnTo>
                      <a:pt x="700" y="70"/>
                    </a:lnTo>
                    <a:lnTo>
                      <a:pt x="692" y="54"/>
                    </a:lnTo>
                    <a:cubicBezTo>
                      <a:pt x="689" y="43"/>
                      <a:pt x="686" y="31"/>
                      <a:pt x="678" y="17"/>
                    </a:cubicBezTo>
                    <a:lnTo>
                      <a:pt x="6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9"/>
              <p:cNvSpPr/>
              <p:nvPr/>
            </p:nvSpPr>
            <p:spPr>
              <a:xfrm>
                <a:off x="2168500" y="3681125"/>
                <a:ext cx="18175" cy="7775"/>
              </a:xfrm>
              <a:custGeom>
                <a:avLst/>
                <a:gdLst/>
                <a:ahLst/>
                <a:cxnLst/>
                <a:rect l="l" t="t" r="r" b="b"/>
                <a:pathLst>
                  <a:path w="727" h="311" extrusionOk="0">
                    <a:moveTo>
                      <a:pt x="704" y="1"/>
                    </a:moveTo>
                    <a:lnTo>
                      <a:pt x="23" y="235"/>
                    </a:lnTo>
                    <a:lnTo>
                      <a:pt x="1" y="241"/>
                    </a:lnTo>
                    <a:lnTo>
                      <a:pt x="9" y="263"/>
                    </a:lnTo>
                    <a:cubicBezTo>
                      <a:pt x="15" y="269"/>
                      <a:pt x="15" y="277"/>
                      <a:pt x="18" y="283"/>
                    </a:cubicBezTo>
                    <a:lnTo>
                      <a:pt x="29" y="311"/>
                    </a:lnTo>
                    <a:lnTo>
                      <a:pt x="726" y="73"/>
                    </a:lnTo>
                    <a:lnTo>
                      <a:pt x="715" y="46"/>
                    </a:lnTo>
                    <a:cubicBezTo>
                      <a:pt x="718" y="40"/>
                      <a:pt x="715" y="26"/>
                      <a:pt x="712" y="23"/>
                    </a:cubicBezTo>
                    <a:lnTo>
                      <a:pt x="70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9"/>
              <p:cNvSpPr/>
              <p:nvPr/>
            </p:nvSpPr>
            <p:spPr>
              <a:xfrm>
                <a:off x="2175625" y="3706950"/>
                <a:ext cx="18425" cy="5725"/>
              </a:xfrm>
              <a:custGeom>
                <a:avLst/>
                <a:gdLst/>
                <a:ahLst/>
                <a:cxnLst/>
                <a:rect l="l" t="t" r="r" b="b"/>
                <a:pathLst>
                  <a:path w="737" h="229" extrusionOk="0">
                    <a:moveTo>
                      <a:pt x="720" y="0"/>
                    </a:moveTo>
                    <a:lnTo>
                      <a:pt x="0" y="159"/>
                    </a:lnTo>
                    <a:lnTo>
                      <a:pt x="17" y="229"/>
                    </a:lnTo>
                    <a:lnTo>
                      <a:pt x="737" y="56"/>
                    </a:lnTo>
                    <a:lnTo>
                      <a:pt x="729" y="39"/>
                    </a:lnTo>
                    <a:cubicBezTo>
                      <a:pt x="729" y="36"/>
                      <a:pt x="726" y="28"/>
                      <a:pt x="723" y="20"/>
                    </a:cubicBezTo>
                    <a:lnTo>
                      <a:pt x="7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9"/>
              <p:cNvSpPr/>
              <p:nvPr/>
            </p:nvSpPr>
            <p:spPr>
              <a:xfrm>
                <a:off x="2162925" y="3664750"/>
                <a:ext cx="17825" cy="8950"/>
              </a:xfrm>
              <a:custGeom>
                <a:avLst/>
                <a:gdLst/>
                <a:ahLst/>
                <a:cxnLst/>
                <a:rect l="l" t="t" r="r" b="b"/>
                <a:pathLst>
                  <a:path w="713" h="358" extrusionOk="0">
                    <a:moveTo>
                      <a:pt x="684" y="0"/>
                    </a:moveTo>
                    <a:lnTo>
                      <a:pt x="17" y="276"/>
                    </a:lnTo>
                    <a:lnTo>
                      <a:pt x="1" y="288"/>
                    </a:lnTo>
                    <a:lnTo>
                      <a:pt x="9" y="316"/>
                    </a:lnTo>
                    <a:cubicBezTo>
                      <a:pt x="15" y="327"/>
                      <a:pt x="17" y="335"/>
                      <a:pt x="20" y="341"/>
                    </a:cubicBezTo>
                    <a:lnTo>
                      <a:pt x="31" y="357"/>
                    </a:lnTo>
                    <a:lnTo>
                      <a:pt x="712" y="78"/>
                    </a:lnTo>
                    <a:lnTo>
                      <a:pt x="6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9"/>
              <p:cNvSpPr/>
              <p:nvPr/>
            </p:nvSpPr>
            <p:spPr>
              <a:xfrm>
                <a:off x="2152125" y="3639975"/>
                <a:ext cx="17100" cy="10850"/>
              </a:xfrm>
              <a:custGeom>
                <a:avLst/>
                <a:gdLst/>
                <a:ahLst/>
                <a:cxnLst/>
                <a:rect l="l" t="t" r="r" b="b"/>
                <a:pathLst>
                  <a:path w="684" h="434" extrusionOk="0">
                    <a:moveTo>
                      <a:pt x="628" y="1"/>
                    </a:moveTo>
                    <a:lnTo>
                      <a:pt x="0" y="341"/>
                    </a:lnTo>
                    <a:lnTo>
                      <a:pt x="25" y="433"/>
                    </a:lnTo>
                    <a:lnTo>
                      <a:pt x="684" y="107"/>
                    </a:lnTo>
                    <a:lnTo>
                      <a:pt x="6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9"/>
              <p:cNvSpPr/>
              <p:nvPr/>
            </p:nvSpPr>
            <p:spPr>
              <a:xfrm>
                <a:off x="2171150" y="3689500"/>
                <a:ext cx="18225" cy="7500"/>
              </a:xfrm>
              <a:custGeom>
                <a:avLst/>
                <a:gdLst/>
                <a:ahLst/>
                <a:cxnLst/>
                <a:rect l="l" t="t" r="r" b="b"/>
                <a:pathLst>
                  <a:path w="729" h="300" extrusionOk="0">
                    <a:moveTo>
                      <a:pt x="707" y="1"/>
                    </a:moveTo>
                    <a:lnTo>
                      <a:pt x="1" y="221"/>
                    </a:lnTo>
                    <a:lnTo>
                      <a:pt x="9" y="238"/>
                    </a:lnTo>
                    <a:cubicBezTo>
                      <a:pt x="9" y="252"/>
                      <a:pt x="12" y="263"/>
                      <a:pt x="20" y="277"/>
                    </a:cubicBezTo>
                    <a:lnTo>
                      <a:pt x="26" y="299"/>
                    </a:lnTo>
                    <a:lnTo>
                      <a:pt x="729" y="82"/>
                    </a:lnTo>
                    <a:lnTo>
                      <a:pt x="726" y="62"/>
                    </a:lnTo>
                    <a:cubicBezTo>
                      <a:pt x="721" y="42"/>
                      <a:pt x="718" y="34"/>
                      <a:pt x="712" y="20"/>
                    </a:cubicBezTo>
                    <a:lnTo>
                      <a:pt x="70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9"/>
              <p:cNvSpPr/>
              <p:nvPr/>
            </p:nvSpPr>
            <p:spPr>
              <a:xfrm>
                <a:off x="2172425" y="3698500"/>
                <a:ext cx="19325" cy="6225"/>
              </a:xfrm>
              <a:custGeom>
                <a:avLst/>
                <a:gdLst/>
                <a:ahLst/>
                <a:cxnLst/>
                <a:rect l="l" t="t" r="r" b="b"/>
                <a:pathLst>
                  <a:path w="773" h="249" extrusionOk="0">
                    <a:moveTo>
                      <a:pt x="759" y="1"/>
                    </a:moveTo>
                    <a:lnTo>
                      <a:pt x="75" y="171"/>
                    </a:lnTo>
                    <a:lnTo>
                      <a:pt x="0" y="31"/>
                    </a:lnTo>
                    <a:lnTo>
                      <a:pt x="45" y="179"/>
                    </a:lnTo>
                    <a:lnTo>
                      <a:pt x="39" y="182"/>
                    </a:lnTo>
                    <a:lnTo>
                      <a:pt x="53" y="210"/>
                    </a:lnTo>
                    <a:cubicBezTo>
                      <a:pt x="53" y="221"/>
                      <a:pt x="56" y="226"/>
                      <a:pt x="59" y="232"/>
                    </a:cubicBezTo>
                    <a:lnTo>
                      <a:pt x="67" y="249"/>
                    </a:lnTo>
                    <a:lnTo>
                      <a:pt x="773" y="56"/>
                    </a:lnTo>
                    <a:lnTo>
                      <a:pt x="770" y="40"/>
                    </a:lnTo>
                    <a:cubicBezTo>
                      <a:pt x="770" y="31"/>
                      <a:pt x="770" y="26"/>
                      <a:pt x="767" y="17"/>
                    </a:cubicBezTo>
                    <a:lnTo>
                      <a:pt x="7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9"/>
              <p:cNvSpPr/>
              <p:nvPr/>
            </p:nvSpPr>
            <p:spPr>
              <a:xfrm>
                <a:off x="2124075" y="3596250"/>
                <a:ext cx="15575" cy="13350"/>
              </a:xfrm>
              <a:custGeom>
                <a:avLst/>
                <a:gdLst/>
                <a:ahLst/>
                <a:cxnLst/>
                <a:rect l="l" t="t" r="r" b="b"/>
                <a:pathLst>
                  <a:path w="623" h="534" extrusionOk="0">
                    <a:moveTo>
                      <a:pt x="567" y="1"/>
                    </a:moveTo>
                    <a:lnTo>
                      <a:pt x="15" y="458"/>
                    </a:lnTo>
                    <a:lnTo>
                      <a:pt x="1" y="475"/>
                    </a:lnTo>
                    <a:lnTo>
                      <a:pt x="15" y="492"/>
                    </a:lnTo>
                    <a:cubicBezTo>
                      <a:pt x="26" y="503"/>
                      <a:pt x="29" y="508"/>
                      <a:pt x="37" y="517"/>
                    </a:cubicBezTo>
                    <a:lnTo>
                      <a:pt x="51" y="534"/>
                    </a:lnTo>
                    <a:lnTo>
                      <a:pt x="623" y="65"/>
                    </a:lnTo>
                    <a:lnTo>
                      <a:pt x="609" y="48"/>
                    </a:lnTo>
                    <a:cubicBezTo>
                      <a:pt x="598" y="34"/>
                      <a:pt x="587" y="26"/>
                      <a:pt x="581" y="15"/>
                    </a:cubicBezTo>
                    <a:lnTo>
                      <a:pt x="5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9"/>
              <p:cNvSpPr/>
              <p:nvPr/>
            </p:nvSpPr>
            <p:spPr>
              <a:xfrm>
                <a:off x="2047925" y="3530150"/>
                <a:ext cx="10400" cy="17250"/>
              </a:xfrm>
              <a:custGeom>
                <a:avLst/>
                <a:gdLst/>
                <a:ahLst/>
                <a:cxnLst/>
                <a:rect l="l" t="t" r="r" b="b"/>
                <a:pathLst>
                  <a:path w="416" h="690" extrusionOk="0">
                    <a:moveTo>
                      <a:pt x="349" y="0"/>
                    </a:moveTo>
                    <a:lnTo>
                      <a:pt x="0" y="653"/>
                    </a:lnTo>
                    <a:lnTo>
                      <a:pt x="20" y="661"/>
                    </a:lnTo>
                    <a:cubicBezTo>
                      <a:pt x="20" y="664"/>
                      <a:pt x="31" y="667"/>
                      <a:pt x="34" y="670"/>
                    </a:cubicBezTo>
                    <a:cubicBezTo>
                      <a:pt x="39" y="675"/>
                      <a:pt x="45" y="678"/>
                      <a:pt x="53" y="678"/>
                    </a:cubicBezTo>
                    <a:lnTo>
                      <a:pt x="70" y="689"/>
                    </a:lnTo>
                    <a:lnTo>
                      <a:pt x="416" y="42"/>
                    </a:lnTo>
                    <a:lnTo>
                      <a:pt x="396" y="33"/>
                    </a:lnTo>
                    <a:cubicBezTo>
                      <a:pt x="388" y="22"/>
                      <a:pt x="377" y="20"/>
                      <a:pt x="369" y="14"/>
                    </a:cubicBezTo>
                    <a:lnTo>
                      <a:pt x="34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9"/>
              <p:cNvSpPr/>
              <p:nvPr/>
            </p:nvSpPr>
            <p:spPr>
              <a:xfrm>
                <a:off x="2040600" y="3526150"/>
                <a:ext cx="9850" cy="17400"/>
              </a:xfrm>
              <a:custGeom>
                <a:avLst/>
                <a:gdLst/>
                <a:ahLst/>
                <a:cxnLst/>
                <a:rect l="l" t="t" r="r" b="b"/>
                <a:pathLst>
                  <a:path w="394" h="696" extrusionOk="0">
                    <a:moveTo>
                      <a:pt x="324" y="1"/>
                    </a:moveTo>
                    <a:lnTo>
                      <a:pt x="0" y="662"/>
                    </a:lnTo>
                    <a:lnTo>
                      <a:pt x="70" y="696"/>
                    </a:lnTo>
                    <a:lnTo>
                      <a:pt x="394" y="34"/>
                    </a:lnTo>
                    <a:lnTo>
                      <a:pt x="374" y="21"/>
                    </a:lnTo>
                    <a:cubicBezTo>
                      <a:pt x="360" y="21"/>
                      <a:pt x="352" y="15"/>
                      <a:pt x="341" y="7"/>
                    </a:cubicBez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9"/>
              <p:cNvSpPr/>
              <p:nvPr/>
            </p:nvSpPr>
            <p:spPr>
              <a:xfrm>
                <a:off x="2025600" y="3518500"/>
                <a:ext cx="8825" cy="18225"/>
              </a:xfrm>
              <a:custGeom>
                <a:avLst/>
                <a:gdLst/>
                <a:ahLst/>
                <a:cxnLst/>
                <a:rect l="l" t="t" r="r" b="b"/>
                <a:pathLst>
                  <a:path w="353" h="729" extrusionOk="0">
                    <a:moveTo>
                      <a:pt x="285" y="0"/>
                    </a:moveTo>
                    <a:lnTo>
                      <a:pt x="1" y="698"/>
                    </a:lnTo>
                    <a:lnTo>
                      <a:pt x="17" y="709"/>
                    </a:lnTo>
                    <a:cubicBezTo>
                      <a:pt x="28" y="712"/>
                      <a:pt x="42" y="717"/>
                      <a:pt x="54" y="723"/>
                    </a:cubicBezTo>
                    <a:lnTo>
                      <a:pt x="70" y="728"/>
                    </a:lnTo>
                    <a:lnTo>
                      <a:pt x="352" y="48"/>
                    </a:lnTo>
                    <a:lnTo>
                      <a:pt x="333" y="42"/>
                    </a:lnTo>
                    <a:cubicBezTo>
                      <a:pt x="324" y="39"/>
                      <a:pt x="313" y="34"/>
                      <a:pt x="305" y="31"/>
                    </a:cubicBezTo>
                    <a:lnTo>
                      <a:pt x="28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9"/>
              <p:cNvSpPr/>
              <p:nvPr/>
            </p:nvSpPr>
            <p:spPr>
              <a:xfrm>
                <a:off x="2033200" y="3522400"/>
                <a:ext cx="9300" cy="17675"/>
              </a:xfrm>
              <a:custGeom>
                <a:avLst/>
                <a:gdLst/>
                <a:ahLst/>
                <a:cxnLst/>
                <a:rect l="l" t="t" r="r" b="b"/>
                <a:pathLst>
                  <a:path w="372" h="707" extrusionOk="0">
                    <a:moveTo>
                      <a:pt x="299" y="0"/>
                    </a:moveTo>
                    <a:lnTo>
                      <a:pt x="1" y="673"/>
                    </a:lnTo>
                    <a:lnTo>
                      <a:pt x="62" y="706"/>
                    </a:lnTo>
                    <a:lnTo>
                      <a:pt x="372" y="31"/>
                    </a:lnTo>
                    <a:lnTo>
                      <a:pt x="355" y="23"/>
                    </a:lnTo>
                    <a:cubicBezTo>
                      <a:pt x="341" y="17"/>
                      <a:pt x="327" y="11"/>
                      <a:pt x="316" y="9"/>
                    </a:cubicBezTo>
                    <a:lnTo>
                      <a:pt x="29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9"/>
              <p:cNvSpPr/>
              <p:nvPr/>
            </p:nvSpPr>
            <p:spPr>
              <a:xfrm>
                <a:off x="2055025" y="3534325"/>
                <a:ext cx="10850" cy="16975"/>
              </a:xfrm>
              <a:custGeom>
                <a:avLst/>
                <a:gdLst/>
                <a:ahLst/>
                <a:cxnLst/>
                <a:rect l="l" t="t" r="r" b="b"/>
                <a:pathLst>
                  <a:path w="434" h="679" extrusionOk="0">
                    <a:moveTo>
                      <a:pt x="369" y="0"/>
                    </a:moveTo>
                    <a:lnTo>
                      <a:pt x="1" y="639"/>
                    </a:lnTo>
                    <a:lnTo>
                      <a:pt x="20" y="653"/>
                    </a:lnTo>
                    <a:cubicBezTo>
                      <a:pt x="26" y="656"/>
                      <a:pt x="29" y="656"/>
                      <a:pt x="37" y="662"/>
                    </a:cubicBezTo>
                    <a:lnTo>
                      <a:pt x="68" y="678"/>
                    </a:lnTo>
                    <a:lnTo>
                      <a:pt x="433" y="39"/>
                    </a:lnTo>
                    <a:lnTo>
                      <a:pt x="417" y="34"/>
                    </a:lnTo>
                    <a:cubicBezTo>
                      <a:pt x="405" y="23"/>
                      <a:pt x="397" y="14"/>
                      <a:pt x="386" y="9"/>
                    </a:cubicBezTo>
                    <a:lnTo>
                      <a:pt x="3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9"/>
              <p:cNvSpPr/>
              <p:nvPr/>
            </p:nvSpPr>
            <p:spPr>
              <a:xfrm>
                <a:off x="2062000" y="3538775"/>
                <a:ext cx="11475" cy="16775"/>
              </a:xfrm>
              <a:custGeom>
                <a:avLst/>
                <a:gdLst/>
                <a:ahLst/>
                <a:cxnLst/>
                <a:rect l="l" t="t" r="r" b="b"/>
                <a:pathLst>
                  <a:path w="459" h="671" extrusionOk="0">
                    <a:moveTo>
                      <a:pt x="389" y="1"/>
                    </a:moveTo>
                    <a:lnTo>
                      <a:pt x="1" y="629"/>
                    </a:lnTo>
                    <a:lnTo>
                      <a:pt x="23" y="640"/>
                    </a:lnTo>
                    <a:cubicBezTo>
                      <a:pt x="29" y="643"/>
                      <a:pt x="29" y="643"/>
                      <a:pt x="37" y="651"/>
                    </a:cubicBezTo>
                    <a:cubicBezTo>
                      <a:pt x="40" y="654"/>
                      <a:pt x="51" y="657"/>
                      <a:pt x="54" y="659"/>
                    </a:cubicBezTo>
                    <a:lnTo>
                      <a:pt x="68" y="670"/>
                    </a:lnTo>
                    <a:lnTo>
                      <a:pt x="458" y="51"/>
                    </a:lnTo>
                    <a:lnTo>
                      <a:pt x="428" y="32"/>
                    </a:lnTo>
                    <a:cubicBezTo>
                      <a:pt x="419" y="23"/>
                      <a:pt x="417" y="23"/>
                      <a:pt x="405" y="15"/>
                    </a:cubicBezTo>
                    <a:lnTo>
                      <a:pt x="3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9"/>
              <p:cNvSpPr/>
              <p:nvPr/>
            </p:nvSpPr>
            <p:spPr>
              <a:xfrm>
                <a:off x="1802500" y="3529800"/>
                <a:ext cx="9775" cy="16675"/>
              </a:xfrm>
              <a:custGeom>
                <a:avLst/>
                <a:gdLst/>
                <a:ahLst/>
                <a:cxnLst/>
                <a:rect l="l" t="t" r="r" b="b"/>
                <a:pathLst>
                  <a:path w="391" h="667" extrusionOk="0">
                    <a:moveTo>
                      <a:pt x="47" y="0"/>
                    </a:moveTo>
                    <a:lnTo>
                      <a:pt x="31" y="8"/>
                    </a:lnTo>
                    <a:cubicBezTo>
                      <a:pt x="22" y="14"/>
                      <a:pt x="8" y="22"/>
                      <a:pt x="0" y="25"/>
                    </a:cubicBezTo>
                    <a:lnTo>
                      <a:pt x="318" y="667"/>
                    </a:lnTo>
                    <a:lnTo>
                      <a:pt x="391" y="650"/>
                    </a:lnTo>
                    <a:lnTo>
                      <a:pt x="4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9"/>
              <p:cNvSpPr/>
              <p:nvPr/>
            </p:nvSpPr>
            <p:spPr>
              <a:xfrm>
                <a:off x="1817825" y="3521975"/>
                <a:ext cx="9375" cy="17600"/>
              </a:xfrm>
              <a:custGeom>
                <a:avLst/>
                <a:gdLst/>
                <a:ahLst/>
                <a:cxnLst/>
                <a:rect l="l" t="t" r="r" b="b"/>
                <a:pathLst>
                  <a:path w="375" h="704" extrusionOk="0">
                    <a:moveTo>
                      <a:pt x="71" y="1"/>
                    </a:moveTo>
                    <a:lnTo>
                      <a:pt x="1" y="34"/>
                    </a:lnTo>
                    <a:lnTo>
                      <a:pt x="297" y="687"/>
                    </a:lnTo>
                    <a:lnTo>
                      <a:pt x="308" y="704"/>
                    </a:lnTo>
                    <a:lnTo>
                      <a:pt x="324" y="698"/>
                    </a:lnTo>
                    <a:cubicBezTo>
                      <a:pt x="336" y="690"/>
                      <a:pt x="347" y="687"/>
                      <a:pt x="358" y="681"/>
                    </a:cubicBezTo>
                    <a:lnTo>
                      <a:pt x="375" y="673"/>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9"/>
              <p:cNvSpPr/>
              <p:nvPr/>
            </p:nvSpPr>
            <p:spPr>
              <a:xfrm>
                <a:off x="1810375" y="3525750"/>
                <a:ext cx="9375" cy="17450"/>
              </a:xfrm>
              <a:custGeom>
                <a:avLst/>
                <a:gdLst/>
                <a:ahLst/>
                <a:cxnLst/>
                <a:rect l="l" t="t" r="r" b="b"/>
                <a:pathLst>
                  <a:path w="375" h="698" extrusionOk="0">
                    <a:moveTo>
                      <a:pt x="50" y="0"/>
                    </a:moveTo>
                    <a:lnTo>
                      <a:pt x="31" y="9"/>
                    </a:lnTo>
                    <a:cubicBezTo>
                      <a:pt x="20" y="17"/>
                      <a:pt x="9" y="20"/>
                      <a:pt x="0" y="28"/>
                    </a:cubicBezTo>
                    <a:lnTo>
                      <a:pt x="304" y="698"/>
                    </a:lnTo>
                    <a:lnTo>
                      <a:pt x="324" y="687"/>
                    </a:lnTo>
                    <a:cubicBezTo>
                      <a:pt x="332" y="678"/>
                      <a:pt x="349" y="673"/>
                      <a:pt x="357" y="667"/>
                    </a:cubicBezTo>
                    <a:lnTo>
                      <a:pt x="374" y="661"/>
                    </a:ln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9"/>
              <p:cNvSpPr/>
              <p:nvPr/>
            </p:nvSpPr>
            <p:spPr>
              <a:xfrm>
                <a:off x="2069050" y="3543600"/>
                <a:ext cx="11875" cy="16425"/>
              </a:xfrm>
              <a:custGeom>
                <a:avLst/>
                <a:gdLst/>
                <a:ahLst/>
                <a:cxnLst/>
                <a:rect l="l" t="t" r="r" b="b"/>
                <a:pathLst>
                  <a:path w="475" h="657" extrusionOk="0">
                    <a:moveTo>
                      <a:pt x="405" y="0"/>
                    </a:moveTo>
                    <a:lnTo>
                      <a:pt x="1" y="614"/>
                    </a:lnTo>
                    <a:lnTo>
                      <a:pt x="26" y="631"/>
                    </a:lnTo>
                    <a:cubicBezTo>
                      <a:pt x="37" y="639"/>
                      <a:pt x="40" y="639"/>
                      <a:pt x="48" y="642"/>
                    </a:cubicBezTo>
                    <a:lnTo>
                      <a:pt x="65" y="656"/>
                    </a:lnTo>
                    <a:lnTo>
                      <a:pt x="475" y="42"/>
                    </a:lnTo>
                    <a:lnTo>
                      <a:pt x="455" y="28"/>
                    </a:lnTo>
                    <a:cubicBezTo>
                      <a:pt x="450" y="26"/>
                      <a:pt x="441" y="26"/>
                      <a:pt x="436" y="17"/>
                    </a:cubicBez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9"/>
              <p:cNvSpPr/>
              <p:nvPr/>
            </p:nvSpPr>
            <p:spPr>
              <a:xfrm>
                <a:off x="1826275" y="3518625"/>
                <a:ext cx="8325" cy="17750"/>
              </a:xfrm>
              <a:custGeom>
                <a:avLst/>
                <a:gdLst/>
                <a:ahLst/>
                <a:cxnLst/>
                <a:rect l="l" t="t" r="r" b="b"/>
                <a:pathLst>
                  <a:path w="333" h="710" extrusionOk="0">
                    <a:moveTo>
                      <a:pt x="53" y="1"/>
                    </a:moveTo>
                    <a:lnTo>
                      <a:pt x="39" y="6"/>
                    </a:lnTo>
                    <a:lnTo>
                      <a:pt x="20" y="15"/>
                    </a:lnTo>
                    <a:cubicBezTo>
                      <a:pt x="14" y="20"/>
                      <a:pt x="9" y="23"/>
                      <a:pt x="0" y="23"/>
                    </a:cubicBezTo>
                    <a:lnTo>
                      <a:pt x="265" y="709"/>
                    </a:lnTo>
                    <a:lnTo>
                      <a:pt x="332" y="684"/>
                    </a:ln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9"/>
              <p:cNvSpPr/>
              <p:nvPr/>
            </p:nvSpPr>
            <p:spPr>
              <a:xfrm>
                <a:off x="1834150" y="3515425"/>
                <a:ext cx="8325" cy="17800"/>
              </a:xfrm>
              <a:custGeom>
                <a:avLst/>
                <a:gdLst/>
                <a:ahLst/>
                <a:cxnLst/>
                <a:rect l="l" t="t" r="r" b="b"/>
                <a:pathLst>
                  <a:path w="333" h="712" extrusionOk="0">
                    <a:moveTo>
                      <a:pt x="76" y="0"/>
                    </a:moveTo>
                    <a:lnTo>
                      <a:pt x="56" y="9"/>
                    </a:lnTo>
                    <a:cubicBezTo>
                      <a:pt x="42" y="12"/>
                      <a:pt x="31" y="17"/>
                      <a:pt x="17" y="23"/>
                    </a:cubicBezTo>
                    <a:lnTo>
                      <a:pt x="1" y="31"/>
                    </a:lnTo>
                    <a:lnTo>
                      <a:pt x="254" y="706"/>
                    </a:lnTo>
                    <a:lnTo>
                      <a:pt x="271" y="695"/>
                    </a:lnTo>
                    <a:lnTo>
                      <a:pt x="282" y="712"/>
                    </a:lnTo>
                    <a:cubicBezTo>
                      <a:pt x="285" y="709"/>
                      <a:pt x="294" y="709"/>
                      <a:pt x="299" y="706"/>
                    </a:cubicBezTo>
                    <a:lnTo>
                      <a:pt x="333" y="692"/>
                    </a:lnTo>
                    <a:lnTo>
                      <a:pt x="7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9"/>
              <p:cNvSpPr/>
              <p:nvPr/>
            </p:nvSpPr>
            <p:spPr>
              <a:xfrm>
                <a:off x="2017925" y="3515075"/>
                <a:ext cx="8325" cy="18575"/>
              </a:xfrm>
              <a:custGeom>
                <a:avLst/>
                <a:gdLst/>
                <a:ahLst/>
                <a:cxnLst/>
                <a:rect l="l" t="t" r="r" b="b"/>
                <a:pathLst>
                  <a:path w="333" h="743" extrusionOk="0">
                    <a:moveTo>
                      <a:pt x="327" y="0"/>
                    </a:moveTo>
                    <a:lnTo>
                      <a:pt x="263" y="37"/>
                    </a:lnTo>
                    <a:lnTo>
                      <a:pt x="1" y="715"/>
                    </a:lnTo>
                    <a:lnTo>
                      <a:pt x="70" y="742"/>
                    </a:lnTo>
                    <a:lnTo>
                      <a:pt x="333" y="56"/>
                    </a:lnTo>
                    <a:lnTo>
                      <a:pt x="310" y="51"/>
                    </a:lnTo>
                    <a:cubicBezTo>
                      <a:pt x="308" y="45"/>
                      <a:pt x="305" y="42"/>
                      <a:pt x="296" y="42"/>
                    </a:cubicBezTo>
                    <a:lnTo>
                      <a:pt x="32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9"/>
              <p:cNvSpPr/>
              <p:nvPr/>
            </p:nvSpPr>
            <p:spPr>
              <a:xfrm>
                <a:off x="2088925" y="3559225"/>
                <a:ext cx="13200" cy="15425"/>
              </a:xfrm>
              <a:custGeom>
                <a:avLst/>
                <a:gdLst/>
                <a:ahLst/>
                <a:cxnLst/>
                <a:rect l="l" t="t" r="r" b="b"/>
                <a:pathLst>
                  <a:path w="528" h="617" extrusionOk="0">
                    <a:moveTo>
                      <a:pt x="467" y="0"/>
                    </a:moveTo>
                    <a:lnTo>
                      <a:pt x="1" y="567"/>
                    </a:lnTo>
                    <a:lnTo>
                      <a:pt x="20" y="581"/>
                    </a:lnTo>
                    <a:cubicBezTo>
                      <a:pt x="26" y="589"/>
                      <a:pt x="37" y="595"/>
                      <a:pt x="43" y="603"/>
                    </a:cubicBezTo>
                    <a:lnTo>
                      <a:pt x="62" y="617"/>
                    </a:lnTo>
                    <a:lnTo>
                      <a:pt x="514" y="62"/>
                    </a:lnTo>
                    <a:lnTo>
                      <a:pt x="528" y="45"/>
                    </a:lnTo>
                    <a:lnTo>
                      <a:pt x="511" y="31"/>
                    </a:lnTo>
                    <a:lnTo>
                      <a:pt x="481" y="9"/>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9"/>
              <p:cNvSpPr/>
              <p:nvPr/>
            </p:nvSpPr>
            <p:spPr>
              <a:xfrm>
                <a:off x="1794400" y="3534175"/>
                <a:ext cx="10825" cy="16500"/>
              </a:xfrm>
              <a:custGeom>
                <a:avLst/>
                <a:gdLst/>
                <a:ahLst/>
                <a:cxnLst/>
                <a:rect l="l" t="t" r="r" b="b"/>
                <a:pathLst>
                  <a:path w="433" h="660" extrusionOk="0">
                    <a:moveTo>
                      <a:pt x="48" y="1"/>
                    </a:moveTo>
                    <a:cubicBezTo>
                      <a:pt x="39" y="6"/>
                      <a:pt x="31" y="15"/>
                      <a:pt x="17" y="20"/>
                    </a:cubicBezTo>
                    <a:lnTo>
                      <a:pt x="0" y="31"/>
                    </a:lnTo>
                    <a:lnTo>
                      <a:pt x="355" y="654"/>
                    </a:lnTo>
                    <a:lnTo>
                      <a:pt x="380" y="659"/>
                    </a:lnTo>
                    <a:cubicBezTo>
                      <a:pt x="391" y="656"/>
                      <a:pt x="405" y="645"/>
                      <a:pt x="416" y="642"/>
                    </a:cubicBezTo>
                    <a:lnTo>
                      <a:pt x="433" y="629"/>
                    </a:lnTo>
                    <a:lnTo>
                      <a:pt x="76" y="6"/>
                    </a:lnTo>
                    <a:lnTo>
                      <a:pt x="4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9"/>
              <p:cNvSpPr/>
              <p:nvPr/>
            </p:nvSpPr>
            <p:spPr>
              <a:xfrm>
                <a:off x="2128825" y="3603025"/>
                <a:ext cx="16075" cy="12850"/>
              </a:xfrm>
              <a:custGeom>
                <a:avLst/>
                <a:gdLst/>
                <a:ahLst/>
                <a:cxnLst/>
                <a:rect l="l" t="t" r="r" b="b"/>
                <a:pathLst>
                  <a:path w="643" h="514" extrusionOk="0">
                    <a:moveTo>
                      <a:pt x="595" y="0"/>
                    </a:moveTo>
                    <a:lnTo>
                      <a:pt x="0" y="466"/>
                    </a:lnTo>
                    <a:lnTo>
                      <a:pt x="31" y="480"/>
                    </a:lnTo>
                    <a:cubicBezTo>
                      <a:pt x="34" y="486"/>
                      <a:pt x="42" y="494"/>
                      <a:pt x="45" y="497"/>
                    </a:cubicBezTo>
                    <a:lnTo>
                      <a:pt x="59" y="514"/>
                    </a:lnTo>
                    <a:lnTo>
                      <a:pt x="642" y="64"/>
                    </a:lnTo>
                    <a:lnTo>
                      <a:pt x="620" y="39"/>
                    </a:lnTo>
                    <a:cubicBezTo>
                      <a:pt x="617" y="28"/>
                      <a:pt x="614" y="23"/>
                      <a:pt x="606" y="23"/>
                    </a:cubicBezTo>
                    <a:lnTo>
                      <a:pt x="5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9"/>
              <p:cNvSpPr/>
              <p:nvPr/>
            </p:nvSpPr>
            <p:spPr>
              <a:xfrm>
                <a:off x="2113050" y="3583000"/>
                <a:ext cx="14675" cy="14050"/>
              </a:xfrm>
              <a:custGeom>
                <a:avLst/>
                <a:gdLst/>
                <a:ahLst/>
                <a:cxnLst/>
                <a:rect l="l" t="t" r="r" b="b"/>
                <a:pathLst>
                  <a:path w="587" h="562" extrusionOk="0">
                    <a:moveTo>
                      <a:pt x="537" y="1"/>
                    </a:moveTo>
                    <a:lnTo>
                      <a:pt x="1" y="508"/>
                    </a:lnTo>
                    <a:lnTo>
                      <a:pt x="51" y="561"/>
                    </a:lnTo>
                    <a:lnTo>
                      <a:pt x="587" y="56"/>
                    </a:lnTo>
                    <a:lnTo>
                      <a:pt x="573" y="43"/>
                    </a:lnTo>
                    <a:cubicBezTo>
                      <a:pt x="565" y="34"/>
                      <a:pt x="553" y="26"/>
                      <a:pt x="548" y="15"/>
                    </a:cubicBezTo>
                    <a:lnTo>
                      <a:pt x="5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9"/>
              <p:cNvSpPr/>
              <p:nvPr/>
            </p:nvSpPr>
            <p:spPr>
              <a:xfrm>
                <a:off x="2074850" y="3548550"/>
                <a:ext cx="13200" cy="16125"/>
              </a:xfrm>
              <a:custGeom>
                <a:avLst/>
                <a:gdLst/>
                <a:ahLst/>
                <a:cxnLst/>
                <a:rect l="l" t="t" r="r" b="b"/>
                <a:pathLst>
                  <a:path w="528" h="645" extrusionOk="0">
                    <a:moveTo>
                      <a:pt x="472" y="1"/>
                    </a:moveTo>
                    <a:lnTo>
                      <a:pt x="0" y="645"/>
                    </a:lnTo>
                    <a:lnTo>
                      <a:pt x="64" y="611"/>
                    </a:lnTo>
                    <a:lnTo>
                      <a:pt x="70" y="617"/>
                    </a:lnTo>
                    <a:cubicBezTo>
                      <a:pt x="75" y="623"/>
                      <a:pt x="84" y="625"/>
                      <a:pt x="84" y="628"/>
                    </a:cubicBezTo>
                    <a:lnTo>
                      <a:pt x="101" y="642"/>
                    </a:lnTo>
                    <a:lnTo>
                      <a:pt x="527" y="40"/>
                    </a:lnTo>
                    <a:lnTo>
                      <a:pt x="494" y="14"/>
                    </a:lnTo>
                    <a:cubicBezTo>
                      <a:pt x="491" y="14"/>
                      <a:pt x="488" y="14"/>
                      <a:pt x="483" y="9"/>
                    </a:cubicBezTo>
                    <a:lnTo>
                      <a:pt x="47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9"/>
              <p:cNvSpPr/>
              <p:nvPr/>
            </p:nvSpPr>
            <p:spPr>
              <a:xfrm>
                <a:off x="2134050" y="3610200"/>
                <a:ext cx="16075" cy="12300"/>
              </a:xfrm>
              <a:custGeom>
                <a:avLst/>
                <a:gdLst/>
                <a:ahLst/>
                <a:cxnLst/>
                <a:rect l="l" t="t" r="r" b="b"/>
                <a:pathLst>
                  <a:path w="643" h="492" extrusionOk="0">
                    <a:moveTo>
                      <a:pt x="595" y="1"/>
                    </a:moveTo>
                    <a:lnTo>
                      <a:pt x="1" y="430"/>
                    </a:lnTo>
                    <a:lnTo>
                      <a:pt x="43" y="492"/>
                    </a:lnTo>
                    <a:lnTo>
                      <a:pt x="642" y="62"/>
                    </a:lnTo>
                    <a:lnTo>
                      <a:pt x="620" y="34"/>
                    </a:lnTo>
                    <a:cubicBezTo>
                      <a:pt x="620" y="29"/>
                      <a:pt x="614" y="20"/>
                      <a:pt x="609" y="15"/>
                    </a:cubicBezTo>
                    <a:lnTo>
                      <a:pt x="59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9"/>
              <p:cNvSpPr/>
              <p:nvPr/>
            </p:nvSpPr>
            <p:spPr>
              <a:xfrm>
                <a:off x="2143200" y="3624850"/>
                <a:ext cx="16675" cy="11325"/>
              </a:xfrm>
              <a:custGeom>
                <a:avLst/>
                <a:gdLst/>
                <a:ahLst/>
                <a:cxnLst/>
                <a:rect l="l" t="t" r="r" b="b"/>
                <a:pathLst>
                  <a:path w="667" h="453" extrusionOk="0">
                    <a:moveTo>
                      <a:pt x="625" y="1"/>
                    </a:moveTo>
                    <a:lnTo>
                      <a:pt x="0" y="391"/>
                    </a:lnTo>
                    <a:lnTo>
                      <a:pt x="39" y="452"/>
                    </a:lnTo>
                    <a:lnTo>
                      <a:pt x="667" y="62"/>
                    </a:lnTo>
                    <a:lnTo>
                      <a:pt x="653" y="48"/>
                    </a:lnTo>
                    <a:cubicBezTo>
                      <a:pt x="656" y="42"/>
                      <a:pt x="653" y="40"/>
                      <a:pt x="650" y="34"/>
                    </a:cubicBezTo>
                    <a:cubicBezTo>
                      <a:pt x="645" y="28"/>
                      <a:pt x="642" y="20"/>
                      <a:pt x="639" y="17"/>
                    </a:cubicBezTo>
                    <a:lnTo>
                      <a:pt x="6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9"/>
              <p:cNvSpPr/>
              <p:nvPr/>
            </p:nvSpPr>
            <p:spPr>
              <a:xfrm>
                <a:off x="2118575" y="3589625"/>
                <a:ext cx="15150" cy="13625"/>
              </a:xfrm>
              <a:custGeom>
                <a:avLst/>
                <a:gdLst/>
                <a:ahLst/>
                <a:cxnLst/>
                <a:rect l="l" t="t" r="r" b="b"/>
                <a:pathLst>
                  <a:path w="606" h="545" extrusionOk="0">
                    <a:moveTo>
                      <a:pt x="553" y="1"/>
                    </a:moveTo>
                    <a:lnTo>
                      <a:pt x="0" y="492"/>
                    </a:lnTo>
                    <a:lnTo>
                      <a:pt x="12" y="506"/>
                    </a:lnTo>
                    <a:cubicBezTo>
                      <a:pt x="23" y="517"/>
                      <a:pt x="28" y="522"/>
                      <a:pt x="39" y="531"/>
                    </a:cubicBezTo>
                    <a:lnTo>
                      <a:pt x="53" y="545"/>
                    </a:lnTo>
                    <a:lnTo>
                      <a:pt x="606" y="59"/>
                    </a:lnTo>
                    <a:lnTo>
                      <a:pt x="592" y="45"/>
                    </a:lnTo>
                    <a:cubicBezTo>
                      <a:pt x="581" y="34"/>
                      <a:pt x="578" y="26"/>
                      <a:pt x="567" y="15"/>
                    </a:cubicBezTo>
                    <a:lnTo>
                      <a:pt x="5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9"/>
              <p:cNvSpPr/>
              <p:nvPr/>
            </p:nvSpPr>
            <p:spPr>
              <a:xfrm>
                <a:off x="2147450" y="3632250"/>
                <a:ext cx="16975" cy="11050"/>
              </a:xfrm>
              <a:custGeom>
                <a:avLst/>
                <a:gdLst/>
                <a:ahLst/>
                <a:cxnLst/>
                <a:rect l="l" t="t" r="r" b="b"/>
                <a:pathLst>
                  <a:path w="679" h="442" extrusionOk="0">
                    <a:moveTo>
                      <a:pt x="639" y="0"/>
                    </a:moveTo>
                    <a:lnTo>
                      <a:pt x="23" y="363"/>
                    </a:lnTo>
                    <a:lnTo>
                      <a:pt x="0" y="374"/>
                    </a:lnTo>
                    <a:lnTo>
                      <a:pt x="14" y="391"/>
                    </a:lnTo>
                    <a:lnTo>
                      <a:pt x="25" y="413"/>
                    </a:lnTo>
                    <a:lnTo>
                      <a:pt x="48" y="441"/>
                    </a:lnTo>
                    <a:lnTo>
                      <a:pt x="678" y="67"/>
                    </a:lnTo>
                    <a:lnTo>
                      <a:pt x="670" y="50"/>
                    </a:lnTo>
                    <a:cubicBezTo>
                      <a:pt x="670" y="45"/>
                      <a:pt x="667" y="42"/>
                      <a:pt x="664" y="37"/>
                    </a:cubicBezTo>
                    <a:cubicBezTo>
                      <a:pt x="662" y="31"/>
                      <a:pt x="656" y="25"/>
                      <a:pt x="650" y="17"/>
                    </a:cubicBezTo>
                    <a:lnTo>
                      <a:pt x="6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9"/>
              <p:cNvSpPr/>
              <p:nvPr/>
            </p:nvSpPr>
            <p:spPr>
              <a:xfrm>
                <a:off x="2082525" y="3553700"/>
                <a:ext cx="12775" cy="15875"/>
              </a:xfrm>
              <a:custGeom>
                <a:avLst/>
                <a:gdLst/>
                <a:ahLst/>
                <a:cxnLst/>
                <a:rect l="l" t="t" r="r" b="b"/>
                <a:pathLst>
                  <a:path w="511" h="635" extrusionOk="0">
                    <a:moveTo>
                      <a:pt x="444" y="1"/>
                    </a:moveTo>
                    <a:lnTo>
                      <a:pt x="0" y="587"/>
                    </a:lnTo>
                    <a:lnTo>
                      <a:pt x="14" y="601"/>
                    </a:lnTo>
                    <a:cubicBezTo>
                      <a:pt x="25" y="604"/>
                      <a:pt x="36" y="615"/>
                      <a:pt x="42" y="620"/>
                    </a:cubicBezTo>
                    <a:lnTo>
                      <a:pt x="59" y="634"/>
                    </a:lnTo>
                    <a:lnTo>
                      <a:pt x="511" y="48"/>
                    </a:lnTo>
                    <a:lnTo>
                      <a:pt x="497" y="40"/>
                    </a:lnTo>
                    <a:cubicBezTo>
                      <a:pt x="485" y="32"/>
                      <a:pt x="474" y="26"/>
                      <a:pt x="472" y="18"/>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9"/>
              <p:cNvSpPr/>
              <p:nvPr/>
            </p:nvSpPr>
            <p:spPr>
              <a:xfrm>
                <a:off x="2107350" y="3576725"/>
                <a:ext cx="14450" cy="14400"/>
              </a:xfrm>
              <a:custGeom>
                <a:avLst/>
                <a:gdLst/>
                <a:ahLst/>
                <a:cxnLst/>
                <a:rect l="l" t="t" r="r" b="b"/>
                <a:pathLst>
                  <a:path w="578" h="576" extrusionOk="0">
                    <a:moveTo>
                      <a:pt x="516" y="1"/>
                    </a:moveTo>
                    <a:lnTo>
                      <a:pt x="0" y="528"/>
                    </a:lnTo>
                    <a:lnTo>
                      <a:pt x="11" y="542"/>
                    </a:lnTo>
                    <a:cubicBezTo>
                      <a:pt x="20" y="545"/>
                      <a:pt x="25" y="547"/>
                      <a:pt x="28" y="556"/>
                    </a:cubicBezTo>
                    <a:lnTo>
                      <a:pt x="53" y="575"/>
                    </a:lnTo>
                    <a:lnTo>
                      <a:pt x="578" y="59"/>
                    </a:lnTo>
                    <a:lnTo>
                      <a:pt x="561" y="42"/>
                    </a:lnTo>
                    <a:cubicBezTo>
                      <a:pt x="555" y="34"/>
                      <a:pt x="544" y="28"/>
                      <a:pt x="539" y="26"/>
                    </a:cubicBezTo>
                    <a:lnTo>
                      <a:pt x="51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9"/>
              <p:cNvSpPr/>
              <p:nvPr/>
            </p:nvSpPr>
            <p:spPr>
              <a:xfrm>
                <a:off x="2095425" y="3564600"/>
                <a:ext cx="13550" cy="15300"/>
              </a:xfrm>
              <a:custGeom>
                <a:avLst/>
                <a:gdLst/>
                <a:ahLst/>
                <a:cxnLst/>
                <a:rect l="l" t="t" r="r" b="b"/>
                <a:pathLst>
                  <a:path w="542" h="612" extrusionOk="0">
                    <a:moveTo>
                      <a:pt x="486" y="0"/>
                    </a:moveTo>
                    <a:lnTo>
                      <a:pt x="9" y="547"/>
                    </a:lnTo>
                    <a:lnTo>
                      <a:pt x="0" y="561"/>
                    </a:lnTo>
                    <a:lnTo>
                      <a:pt x="53" y="611"/>
                    </a:lnTo>
                    <a:lnTo>
                      <a:pt x="541" y="59"/>
                    </a:lnTo>
                    <a:lnTo>
                      <a:pt x="525" y="45"/>
                    </a:lnTo>
                    <a:cubicBezTo>
                      <a:pt x="513" y="39"/>
                      <a:pt x="502" y="28"/>
                      <a:pt x="497" y="22"/>
                    </a:cubicBezTo>
                    <a:lnTo>
                      <a:pt x="4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9"/>
              <p:cNvSpPr/>
              <p:nvPr/>
            </p:nvSpPr>
            <p:spPr>
              <a:xfrm>
                <a:off x="2101275" y="3570525"/>
                <a:ext cx="13900" cy="14875"/>
              </a:xfrm>
              <a:custGeom>
                <a:avLst/>
                <a:gdLst/>
                <a:ahLst/>
                <a:cxnLst/>
                <a:rect l="l" t="t" r="r" b="b"/>
                <a:pathLst>
                  <a:path w="556" h="595" extrusionOk="0">
                    <a:moveTo>
                      <a:pt x="503" y="0"/>
                    </a:moveTo>
                    <a:lnTo>
                      <a:pt x="1" y="542"/>
                    </a:lnTo>
                    <a:lnTo>
                      <a:pt x="56" y="595"/>
                    </a:lnTo>
                    <a:lnTo>
                      <a:pt x="556" y="53"/>
                    </a:lnTo>
                    <a:lnTo>
                      <a:pt x="542" y="39"/>
                    </a:lnTo>
                    <a:cubicBezTo>
                      <a:pt x="545" y="39"/>
                      <a:pt x="536" y="39"/>
                      <a:pt x="533" y="31"/>
                    </a:cubicBezTo>
                    <a:cubicBezTo>
                      <a:pt x="522" y="28"/>
                      <a:pt x="522" y="25"/>
                      <a:pt x="517" y="17"/>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932" name="Google Shape;5932;p9"/>
            <p:cNvGrpSpPr/>
            <p:nvPr/>
          </p:nvGrpSpPr>
          <p:grpSpPr>
            <a:xfrm>
              <a:off x="3346621" y="-790666"/>
              <a:ext cx="2598032" cy="2559594"/>
              <a:chOff x="885350" y="1936275"/>
              <a:chExt cx="1010475" cy="995525"/>
            </a:xfrm>
          </p:grpSpPr>
          <p:sp>
            <p:nvSpPr>
              <p:cNvPr id="5933" name="Google Shape;5933;p9"/>
              <p:cNvSpPr/>
              <p:nvPr/>
            </p:nvSpPr>
            <p:spPr>
              <a:xfrm>
                <a:off x="885350" y="2099600"/>
                <a:ext cx="320625" cy="588700"/>
              </a:xfrm>
              <a:custGeom>
                <a:avLst/>
                <a:gdLst/>
                <a:ahLst/>
                <a:cxnLst/>
                <a:rect l="l" t="t" r="r" b="b"/>
                <a:pathLst>
                  <a:path w="12825" h="23548" extrusionOk="0">
                    <a:moveTo>
                      <a:pt x="3878" y="82"/>
                    </a:moveTo>
                    <a:lnTo>
                      <a:pt x="6950" y="2933"/>
                    </a:lnTo>
                    <a:cubicBezTo>
                      <a:pt x="6950" y="2941"/>
                      <a:pt x="6955" y="2947"/>
                      <a:pt x="6961" y="2950"/>
                    </a:cubicBezTo>
                    <a:cubicBezTo>
                      <a:pt x="6969" y="2958"/>
                      <a:pt x="6975" y="2958"/>
                      <a:pt x="6983" y="2961"/>
                    </a:cubicBezTo>
                    <a:lnTo>
                      <a:pt x="7145" y="3114"/>
                    </a:lnTo>
                    <a:cubicBezTo>
                      <a:pt x="7033" y="3226"/>
                      <a:pt x="6941" y="3326"/>
                      <a:pt x="6866" y="3402"/>
                    </a:cubicBezTo>
                    <a:cubicBezTo>
                      <a:pt x="6760" y="3519"/>
                      <a:pt x="6696" y="3586"/>
                      <a:pt x="6696" y="3586"/>
                    </a:cubicBezTo>
                    <a:lnTo>
                      <a:pt x="6665" y="3616"/>
                    </a:lnTo>
                    <a:cubicBezTo>
                      <a:pt x="6643" y="3639"/>
                      <a:pt x="6615" y="3669"/>
                      <a:pt x="6579" y="3711"/>
                    </a:cubicBezTo>
                    <a:cubicBezTo>
                      <a:pt x="6542" y="3753"/>
                      <a:pt x="6500" y="3801"/>
                      <a:pt x="6447" y="3856"/>
                    </a:cubicBezTo>
                    <a:cubicBezTo>
                      <a:pt x="6400" y="3918"/>
                      <a:pt x="6341" y="3979"/>
                      <a:pt x="6280" y="4049"/>
                    </a:cubicBezTo>
                    <a:cubicBezTo>
                      <a:pt x="6037" y="4331"/>
                      <a:pt x="5731" y="4727"/>
                      <a:pt x="5443" y="5131"/>
                    </a:cubicBezTo>
                    <a:cubicBezTo>
                      <a:pt x="5159" y="5536"/>
                      <a:pt x="4894" y="5957"/>
                      <a:pt x="4704" y="6278"/>
                    </a:cubicBezTo>
                    <a:cubicBezTo>
                      <a:pt x="4659" y="6359"/>
                      <a:pt x="4615" y="6434"/>
                      <a:pt x="4578" y="6498"/>
                    </a:cubicBezTo>
                    <a:cubicBezTo>
                      <a:pt x="4545" y="6562"/>
                      <a:pt x="4514" y="6618"/>
                      <a:pt x="4486" y="6668"/>
                    </a:cubicBezTo>
                    <a:cubicBezTo>
                      <a:pt x="4439" y="6752"/>
                      <a:pt x="4411" y="6800"/>
                      <a:pt x="4405" y="6816"/>
                    </a:cubicBezTo>
                    <a:lnTo>
                      <a:pt x="4364" y="6900"/>
                    </a:lnTo>
                    <a:cubicBezTo>
                      <a:pt x="4336" y="6956"/>
                      <a:pt x="4294" y="7034"/>
                      <a:pt x="4241" y="7137"/>
                    </a:cubicBezTo>
                    <a:cubicBezTo>
                      <a:pt x="4188" y="7240"/>
                      <a:pt x="4129" y="7366"/>
                      <a:pt x="4057" y="7514"/>
                    </a:cubicBezTo>
                    <a:cubicBezTo>
                      <a:pt x="4040" y="7556"/>
                      <a:pt x="4018" y="7597"/>
                      <a:pt x="3998" y="7642"/>
                    </a:cubicBezTo>
                    <a:lnTo>
                      <a:pt x="64" y="5999"/>
                    </a:lnTo>
                    <a:cubicBezTo>
                      <a:pt x="67" y="5988"/>
                      <a:pt x="73" y="5979"/>
                      <a:pt x="81" y="5960"/>
                    </a:cubicBezTo>
                    <a:lnTo>
                      <a:pt x="87" y="5946"/>
                    </a:lnTo>
                    <a:cubicBezTo>
                      <a:pt x="109" y="5898"/>
                      <a:pt x="137" y="5829"/>
                      <a:pt x="179" y="5742"/>
                    </a:cubicBezTo>
                    <a:cubicBezTo>
                      <a:pt x="263" y="5547"/>
                      <a:pt x="380" y="5285"/>
                      <a:pt x="514" y="5009"/>
                    </a:cubicBezTo>
                    <a:cubicBezTo>
                      <a:pt x="854" y="4300"/>
                      <a:pt x="1292" y="3524"/>
                      <a:pt x="1710" y="2874"/>
                    </a:cubicBezTo>
                    <a:lnTo>
                      <a:pt x="1794" y="2752"/>
                    </a:lnTo>
                    <a:cubicBezTo>
                      <a:pt x="1828" y="2701"/>
                      <a:pt x="1864" y="2648"/>
                      <a:pt x="1895" y="2595"/>
                    </a:cubicBezTo>
                    <a:lnTo>
                      <a:pt x="2079" y="2325"/>
                    </a:lnTo>
                    <a:lnTo>
                      <a:pt x="2174" y="2188"/>
                    </a:lnTo>
                    <a:cubicBezTo>
                      <a:pt x="2204" y="2143"/>
                      <a:pt x="2232" y="2099"/>
                      <a:pt x="2268" y="2054"/>
                    </a:cubicBezTo>
                    <a:cubicBezTo>
                      <a:pt x="2330" y="1968"/>
                      <a:pt x="2394" y="1884"/>
                      <a:pt x="2455" y="1798"/>
                    </a:cubicBezTo>
                    <a:cubicBezTo>
                      <a:pt x="2508" y="1728"/>
                      <a:pt x="2561" y="1658"/>
                      <a:pt x="2612" y="1591"/>
                    </a:cubicBezTo>
                    <a:lnTo>
                      <a:pt x="2645" y="1552"/>
                    </a:lnTo>
                    <a:cubicBezTo>
                      <a:pt x="2704" y="1471"/>
                      <a:pt x="2762" y="1396"/>
                      <a:pt x="2821" y="1318"/>
                    </a:cubicBezTo>
                    <a:lnTo>
                      <a:pt x="2874" y="1254"/>
                    </a:lnTo>
                    <a:cubicBezTo>
                      <a:pt x="2974" y="1131"/>
                      <a:pt x="3069" y="1008"/>
                      <a:pt x="3161" y="899"/>
                    </a:cubicBezTo>
                    <a:cubicBezTo>
                      <a:pt x="3267" y="774"/>
                      <a:pt x="3365" y="656"/>
                      <a:pt x="3454" y="550"/>
                    </a:cubicBezTo>
                    <a:cubicBezTo>
                      <a:pt x="3543" y="450"/>
                      <a:pt x="3624" y="364"/>
                      <a:pt x="3686" y="291"/>
                    </a:cubicBezTo>
                    <a:lnTo>
                      <a:pt x="3713" y="258"/>
                    </a:lnTo>
                    <a:cubicBezTo>
                      <a:pt x="3766" y="199"/>
                      <a:pt x="3808" y="154"/>
                      <a:pt x="3839" y="124"/>
                    </a:cubicBezTo>
                    <a:lnTo>
                      <a:pt x="3878" y="82"/>
                    </a:lnTo>
                    <a:close/>
                    <a:moveTo>
                      <a:pt x="7616" y="3552"/>
                    </a:moveTo>
                    <a:lnTo>
                      <a:pt x="7884" y="3803"/>
                    </a:lnTo>
                    <a:lnTo>
                      <a:pt x="7828" y="3859"/>
                    </a:lnTo>
                    <a:cubicBezTo>
                      <a:pt x="7792" y="3901"/>
                      <a:pt x="7745" y="3946"/>
                      <a:pt x="7700" y="3990"/>
                    </a:cubicBezTo>
                    <a:cubicBezTo>
                      <a:pt x="7605" y="4085"/>
                      <a:pt x="7505" y="4197"/>
                      <a:pt x="7393" y="4314"/>
                    </a:cubicBezTo>
                    <a:cubicBezTo>
                      <a:pt x="7170" y="4559"/>
                      <a:pt x="6922" y="4847"/>
                      <a:pt x="6671" y="5173"/>
                    </a:cubicBezTo>
                    <a:cubicBezTo>
                      <a:pt x="6420" y="5497"/>
                      <a:pt x="6166" y="5851"/>
                      <a:pt x="5929" y="6222"/>
                    </a:cubicBezTo>
                    <a:cubicBezTo>
                      <a:pt x="5689" y="6588"/>
                      <a:pt x="5468" y="6964"/>
                      <a:pt x="5276" y="7327"/>
                    </a:cubicBezTo>
                    <a:cubicBezTo>
                      <a:pt x="5147" y="7572"/>
                      <a:pt x="5033" y="7809"/>
                      <a:pt x="4927" y="8027"/>
                    </a:cubicBezTo>
                    <a:lnTo>
                      <a:pt x="4587" y="7885"/>
                    </a:lnTo>
                    <a:cubicBezTo>
                      <a:pt x="4601" y="7854"/>
                      <a:pt x="4617" y="7818"/>
                      <a:pt x="4631" y="7787"/>
                    </a:cubicBezTo>
                    <a:cubicBezTo>
                      <a:pt x="4698" y="7650"/>
                      <a:pt x="4757" y="7531"/>
                      <a:pt x="4807" y="7427"/>
                    </a:cubicBezTo>
                    <a:cubicBezTo>
                      <a:pt x="4910" y="7235"/>
                      <a:pt x="4966" y="7118"/>
                      <a:pt x="4966" y="7118"/>
                    </a:cubicBezTo>
                    <a:cubicBezTo>
                      <a:pt x="4966" y="7118"/>
                      <a:pt x="4974" y="7104"/>
                      <a:pt x="4988" y="7079"/>
                    </a:cubicBezTo>
                    <a:cubicBezTo>
                      <a:pt x="5002" y="7056"/>
                      <a:pt x="5022" y="7017"/>
                      <a:pt x="5047" y="6973"/>
                    </a:cubicBezTo>
                    <a:cubicBezTo>
                      <a:pt x="5072" y="6928"/>
                      <a:pt x="5103" y="6869"/>
                      <a:pt x="5136" y="6808"/>
                    </a:cubicBezTo>
                    <a:cubicBezTo>
                      <a:pt x="5173" y="6747"/>
                      <a:pt x="5214" y="6677"/>
                      <a:pt x="5259" y="6599"/>
                    </a:cubicBezTo>
                    <a:cubicBezTo>
                      <a:pt x="5440" y="6292"/>
                      <a:pt x="5691" y="5887"/>
                      <a:pt x="5968" y="5500"/>
                    </a:cubicBezTo>
                    <a:cubicBezTo>
                      <a:pt x="6244" y="5109"/>
                      <a:pt x="6537" y="4732"/>
                      <a:pt x="6768" y="4465"/>
                    </a:cubicBezTo>
                    <a:cubicBezTo>
                      <a:pt x="6824" y="4395"/>
                      <a:pt x="6880" y="4336"/>
                      <a:pt x="6927" y="4280"/>
                    </a:cubicBezTo>
                    <a:cubicBezTo>
                      <a:pt x="6972" y="4225"/>
                      <a:pt x="7017" y="4177"/>
                      <a:pt x="7047" y="4138"/>
                    </a:cubicBezTo>
                    <a:cubicBezTo>
                      <a:pt x="7081" y="4102"/>
                      <a:pt x="7103" y="4077"/>
                      <a:pt x="7123" y="4057"/>
                    </a:cubicBezTo>
                    <a:lnTo>
                      <a:pt x="7123" y="4060"/>
                    </a:lnTo>
                    <a:cubicBezTo>
                      <a:pt x="7131" y="4060"/>
                      <a:pt x="7229" y="3957"/>
                      <a:pt x="7335" y="3840"/>
                    </a:cubicBezTo>
                    <a:cubicBezTo>
                      <a:pt x="7407" y="3764"/>
                      <a:pt x="7502" y="3667"/>
                      <a:pt x="7616" y="3552"/>
                    </a:cubicBezTo>
                    <a:close/>
                    <a:moveTo>
                      <a:pt x="8356" y="4236"/>
                    </a:moveTo>
                    <a:lnTo>
                      <a:pt x="8621" y="4481"/>
                    </a:lnTo>
                    <a:cubicBezTo>
                      <a:pt x="8576" y="4526"/>
                      <a:pt x="8534" y="4568"/>
                      <a:pt x="8492" y="4615"/>
                    </a:cubicBezTo>
                    <a:cubicBezTo>
                      <a:pt x="8311" y="4797"/>
                      <a:pt x="8169" y="4956"/>
                      <a:pt x="8071" y="5067"/>
                    </a:cubicBezTo>
                    <a:cubicBezTo>
                      <a:pt x="7973" y="5179"/>
                      <a:pt x="7912" y="5246"/>
                      <a:pt x="7912" y="5246"/>
                    </a:cubicBezTo>
                    <a:lnTo>
                      <a:pt x="7918" y="5248"/>
                    </a:lnTo>
                    <a:cubicBezTo>
                      <a:pt x="7909" y="5257"/>
                      <a:pt x="7879" y="5290"/>
                      <a:pt x="7834" y="5346"/>
                    </a:cubicBezTo>
                    <a:cubicBezTo>
                      <a:pt x="7806" y="5377"/>
                      <a:pt x="7773" y="5419"/>
                      <a:pt x="7736" y="5460"/>
                    </a:cubicBezTo>
                    <a:cubicBezTo>
                      <a:pt x="7697" y="5508"/>
                      <a:pt x="7655" y="5558"/>
                      <a:pt x="7614" y="5611"/>
                    </a:cubicBezTo>
                    <a:cubicBezTo>
                      <a:pt x="7432" y="5834"/>
                      <a:pt x="7201" y="6141"/>
                      <a:pt x="6986" y="6459"/>
                    </a:cubicBezTo>
                    <a:cubicBezTo>
                      <a:pt x="6877" y="6615"/>
                      <a:pt x="6774" y="6777"/>
                      <a:pt x="6676" y="6931"/>
                    </a:cubicBezTo>
                    <a:cubicBezTo>
                      <a:pt x="6629" y="7006"/>
                      <a:pt x="6584" y="7084"/>
                      <a:pt x="6542" y="7154"/>
                    </a:cubicBezTo>
                    <a:cubicBezTo>
                      <a:pt x="6498" y="7226"/>
                      <a:pt x="6461" y="7288"/>
                      <a:pt x="6425" y="7352"/>
                    </a:cubicBezTo>
                    <a:cubicBezTo>
                      <a:pt x="6350" y="7478"/>
                      <a:pt x="6294" y="7581"/>
                      <a:pt x="6252" y="7656"/>
                    </a:cubicBezTo>
                    <a:cubicBezTo>
                      <a:pt x="6210" y="7729"/>
                      <a:pt x="6191" y="7770"/>
                      <a:pt x="6191" y="7770"/>
                    </a:cubicBezTo>
                    <a:lnTo>
                      <a:pt x="6191" y="7773"/>
                    </a:lnTo>
                    <a:cubicBezTo>
                      <a:pt x="6191" y="7773"/>
                      <a:pt x="6182" y="7784"/>
                      <a:pt x="6174" y="7804"/>
                    </a:cubicBezTo>
                    <a:cubicBezTo>
                      <a:pt x="6163" y="7826"/>
                      <a:pt x="6146" y="7857"/>
                      <a:pt x="6127" y="7896"/>
                    </a:cubicBezTo>
                    <a:cubicBezTo>
                      <a:pt x="6107" y="7938"/>
                      <a:pt x="6082" y="7985"/>
                      <a:pt x="6051" y="8041"/>
                    </a:cubicBezTo>
                    <a:cubicBezTo>
                      <a:pt x="6023" y="8097"/>
                      <a:pt x="5993" y="8167"/>
                      <a:pt x="5954" y="8242"/>
                    </a:cubicBezTo>
                    <a:cubicBezTo>
                      <a:pt x="5926" y="8298"/>
                      <a:pt x="5898" y="8353"/>
                      <a:pt x="5870" y="8415"/>
                    </a:cubicBezTo>
                    <a:lnTo>
                      <a:pt x="5527" y="8273"/>
                    </a:lnTo>
                    <a:cubicBezTo>
                      <a:pt x="5622" y="8066"/>
                      <a:pt x="5731" y="7846"/>
                      <a:pt x="5853" y="7623"/>
                    </a:cubicBezTo>
                    <a:cubicBezTo>
                      <a:pt x="6035" y="7279"/>
                      <a:pt x="6247" y="6917"/>
                      <a:pt x="6473" y="6562"/>
                    </a:cubicBezTo>
                    <a:cubicBezTo>
                      <a:pt x="6699" y="6211"/>
                      <a:pt x="6944" y="5871"/>
                      <a:pt x="7184" y="5564"/>
                    </a:cubicBezTo>
                    <a:cubicBezTo>
                      <a:pt x="7424" y="5251"/>
                      <a:pt x="7661" y="4978"/>
                      <a:pt x="7876" y="4744"/>
                    </a:cubicBezTo>
                    <a:cubicBezTo>
                      <a:pt x="7979" y="4632"/>
                      <a:pt x="8074" y="4523"/>
                      <a:pt x="8163" y="4434"/>
                    </a:cubicBezTo>
                    <a:cubicBezTo>
                      <a:pt x="8211" y="4389"/>
                      <a:pt x="8252" y="4342"/>
                      <a:pt x="8289" y="4306"/>
                    </a:cubicBezTo>
                    <a:cubicBezTo>
                      <a:pt x="8311" y="4280"/>
                      <a:pt x="8336" y="4255"/>
                      <a:pt x="8356" y="4236"/>
                    </a:cubicBezTo>
                    <a:close/>
                    <a:moveTo>
                      <a:pt x="9095" y="4925"/>
                    </a:moveTo>
                    <a:lnTo>
                      <a:pt x="11148" y="6833"/>
                    </a:lnTo>
                    <a:cubicBezTo>
                      <a:pt x="11000" y="6973"/>
                      <a:pt x="10850" y="7118"/>
                      <a:pt x="10707" y="7268"/>
                    </a:cubicBezTo>
                    <a:lnTo>
                      <a:pt x="10682" y="7296"/>
                    </a:lnTo>
                    <a:lnTo>
                      <a:pt x="10671" y="7307"/>
                    </a:lnTo>
                    <a:cubicBezTo>
                      <a:pt x="10613" y="7366"/>
                      <a:pt x="10560" y="7430"/>
                      <a:pt x="10504" y="7489"/>
                    </a:cubicBezTo>
                    <a:lnTo>
                      <a:pt x="10493" y="7503"/>
                    </a:lnTo>
                    <a:lnTo>
                      <a:pt x="11530" y="8437"/>
                    </a:lnTo>
                    <a:lnTo>
                      <a:pt x="11544" y="8426"/>
                    </a:lnTo>
                    <a:cubicBezTo>
                      <a:pt x="11589" y="8373"/>
                      <a:pt x="11636" y="8317"/>
                      <a:pt x="11687" y="8270"/>
                    </a:cubicBezTo>
                    <a:lnTo>
                      <a:pt x="11701" y="8253"/>
                    </a:lnTo>
                    <a:lnTo>
                      <a:pt x="11698" y="8247"/>
                    </a:lnTo>
                    <a:lnTo>
                      <a:pt x="11743" y="8225"/>
                    </a:lnTo>
                    <a:lnTo>
                      <a:pt x="11734" y="8217"/>
                    </a:lnTo>
                    <a:cubicBezTo>
                      <a:pt x="11882" y="8072"/>
                      <a:pt x="12027" y="7924"/>
                      <a:pt x="12178" y="7787"/>
                    </a:cubicBezTo>
                    <a:lnTo>
                      <a:pt x="12750" y="8317"/>
                    </a:lnTo>
                    <a:lnTo>
                      <a:pt x="12747" y="8323"/>
                    </a:lnTo>
                    <a:cubicBezTo>
                      <a:pt x="12736" y="8331"/>
                      <a:pt x="12722" y="8351"/>
                      <a:pt x="12705" y="8367"/>
                    </a:cubicBezTo>
                    <a:lnTo>
                      <a:pt x="12674" y="8401"/>
                    </a:lnTo>
                    <a:cubicBezTo>
                      <a:pt x="12649" y="8429"/>
                      <a:pt x="12621" y="8457"/>
                      <a:pt x="12591" y="8496"/>
                    </a:cubicBezTo>
                    <a:cubicBezTo>
                      <a:pt x="12554" y="8538"/>
                      <a:pt x="12521" y="8582"/>
                      <a:pt x="12473" y="8632"/>
                    </a:cubicBezTo>
                    <a:cubicBezTo>
                      <a:pt x="12292" y="8847"/>
                      <a:pt x="12080" y="9135"/>
                      <a:pt x="11899" y="9416"/>
                    </a:cubicBezTo>
                    <a:cubicBezTo>
                      <a:pt x="11731" y="9676"/>
                      <a:pt x="11558" y="9986"/>
                      <a:pt x="11422" y="10270"/>
                    </a:cubicBezTo>
                    <a:cubicBezTo>
                      <a:pt x="11363" y="10396"/>
                      <a:pt x="11316" y="10493"/>
                      <a:pt x="11288" y="10563"/>
                    </a:cubicBezTo>
                    <a:cubicBezTo>
                      <a:pt x="11271" y="10599"/>
                      <a:pt x="11260" y="10627"/>
                      <a:pt x="11254" y="10647"/>
                    </a:cubicBezTo>
                    <a:cubicBezTo>
                      <a:pt x="11251" y="10652"/>
                      <a:pt x="11251" y="10652"/>
                      <a:pt x="11251" y="10658"/>
                    </a:cubicBezTo>
                    <a:lnTo>
                      <a:pt x="6470" y="8666"/>
                    </a:lnTo>
                    <a:cubicBezTo>
                      <a:pt x="6495" y="8616"/>
                      <a:pt x="6517" y="8566"/>
                      <a:pt x="6540" y="8524"/>
                    </a:cubicBezTo>
                    <a:cubicBezTo>
                      <a:pt x="6573" y="8451"/>
                      <a:pt x="6601" y="8387"/>
                      <a:pt x="6634" y="8331"/>
                    </a:cubicBezTo>
                    <a:cubicBezTo>
                      <a:pt x="6662" y="8275"/>
                      <a:pt x="6685" y="8231"/>
                      <a:pt x="6707" y="8192"/>
                    </a:cubicBezTo>
                    <a:cubicBezTo>
                      <a:pt x="6724" y="8155"/>
                      <a:pt x="6740" y="8128"/>
                      <a:pt x="6752" y="8105"/>
                    </a:cubicBezTo>
                    <a:cubicBezTo>
                      <a:pt x="6760" y="8088"/>
                      <a:pt x="6766" y="8077"/>
                      <a:pt x="6766" y="8075"/>
                    </a:cubicBezTo>
                    <a:lnTo>
                      <a:pt x="6768" y="8075"/>
                    </a:lnTo>
                    <a:cubicBezTo>
                      <a:pt x="6768" y="8075"/>
                      <a:pt x="6791" y="8033"/>
                      <a:pt x="6832" y="7963"/>
                    </a:cubicBezTo>
                    <a:cubicBezTo>
                      <a:pt x="6872" y="7893"/>
                      <a:pt x="6922" y="7793"/>
                      <a:pt x="6991" y="7676"/>
                    </a:cubicBezTo>
                    <a:cubicBezTo>
                      <a:pt x="7028" y="7617"/>
                      <a:pt x="7061" y="7550"/>
                      <a:pt x="7103" y="7486"/>
                    </a:cubicBezTo>
                    <a:cubicBezTo>
                      <a:pt x="7145" y="7419"/>
                      <a:pt x="7192" y="7349"/>
                      <a:pt x="7234" y="7277"/>
                    </a:cubicBezTo>
                    <a:cubicBezTo>
                      <a:pt x="7326" y="7129"/>
                      <a:pt x="7424" y="6975"/>
                      <a:pt x="7530" y="6825"/>
                    </a:cubicBezTo>
                    <a:cubicBezTo>
                      <a:pt x="7736" y="6526"/>
                      <a:pt x="7954" y="6233"/>
                      <a:pt x="8127" y="6021"/>
                    </a:cubicBezTo>
                    <a:cubicBezTo>
                      <a:pt x="8169" y="5968"/>
                      <a:pt x="8211" y="5918"/>
                      <a:pt x="8244" y="5873"/>
                    </a:cubicBezTo>
                    <a:cubicBezTo>
                      <a:pt x="8280" y="5832"/>
                      <a:pt x="8311" y="5792"/>
                      <a:pt x="8336" y="5762"/>
                    </a:cubicBezTo>
                    <a:cubicBezTo>
                      <a:pt x="8384" y="5700"/>
                      <a:pt x="8414" y="5664"/>
                      <a:pt x="8414" y="5664"/>
                    </a:cubicBezTo>
                    <a:lnTo>
                      <a:pt x="8411" y="5661"/>
                    </a:lnTo>
                    <a:cubicBezTo>
                      <a:pt x="8414" y="5659"/>
                      <a:pt x="8467" y="5597"/>
                      <a:pt x="8559" y="5494"/>
                    </a:cubicBezTo>
                    <a:cubicBezTo>
                      <a:pt x="8646" y="5394"/>
                      <a:pt x="8783" y="5243"/>
                      <a:pt x="8953" y="5067"/>
                    </a:cubicBezTo>
                    <a:lnTo>
                      <a:pt x="9095" y="4925"/>
                    </a:lnTo>
                    <a:close/>
                    <a:moveTo>
                      <a:pt x="4573" y="7924"/>
                    </a:moveTo>
                    <a:lnTo>
                      <a:pt x="4910" y="8066"/>
                    </a:lnTo>
                    <a:cubicBezTo>
                      <a:pt x="4868" y="8158"/>
                      <a:pt x="4827" y="8247"/>
                      <a:pt x="4788" y="8337"/>
                    </a:cubicBezTo>
                    <a:cubicBezTo>
                      <a:pt x="4754" y="8409"/>
                      <a:pt x="4726" y="8482"/>
                      <a:pt x="4693" y="8552"/>
                    </a:cubicBezTo>
                    <a:cubicBezTo>
                      <a:pt x="4668" y="8619"/>
                      <a:pt x="4642" y="8685"/>
                      <a:pt x="4615" y="8747"/>
                    </a:cubicBezTo>
                    <a:cubicBezTo>
                      <a:pt x="4589" y="8805"/>
                      <a:pt x="4564" y="8867"/>
                      <a:pt x="4545" y="8917"/>
                    </a:cubicBezTo>
                    <a:cubicBezTo>
                      <a:pt x="4523" y="8970"/>
                      <a:pt x="4506" y="9023"/>
                      <a:pt x="4489" y="9065"/>
                    </a:cubicBezTo>
                    <a:cubicBezTo>
                      <a:pt x="4453" y="9154"/>
                      <a:pt x="4428" y="9224"/>
                      <a:pt x="4411" y="9271"/>
                    </a:cubicBezTo>
                    <a:cubicBezTo>
                      <a:pt x="4394" y="9319"/>
                      <a:pt x="4383" y="9344"/>
                      <a:pt x="4383" y="9344"/>
                    </a:cubicBezTo>
                    <a:lnTo>
                      <a:pt x="4383" y="9347"/>
                    </a:lnTo>
                    <a:cubicBezTo>
                      <a:pt x="4383" y="9347"/>
                      <a:pt x="4369" y="9388"/>
                      <a:pt x="4344" y="9458"/>
                    </a:cubicBezTo>
                    <a:cubicBezTo>
                      <a:pt x="4330" y="9495"/>
                      <a:pt x="4319" y="9539"/>
                      <a:pt x="4302" y="9584"/>
                    </a:cubicBezTo>
                    <a:cubicBezTo>
                      <a:pt x="4285" y="9634"/>
                      <a:pt x="4269" y="9690"/>
                      <a:pt x="4252" y="9751"/>
                    </a:cubicBezTo>
                    <a:cubicBezTo>
                      <a:pt x="4171" y="9997"/>
                      <a:pt x="4079" y="10320"/>
                      <a:pt x="3995" y="10652"/>
                    </a:cubicBezTo>
                    <a:cubicBezTo>
                      <a:pt x="3976" y="10730"/>
                      <a:pt x="3959" y="10820"/>
                      <a:pt x="3937" y="10898"/>
                    </a:cubicBezTo>
                    <a:cubicBezTo>
                      <a:pt x="3917" y="10979"/>
                      <a:pt x="3903" y="11062"/>
                      <a:pt x="3884" y="11140"/>
                    </a:cubicBezTo>
                    <a:cubicBezTo>
                      <a:pt x="3867" y="11219"/>
                      <a:pt x="3850" y="11299"/>
                      <a:pt x="3836" y="11372"/>
                    </a:cubicBezTo>
                    <a:lnTo>
                      <a:pt x="3471" y="11313"/>
                    </a:lnTo>
                    <a:cubicBezTo>
                      <a:pt x="3499" y="11182"/>
                      <a:pt x="3527" y="11043"/>
                      <a:pt x="3557" y="10906"/>
                    </a:cubicBezTo>
                    <a:cubicBezTo>
                      <a:pt x="3669" y="10415"/>
                      <a:pt x="3808" y="9927"/>
                      <a:pt x="3959" y="9472"/>
                    </a:cubicBezTo>
                    <a:cubicBezTo>
                      <a:pt x="4110" y="9023"/>
                      <a:pt x="4271" y="8610"/>
                      <a:pt x="4422" y="8259"/>
                    </a:cubicBezTo>
                    <a:cubicBezTo>
                      <a:pt x="4470" y="8141"/>
                      <a:pt x="4523" y="8030"/>
                      <a:pt x="4573" y="7924"/>
                    </a:cubicBezTo>
                    <a:close/>
                    <a:moveTo>
                      <a:pt x="5510" y="8309"/>
                    </a:moveTo>
                    <a:lnTo>
                      <a:pt x="5853" y="8451"/>
                    </a:lnTo>
                    <a:cubicBezTo>
                      <a:pt x="5717" y="8736"/>
                      <a:pt x="5563" y="9093"/>
                      <a:pt x="5410" y="9511"/>
                    </a:cubicBezTo>
                    <a:cubicBezTo>
                      <a:pt x="5399" y="9545"/>
                      <a:pt x="5385" y="9578"/>
                      <a:pt x="5371" y="9612"/>
                    </a:cubicBezTo>
                    <a:cubicBezTo>
                      <a:pt x="5357" y="9648"/>
                      <a:pt x="5346" y="9679"/>
                      <a:pt x="5332" y="9718"/>
                    </a:cubicBezTo>
                    <a:cubicBezTo>
                      <a:pt x="5306" y="9787"/>
                      <a:pt x="5284" y="9860"/>
                      <a:pt x="5259" y="9930"/>
                    </a:cubicBezTo>
                    <a:cubicBezTo>
                      <a:pt x="5212" y="10075"/>
                      <a:pt x="5161" y="10228"/>
                      <a:pt x="5117" y="10387"/>
                    </a:cubicBezTo>
                    <a:cubicBezTo>
                      <a:pt x="5067" y="10543"/>
                      <a:pt x="5025" y="10708"/>
                      <a:pt x="4980" y="10870"/>
                    </a:cubicBezTo>
                    <a:cubicBezTo>
                      <a:pt x="4938" y="11037"/>
                      <a:pt x="4896" y="11210"/>
                      <a:pt x="4863" y="11383"/>
                    </a:cubicBezTo>
                    <a:cubicBezTo>
                      <a:pt x="4852" y="11436"/>
                      <a:pt x="4841" y="11484"/>
                      <a:pt x="4829" y="11537"/>
                    </a:cubicBezTo>
                    <a:lnTo>
                      <a:pt x="4475" y="11478"/>
                    </a:lnTo>
                    <a:cubicBezTo>
                      <a:pt x="4489" y="11411"/>
                      <a:pt x="4503" y="11341"/>
                      <a:pt x="4517" y="11272"/>
                    </a:cubicBezTo>
                    <a:cubicBezTo>
                      <a:pt x="4548" y="11127"/>
                      <a:pt x="4587" y="10965"/>
                      <a:pt x="4626" y="10808"/>
                    </a:cubicBezTo>
                    <a:cubicBezTo>
                      <a:pt x="4704" y="10493"/>
                      <a:pt x="4793" y="10181"/>
                      <a:pt x="4868" y="9946"/>
                    </a:cubicBezTo>
                    <a:cubicBezTo>
                      <a:pt x="4891" y="9891"/>
                      <a:pt x="4905" y="9835"/>
                      <a:pt x="4921" y="9787"/>
                    </a:cubicBezTo>
                    <a:cubicBezTo>
                      <a:pt x="4938" y="9740"/>
                      <a:pt x="4949" y="9698"/>
                      <a:pt x="4963" y="9665"/>
                    </a:cubicBezTo>
                    <a:cubicBezTo>
                      <a:pt x="4983" y="9606"/>
                      <a:pt x="4994" y="9567"/>
                      <a:pt x="4997" y="9559"/>
                    </a:cubicBezTo>
                    <a:cubicBezTo>
                      <a:pt x="4997" y="9559"/>
                      <a:pt x="5005" y="9536"/>
                      <a:pt x="5022" y="9486"/>
                    </a:cubicBezTo>
                    <a:cubicBezTo>
                      <a:pt x="5039" y="9439"/>
                      <a:pt x="5064" y="9372"/>
                      <a:pt x="5100" y="9288"/>
                    </a:cubicBezTo>
                    <a:cubicBezTo>
                      <a:pt x="5117" y="9246"/>
                      <a:pt x="5131" y="9196"/>
                      <a:pt x="5150" y="9146"/>
                    </a:cubicBezTo>
                    <a:cubicBezTo>
                      <a:pt x="5173" y="9093"/>
                      <a:pt x="5198" y="9037"/>
                      <a:pt x="5220" y="8978"/>
                    </a:cubicBezTo>
                    <a:cubicBezTo>
                      <a:pt x="5245" y="8917"/>
                      <a:pt x="5270" y="8856"/>
                      <a:pt x="5298" y="8789"/>
                    </a:cubicBezTo>
                    <a:cubicBezTo>
                      <a:pt x="5326" y="8722"/>
                      <a:pt x="5354" y="8652"/>
                      <a:pt x="5387" y="8582"/>
                    </a:cubicBezTo>
                    <a:cubicBezTo>
                      <a:pt x="5426" y="8496"/>
                      <a:pt x="5468" y="8401"/>
                      <a:pt x="5510" y="8309"/>
                    </a:cubicBezTo>
                    <a:close/>
                    <a:moveTo>
                      <a:pt x="5454" y="11696"/>
                    </a:moveTo>
                    <a:lnTo>
                      <a:pt x="8113" y="12125"/>
                    </a:lnTo>
                    <a:cubicBezTo>
                      <a:pt x="8074" y="12301"/>
                      <a:pt x="8038" y="12474"/>
                      <a:pt x="8010" y="12650"/>
                    </a:cubicBezTo>
                    <a:lnTo>
                      <a:pt x="8004" y="12675"/>
                    </a:lnTo>
                    <a:lnTo>
                      <a:pt x="8007" y="12675"/>
                    </a:lnTo>
                    <a:lnTo>
                      <a:pt x="8001" y="12706"/>
                    </a:lnTo>
                    <a:cubicBezTo>
                      <a:pt x="7990" y="12781"/>
                      <a:pt x="7976" y="12865"/>
                      <a:pt x="7965" y="12945"/>
                    </a:cubicBezTo>
                    <a:lnTo>
                      <a:pt x="7962" y="12968"/>
                    </a:lnTo>
                    <a:lnTo>
                      <a:pt x="9346" y="13163"/>
                    </a:lnTo>
                    <a:lnTo>
                      <a:pt x="9349" y="13138"/>
                    </a:lnTo>
                    <a:cubicBezTo>
                      <a:pt x="9360" y="13068"/>
                      <a:pt x="9371" y="13001"/>
                      <a:pt x="9382" y="12929"/>
                    </a:cubicBezTo>
                    <a:lnTo>
                      <a:pt x="9385" y="12906"/>
                    </a:lnTo>
                    <a:lnTo>
                      <a:pt x="9391" y="12884"/>
                    </a:lnTo>
                    <a:cubicBezTo>
                      <a:pt x="9424" y="12706"/>
                      <a:pt x="9458" y="12527"/>
                      <a:pt x="9497" y="12357"/>
                    </a:cubicBezTo>
                    <a:lnTo>
                      <a:pt x="10710" y="12555"/>
                    </a:lnTo>
                    <a:cubicBezTo>
                      <a:pt x="10707" y="12566"/>
                      <a:pt x="10707" y="12577"/>
                      <a:pt x="10702" y="12594"/>
                    </a:cubicBezTo>
                    <a:cubicBezTo>
                      <a:pt x="10699" y="12611"/>
                      <a:pt x="10696" y="12633"/>
                      <a:pt x="10694" y="12655"/>
                    </a:cubicBezTo>
                    <a:cubicBezTo>
                      <a:pt x="10688" y="12689"/>
                      <a:pt x="10682" y="12725"/>
                      <a:pt x="10674" y="12772"/>
                    </a:cubicBezTo>
                    <a:cubicBezTo>
                      <a:pt x="10646" y="12982"/>
                      <a:pt x="10629" y="13199"/>
                      <a:pt x="10618" y="13420"/>
                    </a:cubicBezTo>
                    <a:cubicBezTo>
                      <a:pt x="10601" y="13735"/>
                      <a:pt x="10604" y="14042"/>
                      <a:pt x="10624" y="14338"/>
                    </a:cubicBezTo>
                    <a:cubicBezTo>
                      <a:pt x="10646" y="14706"/>
                      <a:pt x="10688" y="15055"/>
                      <a:pt x="10755" y="15375"/>
                    </a:cubicBezTo>
                    <a:cubicBezTo>
                      <a:pt x="10786" y="15557"/>
                      <a:pt x="10833" y="15732"/>
                      <a:pt x="10875" y="15897"/>
                    </a:cubicBezTo>
                    <a:lnTo>
                      <a:pt x="10959" y="16190"/>
                    </a:lnTo>
                    <a:cubicBezTo>
                      <a:pt x="10967" y="16218"/>
                      <a:pt x="10975" y="16246"/>
                      <a:pt x="10981" y="16268"/>
                    </a:cubicBezTo>
                    <a:cubicBezTo>
                      <a:pt x="10995" y="16307"/>
                      <a:pt x="11006" y="16349"/>
                      <a:pt x="11020" y="16388"/>
                    </a:cubicBezTo>
                    <a:cubicBezTo>
                      <a:pt x="11031" y="16430"/>
                      <a:pt x="11045" y="16463"/>
                      <a:pt x="11059" y="16505"/>
                    </a:cubicBezTo>
                    <a:cubicBezTo>
                      <a:pt x="11073" y="16544"/>
                      <a:pt x="11084" y="16583"/>
                      <a:pt x="11095" y="16622"/>
                    </a:cubicBezTo>
                    <a:lnTo>
                      <a:pt x="11151" y="16767"/>
                    </a:lnTo>
                    <a:cubicBezTo>
                      <a:pt x="11162" y="16793"/>
                      <a:pt x="11171" y="16818"/>
                      <a:pt x="11179" y="16840"/>
                    </a:cubicBezTo>
                    <a:cubicBezTo>
                      <a:pt x="11246" y="17005"/>
                      <a:pt x="11299" y="17130"/>
                      <a:pt x="11352" y="17236"/>
                    </a:cubicBezTo>
                    <a:cubicBezTo>
                      <a:pt x="11472" y="17496"/>
                      <a:pt x="11578" y="17696"/>
                      <a:pt x="11645" y="17811"/>
                    </a:cubicBezTo>
                    <a:lnTo>
                      <a:pt x="11662" y="17839"/>
                    </a:lnTo>
                    <a:cubicBezTo>
                      <a:pt x="11676" y="17864"/>
                      <a:pt x="11687" y="17883"/>
                      <a:pt x="11698" y="17900"/>
                    </a:cubicBezTo>
                    <a:lnTo>
                      <a:pt x="11740" y="17967"/>
                    </a:lnTo>
                    <a:cubicBezTo>
                      <a:pt x="11745" y="17978"/>
                      <a:pt x="11754" y="17992"/>
                      <a:pt x="11759" y="17998"/>
                    </a:cubicBezTo>
                    <a:lnTo>
                      <a:pt x="6961" y="20885"/>
                    </a:lnTo>
                    <a:cubicBezTo>
                      <a:pt x="6941" y="20849"/>
                      <a:pt x="6913" y="20801"/>
                      <a:pt x="6880" y="20751"/>
                    </a:cubicBezTo>
                    <a:cubicBezTo>
                      <a:pt x="6838" y="20673"/>
                      <a:pt x="6788" y="20578"/>
                      <a:pt x="6738" y="20486"/>
                    </a:cubicBezTo>
                    <a:cubicBezTo>
                      <a:pt x="6690" y="20389"/>
                      <a:pt x="6634" y="20283"/>
                      <a:pt x="6579" y="20174"/>
                    </a:cubicBezTo>
                    <a:cubicBezTo>
                      <a:pt x="6526" y="20068"/>
                      <a:pt x="6473" y="19962"/>
                      <a:pt x="6425" y="19861"/>
                    </a:cubicBezTo>
                    <a:cubicBezTo>
                      <a:pt x="6378" y="19761"/>
                      <a:pt x="6336" y="19666"/>
                      <a:pt x="6300" y="19582"/>
                    </a:cubicBezTo>
                    <a:cubicBezTo>
                      <a:pt x="6230" y="19418"/>
                      <a:pt x="6182" y="19309"/>
                      <a:pt x="6182" y="19309"/>
                    </a:cubicBezTo>
                    <a:lnTo>
                      <a:pt x="6180" y="19309"/>
                    </a:lnTo>
                    <a:cubicBezTo>
                      <a:pt x="6174" y="19298"/>
                      <a:pt x="6155" y="19256"/>
                      <a:pt x="6132" y="19195"/>
                    </a:cubicBezTo>
                    <a:cubicBezTo>
                      <a:pt x="6113" y="19156"/>
                      <a:pt x="6096" y="19108"/>
                      <a:pt x="6076" y="19047"/>
                    </a:cubicBezTo>
                    <a:cubicBezTo>
                      <a:pt x="6065" y="19019"/>
                      <a:pt x="6054" y="18988"/>
                      <a:pt x="6040" y="18955"/>
                    </a:cubicBezTo>
                    <a:cubicBezTo>
                      <a:pt x="6029" y="18918"/>
                      <a:pt x="6015" y="18885"/>
                      <a:pt x="6001" y="18846"/>
                    </a:cubicBezTo>
                    <a:cubicBezTo>
                      <a:pt x="5890" y="18550"/>
                      <a:pt x="5744" y="18118"/>
                      <a:pt x="5608" y="17590"/>
                    </a:cubicBezTo>
                    <a:cubicBezTo>
                      <a:pt x="5591" y="17523"/>
                      <a:pt x="5574" y="17459"/>
                      <a:pt x="5555" y="17390"/>
                    </a:cubicBezTo>
                    <a:cubicBezTo>
                      <a:pt x="5538" y="17323"/>
                      <a:pt x="5524" y="17250"/>
                      <a:pt x="5507" y="17180"/>
                    </a:cubicBezTo>
                    <a:cubicBezTo>
                      <a:pt x="5471" y="17035"/>
                      <a:pt x="5449" y="16885"/>
                      <a:pt x="5412" y="16731"/>
                    </a:cubicBezTo>
                    <a:cubicBezTo>
                      <a:pt x="5357" y="16424"/>
                      <a:pt x="5309" y="16101"/>
                      <a:pt x="5270" y="15763"/>
                    </a:cubicBezTo>
                    <a:cubicBezTo>
                      <a:pt x="5198" y="15085"/>
                      <a:pt x="5164" y="14357"/>
                      <a:pt x="5206" y="13632"/>
                    </a:cubicBezTo>
                    <a:cubicBezTo>
                      <a:pt x="5228" y="13269"/>
                      <a:pt x="5259" y="12906"/>
                      <a:pt x="5309" y="12555"/>
                    </a:cubicBezTo>
                    <a:cubicBezTo>
                      <a:pt x="5346" y="12262"/>
                      <a:pt x="5399" y="11975"/>
                      <a:pt x="5454" y="11696"/>
                    </a:cubicBezTo>
                    <a:close/>
                    <a:moveTo>
                      <a:pt x="4472" y="11531"/>
                    </a:moveTo>
                    <a:lnTo>
                      <a:pt x="4827" y="11590"/>
                    </a:lnTo>
                    <a:cubicBezTo>
                      <a:pt x="4768" y="11874"/>
                      <a:pt x="4718" y="12167"/>
                      <a:pt x="4682" y="12466"/>
                    </a:cubicBezTo>
                    <a:cubicBezTo>
                      <a:pt x="4631" y="12834"/>
                      <a:pt x="4592" y="13219"/>
                      <a:pt x="4576" y="13598"/>
                    </a:cubicBezTo>
                    <a:cubicBezTo>
                      <a:pt x="4534" y="14357"/>
                      <a:pt x="4564" y="15121"/>
                      <a:pt x="4642" y="15833"/>
                    </a:cubicBezTo>
                    <a:cubicBezTo>
                      <a:pt x="4684" y="16184"/>
                      <a:pt x="4737" y="16530"/>
                      <a:pt x="4793" y="16851"/>
                    </a:cubicBezTo>
                    <a:cubicBezTo>
                      <a:pt x="4827" y="17013"/>
                      <a:pt x="4852" y="17169"/>
                      <a:pt x="4891" y="17320"/>
                    </a:cubicBezTo>
                    <a:cubicBezTo>
                      <a:pt x="4908" y="17392"/>
                      <a:pt x="4921" y="17468"/>
                      <a:pt x="4938" y="17537"/>
                    </a:cubicBezTo>
                    <a:cubicBezTo>
                      <a:pt x="4955" y="17613"/>
                      <a:pt x="4974" y="17683"/>
                      <a:pt x="4991" y="17752"/>
                    </a:cubicBezTo>
                    <a:cubicBezTo>
                      <a:pt x="5133" y="18305"/>
                      <a:pt x="5287" y="18757"/>
                      <a:pt x="5401" y="19069"/>
                    </a:cubicBezTo>
                    <a:cubicBezTo>
                      <a:pt x="5415" y="19108"/>
                      <a:pt x="5429" y="19142"/>
                      <a:pt x="5440" y="19181"/>
                    </a:cubicBezTo>
                    <a:cubicBezTo>
                      <a:pt x="5454" y="19217"/>
                      <a:pt x="5468" y="19248"/>
                      <a:pt x="5479" y="19278"/>
                    </a:cubicBezTo>
                    <a:cubicBezTo>
                      <a:pt x="5505" y="19337"/>
                      <a:pt x="5524" y="19390"/>
                      <a:pt x="5538" y="19432"/>
                    </a:cubicBezTo>
                    <a:cubicBezTo>
                      <a:pt x="5569" y="19515"/>
                      <a:pt x="5588" y="19557"/>
                      <a:pt x="5588" y="19557"/>
                    </a:cubicBezTo>
                    <a:lnTo>
                      <a:pt x="5591" y="19557"/>
                    </a:lnTo>
                    <a:cubicBezTo>
                      <a:pt x="5597" y="19580"/>
                      <a:pt x="5647" y="19686"/>
                      <a:pt x="5708" y="19839"/>
                    </a:cubicBezTo>
                    <a:cubicBezTo>
                      <a:pt x="5747" y="19923"/>
                      <a:pt x="5789" y="20026"/>
                      <a:pt x="5839" y="20129"/>
                    </a:cubicBezTo>
                    <a:cubicBezTo>
                      <a:pt x="5890" y="20235"/>
                      <a:pt x="5943" y="20347"/>
                      <a:pt x="5996" y="20461"/>
                    </a:cubicBezTo>
                    <a:cubicBezTo>
                      <a:pt x="6051" y="20573"/>
                      <a:pt x="6107" y="20684"/>
                      <a:pt x="6163" y="20785"/>
                    </a:cubicBezTo>
                    <a:cubicBezTo>
                      <a:pt x="6219" y="20885"/>
                      <a:pt x="6272" y="20983"/>
                      <a:pt x="6316" y="21064"/>
                    </a:cubicBezTo>
                    <a:cubicBezTo>
                      <a:pt x="6350" y="21122"/>
                      <a:pt x="6383" y="21175"/>
                      <a:pt x="6406" y="21220"/>
                    </a:cubicBezTo>
                    <a:lnTo>
                      <a:pt x="6096" y="21410"/>
                    </a:lnTo>
                    <a:cubicBezTo>
                      <a:pt x="6071" y="21371"/>
                      <a:pt x="6051" y="21329"/>
                      <a:pt x="6026" y="21287"/>
                    </a:cubicBezTo>
                    <a:cubicBezTo>
                      <a:pt x="5845" y="20963"/>
                      <a:pt x="5644" y="20576"/>
                      <a:pt x="5452" y="20151"/>
                    </a:cubicBezTo>
                    <a:cubicBezTo>
                      <a:pt x="5259" y="19727"/>
                      <a:pt x="5075" y="19262"/>
                      <a:pt x="4919" y="18790"/>
                    </a:cubicBezTo>
                    <a:cubicBezTo>
                      <a:pt x="4757" y="18319"/>
                      <a:pt x="4629" y="17839"/>
                      <a:pt x="4523" y="17384"/>
                    </a:cubicBezTo>
                    <a:cubicBezTo>
                      <a:pt x="4422" y="16929"/>
                      <a:pt x="4350" y="16500"/>
                      <a:pt x="4299" y="16129"/>
                    </a:cubicBezTo>
                    <a:cubicBezTo>
                      <a:pt x="4252" y="15760"/>
                      <a:pt x="4230" y="15451"/>
                      <a:pt x="4213" y="15230"/>
                    </a:cubicBezTo>
                    <a:cubicBezTo>
                      <a:pt x="4207" y="15121"/>
                      <a:pt x="4202" y="15038"/>
                      <a:pt x="4199" y="14979"/>
                    </a:cubicBezTo>
                    <a:cubicBezTo>
                      <a:pt x="4196" y="14923"/>
                      <a:pt x="4196" y="14887"/>
                      <a:pt x="4196" y="14887"/>
                    </a:cubicBezTo>
                    <a:cubicBezTo>
                      <a:pt x="4196" y="14879"/>
                      <a:pt x="4196" y="14837"/>
                      <a:pt x="4193" y="14770"/>
                    </a:cubicBezTo>
                    <a:cubicBezTo>
                      <a:pt x="4193" y="14692"/>
                      <a:pt x="4188" y="14583"/>
                      <a:pt x="4185" y="14452"/>
                    </a:cubicBezTo>
                    <a:cubicBezTo>
                      <a:pt x="4182" y="14187"/>
                      <a:pt x="4188" y="13835"/>
                      <a:pt x="4210" y="13484"/>
                    </a:cubicBezTo>
                    <a:cubicBezTo>
                      <a:pt x="4230" y="13135"/>
                      <a:pt x="4266" y="12781"/>
                      <a:pt x="4299" y="12521"/>
                    </a:cubicBezTo>
                    <a:cubicBezTo>
                      <a:pt x="4308" y="12454"/>
                      <a:pt x="4319" y="12396"/>
                      <a:pt x="4324" y="12343"/>
                    </a:cubicBezTo>
                    <a:cubicBezTo>
                      <a:pt x="4333" y="12290"/>
                      <a:pt x="4338" y="12242"/>
                      <a:pt x="4347" y="12203"/>
                    </a:cubicBezTo>
                    <a:cubicBezTo>
                      <a:pt x="4350" y="12175"/>
                      <a:pt x="4352" y="12150"/>
                      <a:pt x="4355" y="12134"/>
                    </a:cubicBezTo>
                    <a:cubicBezTo>
                      <a:pt x="4364" y="12109"/>
                      <a:pt x="4380" y="12028"/>
                      <a:pt x="4391" y="11969"/>
                    </a:cubicBezTo>
                    <a:cubicBezTo>
                      <a:pt x="4397" y="11936"/>
                      <a:pt x="4405" y="11894"/>
                      <a:pt x="4411" y="11844"/>
                    </a:cubicBezTo>
                    <a:cubicBezTo>
                      <a:pt x="4417" y="11818"/>
                      <a:pt x="4419" y="11790"/>
                      <a:pt x="4425" y="11768"/>
                    </a:cubicBezTo>
                    <a:cubicBezTo>
                      <a:pt x="4433" y="11740"/>
                      <a:pt x="4436" y="11712"/>
                      <a:pt x="4444" y="11679"/>
                    </a:cubicBezTo>
                    <a:cubicBezTo>
                      <a:pt x="4453" y="11634"/>
                      <a:pt x="4461" y="11581"/>
                      <a:pt x="4472" y="11531"/>
                    </a:cubicBezTo>
                    <a:close/>
                    <a:moveTo>
                      <a:pt x="3460" y="11369"/>
                    </a:moveTo>
                    <a:lnTo>
                      <a:pt x="3825" y="11428"/>
                    </a:lnTo>
                    <a:cubicBezTo>
                      <a:pt x="3817" y="11478"/>
                      <a:pt x="3808" y="11523"/>
                      <a:pt x="3797" y="11567"/>
                    </a:cubicBezTo>
                    <a:cubicBezTo>
                      <a:pt x="3792" y="11601"/>
                      <a:pt x="3789" y="11631"/>
                      <a:pt x="3780" y="11659"/>
                    </a:cubicBezTo>
                    <a:cubicBezTo>
                      <a:pt x="3775" y="11687"/>
                      <a:pt x="3769" y="11715"/>
                      <a:pt x="3766" y="11740"/>
                    </a:cubicBezTo>
                    <a:cubicBezTo>
                      <a:pt x="3761" y="11788"/>
                      <a:pt x="3753" y="11832"/>
                      <a:pt x="3747" y="11871"/>
                    </a:cubicBezTo>
                    <a:cubicBezTo>
                      <a:pt x="3739" y="11916"/>
                      <a:pt x="3727" y="11961"/>
                      <a:pt x="3719" y="11991"/>
                    </a:cubicBezTo>
                    <a:lnTo>
                      <a:pt x="3713" y="11991"/>
                    </a:lnTo>
                    <a:cubicBezTo>
                      <a:pt x="3713" y="11991"/>
                      <a:pt x="3713" y="12000"/>
                      <a:pt x="3711" y="12019"/>
                    </a:cubicBezTo>
                    <a:lnTo>
                      <a:pt x="3711" y="12022"/>
                    </a:lnTo>
                    <a:cubicBezTo>
                      <a:pt x="3708" y="12047"/>
                      <a:pt x="3705" y="12072"/>
                      <a:pt x="3697" y="12117"/>
                    </a:cubicBezTo>
                    <a:cubicBezTo>
                      <a:pt x="3694" y="12153"/>
                      <a:pt x="3683" y="12203"/>
                      <a:pt x="3677" y="12259"/>
                    </a:cubicBezTo>
                    <a:cubicBezTo>
                      <a:pt x="3669" y="12309"/>
                      <a:pt x="3658" y="12374"/>
                      <a:pt x="3652" y="12443"/>
                    </a:cubicBezTo>
                    <a:cubicBezTo>
                      <a:pt x="3616" y="12714"/>
                      <a:pt x="3582" y="13082"/>
                      <a:pt x="3557" y="13448"/>
                    </a:cubicBezTo>
                    <a:cubicBezTo>
                      <a:pt x="3538" y="13813"/>
                      <a:pt x="3529" y="14184"/>
                      <a:pt x="3532" y="14458"/>
                    </a:cubicBezTo>
                    <a:cubicBezTo>
                      <a:pt x="3532" y="14597"/>
                      <a:pt x="3541" y="14714"/>
                      <a:pt x="3541" y="14792"/>
                    </a:cubicBezTo>
                    <a:cubicBezTo>
                      <a:pt x="3543" y="14873"/>
                      <a:pt x="3543" y="14918"/>
                      <a:pt x="3543" y="14918"/>
                    </a:cubicBezTo>
                    <a:cubicBezTo>
                      <a:pt x="3543" y="14929"/>
                      <a:pt x="3546" y="14957"/>
                      <a:pt x="3552" y="15010"/>
                    </a:cubicBezTo>
                    <a:cubicBezTo>
                      <a:pt x="3554" y="15068"/>
                      <a:pt x="3554" y="15155"/>
                      <a:pt x="3566" y="15272"/>
                    </a:cubicBezTo>
                    <a:cubicBezTo>
                      <a:pt x="3582" y="15498"/>
                      <a:pt x="3607" y="15822"/>
                      <a:pt x="3658" y="16210"/>
                    </a:cubicBezTo>
                    <a:cubicBezTo>
                      <a:pt x="3708" y="16597"/>
                      <a:pt x="3780" y="17046"/>
                      <a:pt x="3889" y="17521"/>
                    </a:cubicBezTo>
                    <a:cubicBezTo>
                      <a:pt x="3998" y="17998"/>
                      <a:pt x="4138" y="18497"/>
                      <a:pt x="4299" y="18991"/>
                    </a:cubicBezTo>
                    <a:cubicBezTo>
                      <a:pt x="4467" y="19487"/>
                      <a:pt x="4659" y="19973"/>
                      <a:pt x="4857" y="20414"/>
                    </a:cubicBezTo>
                    <a:cubicBezTo>
                      <a:pt x="5061" y="20860"/>
                      <a:pt x="5270" y="21262"/>
                      <a:pt x="5457" y="21605"/>
                    </a:cubicBezTo>
                    <a:cubicBezTo>
                      <a:pt x="5485" y="21650"/>
                      <a:pt x="5510" y="21694"/>
                      <a:pt x="5538" y="21739"/>
                    </a:cubicBezTo>
                    <a:lnTo>
                      <a:pt x="5228" y="21929"/>
                    </a:lnTo>
                    <a:cubicBezTo>
                      <a:pt x="5117" y="21736"/>
                      <a:pt x="5016" y="21549"/>
                      <a:pt x="4935" y="21401"/>
                    </a:cubicBezTo>
                    <a:cubicBezTo>
                      <a:pt x="4843" y="21228"/>
                      <a:pt x="4785" y="21111"/>
                      <a:pt x="4785" y="21111"/>
                    </a:cubicBezTo>
                    <a:cubicBezTo>
                      <a:pt x="4785" y="21111"/>
                      <a:pt x="4771" y="21092"/>
                      <a:pt x="4754" y="21050"/>
                    </a:cubicBezTo>
                    <a:cubicBezTo>
                      <a:pt x="4732" y="21008"/>
                      <a:pt x="4701" y="20944"/>
                      <a:pt x="4662" y="20866"/>
                    </a:cubicBezTo>
                    <a:cubicBezTo>
                      <a:pt x="4642" y="20824"/>
                      <a:pt x="4626" y="20782"/>
                      <a:pt x="4601" y="20732"/>
                    </a:cubicBezTo>
                    <a:cubicBezTo>
                      <a:pt x="4576" y="20684"/>
                      <a:pt x="4556" y="20631"/>
                      <a:pt x="4531" y="20576"/>
                    </a:cubicBezTo>
                    <a:cubicBezTo>
                      <a:pt x="4506" y="20520"/>
                      <a:pt x="4478" y="20461"/>
                      <a:pt x="4450" y="20397"/>
                    </a:cubicBezTo>
                    <a:cubicBezTo>
                      <a:pt x="4422" y="20336"/>
                      <a:pt x="4394" y="20269"/>
                      <a:pt x="4364" y="20199"/>
                    </a:cubicBezTo>
                    <a:cubicBezTo>
                      <a:pt x="4244" y="19923"/>
                      <a:pt x="4118" y="19591"/>
                      <a:pt x="3998" y="19236"/>
                    </a:cubicBezTo>
                    <a:cubicBezTo>
                      <a:pt x="3873" y="18879"/>
                      <a:pt x="3755" y="18497"/>
                      <a:pt x="3655" y="18107"/>
                    </a:cubicBezTo>
                    <a:cubicBezTo>
                      <a:pt x="3454" y="17328"/>
                      <a:pt x="3320" y="16533"/>
                      <a:pt x="3259" y="15933"/>
                    </a:cubicBezTo>
                    <a:cubicBezTo>
                      <a:pt x="3225" y="15635"/>
                      <a:pt x="3209" y="15384"/>
                      <a:pt x="3197" y="15208"/>
                    </a:cubicBezTo>
                    <a:cubicBezTo>
                      <a:pt x="3192" y="15108"/>
                      <a:pt x="3189" y="15002"/>
                      <a:pt x="3183" y="14929"/>
                    </a:cubicBezTo>
                    <a:lnTo>
                      <a:pt x="3183" y="14926"/>
                    </a:lnTo>
                    <a:lnTo>
                      <a:pt x="3183" y="14923"/>
                    </a:lnTo>
                    <a:cubicBezTo>
                      <a:pt x="3183" y="14898"/>
                      <a:pt x="3181" y="14876"/>
                      <a:pt x="3181" y="14862"/>
                    </a:cubicBezTo>
                    <a:lnTo>
                      <a:pt x="3181" y="14854"/>
                    </a:lnTo>
                    <a:lnTo>
                      <a:pt x="3181" y="14840"/>
                    </a:lnTo>
                    <a:cubicBezTo>
                      <a:pt x="3181" y="14778"/>
                      <a:pt x="3178" y="14692"/>
                      <a:pt x="3175" y="14580"/>
                    </a:cubicBezTo>
                    <a:lnTo>
                      <a:pt x="3175" y="14179"/>
                    </a:lnTo>
                    <a:cubicBezTo>
                      <a:pt x="3175" y="14106"/>
                      <a:pt x="3178" y="14022"/>
                      <a:pt x="3178" y="13936"/>
                    </a:cubicBezTo>
                    <a:cubicBezTo>
                      <a:pt x="3178" y="13849"/>
                      <a:pt x="3181" y="13757"/>
                      <a:pt x="3189" y="13665"/>
                    </a:cubicBezTo>
                    <a:cubicBezTo>
                      <a:pt x="3206" y="13283"/>
                      <a:pt x="3236" y="12842"/>
                      <a:pt x="3301" y="12371"/>
                    </a:cubicBezTo>
                    <a:cubicBezTo>
                      <a:pt x="3342" y="12047"/>
                      <a:pt x="3393" y="11707"/>
                      <a:pt x="3460" y="11369"/>
                    </a:cubicBezTo>
                    <a:close/>
                    <a:moveTo>
                      <a:pt x="2165" y="11146"/>
                    </a:moveTo>
                    <a:lnTo>
                      <a:pt x="2578" y="11213"/>
                    </a:lnTo>
                    <a:cubicBezTo>
                      <a:pt x="2553" y="11255"/>
                      <a:pt x="2528" y="11322"/>
                      <a:pt x="2519" y="11394"/>
                    </a:cubicBezTo>
                    <a:cubicBezTo>
                      <a:pt x="2494" y="11534"/>
                      <a:pt x="2519" y="11651"/>
                      <a:pt x="2570" y="11659"/>
                    </a:cubicBezTo>
                    <a:cubicBezTo>
                      <a:pt x="2571" y="11660"/>
                      <a:pt x="2572" y="11660"/>
                      <a:pt x="2574" y="11660"/>
                    </a:cubicBezTo>
                    <a:cubicBezTo>
                      <a:pt x="2625" y="11660"/>
                      <a:pt x="2676" y="11555"/>
                      <a:pt x="2701" y="11422"/>
                    </a:cubicBezTo>
                    <a:cubicBezTo>
                      <a:pt x="2715" y="11350"/>
                      <a:pt x="2709" y="11283"/>
                      <a:pt x="2701" y="11233"/>
                    </a:cubicBezTo>
                    <a:lnTo>
                      <a:pt x="2701" y="11233"/>
                    </a:lnTo>
                    <a:lnTo>
                      <a:pt x="2815" y="11252"/>
                    </a:lnTo>
                    <a:cubicBezTo>
                      <a:pt x="2748" y="11595"/>
                      <a:pt x="2692" y="11941"/>
                      <a:pt x="2651" y="12273"/>
                    </a:cubicBezTo>
                    <a:cubicBezTo>
                      <a:pt x="2589" y="12764"/>
                      <a:pt x="2550" y="13224"/>
                      <a:pt x="2536" y="13618"/>
                    </a:cubicBezTo>
                    <a:cubicBezTo>
                      <a:pt x="2528" y="13721"/>
                      <a:pt x="2528" y="13813"/>
                      <a:pt x="2528" y="13905"/>
                    </a:cubicBezTo>
                    <a:cubicBezTo>
                      <a:pt x="2525" y="13994"/>
                      <a:pt x="2522" y="14078"/>
                      <a:pt x="2522" y="14159"/>
                    </a:cubicBezTo>
                    <a:cubicBezTo>
                      <a:pt x="2522" y="14321"/>
                      <a:pt x="2522" y="14460"/>
                      <a:pt x="2525" y="14577"/>
                    </a:cubicBezTo>
                    <a:cubicBezTo>
                      <a:pt x="2525" y="14692"/>
                      <a:pt x="2528" y="14784"/>
                      <a:pt x="2533" y="14845"/>
                    </a:cubicBezTo>
                    <a:lnTo>
                      <a:pt x="2533" y="14915"/>
                    </a:lnTo>
                    <a:cubicBezTo>
                      <a:pt x="2533" y="14923"/>
                      <a:pt x="2536" y="14954"/>
                      <a:pt x="2539" y="14985"/>
                    </a:cubicBezTo>
                    <a:lnTo>
                      <a:pt x="2539" y="14999"/>
                    </a:lnTo>
                    <a:cubicBezTo>
                      <a:pt x="2528" y="14867"/>
                      <a:pt x="2482" y="14762"/>
                      <a:pt x="2432" y="14762"/>
                    </a:cubicBezTo>
                    <a:cubicBezTo>
                      <a:pt x="2431" y="14762"/>
                      <a:pt x="2431" y="14762"/>
                      <a:pt x="2430" y="14762"/>
                    </a:cubicBezTo>
                    <a:cubicBezTo>
                      <a:pt x="2380" y="14767"/>
                      <a:pt x="2346" y="14879"/>
                      <a:pt x="2358" y="15021"/>
                    </a:cubicBezTo>
                    <a:cubicBezTo>
                      <a:pt x="2366" y="15094"/>
                      <a:pt x="2380" y="15152"/>
                      <a:pt x="2397" y="15200"/>
                    </a:cubicBezTo>
                    <a:cubicBezTo>
                      <a:pt x="2415" y="15238"/>
                      <a:pt x="2437" y="15264"/>
                      <a:pt x="2462" y="15264"/>
                    </a:cubicBezTo>
                    <a:cubicBezTo>
                      <a:pt x="2464" y="15264"/>
                      <a:pt x="2467" y="15264"/>
                      <a:pt x="2469" y="15264"/>
                    </a:cubicBezTo>
                    <a:cubicBezTo>
                      <a:pt x="2494" y="15264"/>
                      <a:pt x="2514" y="15233"/>
                      <a:pt x="2525" y="15188"/>
                    </a:cubicBezTo>
                    <a:cubicBezTo>
                      <a:pt x="2536" y="15147"/>
                      <a:pt x="2542" y="15091"/>
                      <a:pt x="2539" y="15027"/>
                    </a:cubicBezTo>
                    <a:lnTo>
                      <a:pt x="2539" y="15027"/>
                    </a:lnTo>
                    <a:cubicBezTo>
                      <a:pt x="2542" y="15077"/>
                      <a:pt x="2547" y="15147"/>
                      <a:pt x="2550" y="15233"/>
                    </a:cubicBezTo>
                    <a:cubicBezTo>
                      <a:pt x="2561" y="15367"/>
                      <a:pt x="2570" y="15540"/>
                      <a:pt x="2592" y="15746"/>
                    </a:cubicBezTo>
                    <a:cubicBezTo>
                      <a:pt x="2568" y="15693"/>
                      <a:pt x="2541" y="15663"/>
                      <a:pt x="2512" y="15663"/>
                    </a:cubicBezTo>
                    <a:cubicBezTo>
                      <a:pt x="2511" y="15663"/>
                      <a:pt x="2510" y="15663"/>
                      <a:pt x="2508" y="15663"/>
                    </a:cubicBezTo>
                    <a:cubicBezTo>
                      <a:pt x="2458" y="15665"/>
                      <a:pt x="2430" y="15785"/>
                      <a:pt x="2450" y="15925"/>
                    </a:cubicBezTo>
                    <a:cubicBezTo>
                      <a:pt x="2469" y="16061"/>
                      <a:pt x="2522" y="16165"/>
                      <a:pt x="2571" y="16165"/>
                    </a:cubicBezTo>
                    <a:cubicBezTo>
                      <a:pt x="2573" y="16165"/>
                      <a:pt x="2574" y="16165"/>
                      <a:pt x="2575" y="16165"/>
                    </a:cubicBezTo>
                    <a:cubicBezTo>
                      <a:pt x="2598" y="16162"/>
                      <a:pt x="2617" y="16134"/>
                      <a:pt x="2625" y="16087"/>
                    </a:cubicBezTo>
                    <a:cubicBezTo>
                      <a:pt x="2645" y="16240"/>
                      <a:pt x="2665" y="16408"/>
                      <a:pt x="2690" y="16583"/>
                    </a:cubicBezTo>
                    <a:cubicBezTo>
                      <a:pt x="2675" y="16564"/>
                      <a:pt x="2658" y="16555"/>
                      <a:pt x="2643" y="16555"/>
                    </a:cubicBezTo>
                    <a:cubicBezTo>
                      <a:pt x="2641" y="16555"/>
                      <a:pt x="2639" y="16555"/>
                      <a:pt x="2637" y="16555"/>
                    </a:cubicBezTo>
                    <a:cubicBezTo>
                      <a:pt x="2612" y="16558"/>
                      <a:pt x="2595" y="16594"/>
                      <a:pt x="2589" y="16639"/>
                    </a:cubicBezTo>
                    <a:cubicBezTo>
                      <a:pt x="2578" y="16687"/>
                      <a:pt x="2581" y="16751"/>
                      <a:pt x="2595" y="16820"/>
                    </a:cubicBezTo>
                    <a:cubicBezTo>
                      <a:pt x="2622" y="16955"/>
                      <a:pt x="2677" y="17055"/>
                      <a:pt x="2728" y="17055"/>
                    </a:cubicBezTo>
                    <a:cubicBezTo>
                      <a:pt x="2730" y="17055"/>
                      <a:pt x="2732" y="17055"/>
                      <a:pt x="2734" y="17055"/>
                    </a:cubicBezTo>
                    <a:cubicBezTo>
                      <a:pt x="2745" y="17049"/>
                      <a:pt x="2757" y="17044"/>
                      <a:pt x="2762" y="17030"/>
                    </a:cubicBezTo>
                    <a:cubicBezTo>
                      <a:pt x="2787" y="17166"/>
                      <a:pt x="2812" y="17300"/>
                      <a:pt x="2840" y="17445"/>
                    </a:cubicBezTo>
                    <a:cubicBezTo>
                      <a:pt x="2832" y="17440"/>
                      <a:pt x="2821" y="17440"/>
                      <a:pt x="2815" y="17440"/>
                    </a:cubicBezTo>
                    <a:cubicBezTo>
                      <a:pt x="2765" y="17451"/>
                      <a:pt x="2751" y="17574"/>
                      <a:pt x="2787" y="17710"/>
                    </a:cubicBezTo>
                    <a:cubicBezTo>
                      <a:pt x="2801" y="17775"/>
                      <a:pt x="2829" y="17836"/>
                      <a:pt x="2857" y="17878"/>
                    </a:cubicBezTo>
                    <a:cubicBezTo>
                      <a:pt x="2882" y="17915"/>
                      <a:pt x="2907" y="17935"/>
                      <a:pt x="2931" y="17935"/>
                    </a:cubicBezTo>
                    <a:cubicBezTo>
                      <a:pt x="2934" y="17935"/>
                      <a:pt x="2938" y="17934"/>
                      <a:pt x="2941" y="17934"/>
                    </a:cubicBezTo>
                    <a:lnTo>
                      <a:pt x="2943" y="17934"/>
                    </a:lnTo>
                    <a:cubicBezTo>
                      <a:pt x="2971" y="18045"/>
                      <a:pt x="2997" y="18151"/>
                      <a:pt x="3027" y="18263"/>
                    </a:cubicBezTo>
                    <a:cubicBezTo>
                      <a:pt x="3030" y="18282"/>
                      <a:pt x="3038" y="18299"/>
                      <a:pt x="3041" y="18319"/>
                    </a:cubicBezTo>
                    <a:cubicBezTo>
                      <a:pt x="3022" y="18330"/>
                      <a:pt x="3010" y="18360"/>
                      <a:pt x="3002" y="18411"/>
                    </a:cubicBezTo>
                    <a:cubicBezTo>
                      <a:pt x="3002" y="18458"/>
                      <a:pt x="3010" y="18522"/>
                      <a:pt x="3030" y="18589"/>
                    </a:cubicBezTo>
                    <a:cubicBezTo>
                      <a:pt x="3069" y="18704"/>
                      <a:pt x="3128" y="18790"/>
                      <a:pt x="3175" y="18801"/>
                    </a:cubicBezTo>
                    <a:cubicBezTo>
                      <a:pt x="3217" y="18938"/>
                      <a:pt x="3259" y="19072"/>
                      <a:pt x="3301" y="19206"/>
                    </a:cubicBezTo>
                    <a:cubicBezTo>
                      <a:pt x="3281" y="19253"/>
                      <a:pt x="3292" y="19345"/>
                      <a:pt x="3328" y="19443"/>
                    </a:cubicBezTo>
                    <a:cubicBezTo>
                      <a:pt x="3351" y="19510"/>
                      <a:pt x="3384" y="19566"/>
                      <a:pt x="3418" y="19599"/>
                    </a:cubicBezTo>
                    <a:cubicBezTo>
                      <a:pt x="3429" y="19610"/>
                      <a:pt x="3435" y="19616"/>
                      <a:pt x="3446" y="19624"/>
                    </a:cubicBezTo>
                    <a:cubicBezTo>
                      <a:pt x="3507" y="19797"/>
                      <a:pt x="3571" y="19970"/>
                      <a:pt x="3633" y="20126"/>
                    </a:cubicBezTo>
                    <a:cubicBezTo>
                      <a:pt x="3641" y="20171"/>
                      <a:pt x="3655" y="20224"/>
                      <a:pt x="3680" y="20277"/>
                    </a:cubicBezTo>
                    <a:cubicBezTo>
                      <a:pt x="3697" y="20313"/>
                      <a:pt x="3716" y="20347"/>
                      <a:pt x="3736" y="20377"/>
                    </a:cubicBezTo>
                    <a:cubicBezTo>
                      <a:pt x="3744" y="20397"/>
                      <a:pt x="3753" y="20422"/>
                      <a:pt x="3764" y="20444"/>
                    </a:cubicBezTo>
                    <a:cubicBezTo>
                      <a:pt x="3794" y="20517"/>
                      <a:pt x="3822" y="20584"/>
                      <a:pt x="3850" y="20648"/>
                    </a:cubicBezTo>
                    <a:cubicBezTo>
                      <a:pt x="3878" y="20712"/>
                      <a:pt x="3906" y="20779"/>
                      <a:pt x="3934" y="20835"/>
                    </a:cubicBezTo>
                    <a:cubicBezTo>
                      <a:pt x="3962" y="20891"/>
                      <a:pt x="3981" y="20947"/>
                      <a:pt x="4006" y="20997"/>
                    </a:cubicBezTo>
                    <a:cubicBezTo>
                      <a:pt x="4032" y="21047"/>
                      <a:pt x="4051" y="21092"/>
                      <a:pt x="4073" y="21133"/>
                    </a:cubicBezTo>
                    <a:cubicBezTo>
                      <a:pt x="4112" y="21217"/>
                      <a:pt x="4143" y="21281"/>
                      <a:pt x="4168" y="21326"/>
                    </a:cubicBezTo>
                    <a:cubicBezTo>
                      <a:pt x="4188" y="21371"/>
                      <a:pt x="4199" y="21393"/>
                      <a:pt x="4199" y="21393"/>
                    </a:cubicBezTo>
                    <a:cubicBezTo>
                      <a:pt x="4204" y="21407"/>
                      <a:pt x="4266" y="21524"/>
                      <a:pt x="4355" y="21691"/>
                    </a:cubicBezTo>
                    <a:cubicBezTo>
                      <a:pt x="4439" y="21848"/>
                      <a:pt x="4548" y="22051"/>
                      <a:pt x="4665" y="22252"/>
                    </a:cubicBezTo>
                    <a:lnTo>
                      <a:pt x="4350" y="22445"/>
                    </a:lnTo>
                    <a:lnTo>
                      <a:pt x="4297" y="22355"/>
                    </a:lnTo>
                    <a:cubicBezTo>
                      <a:pt x="4274" y="22322"/>
                      <a:pt x="4252" y="22280"/>
                      <a:pt x="4227" y="22235"/>
                    </a:cubicBezTo>
                    <a:lnTo>
                      <a:pt x="4216" y="22219"/>
                    </a:lnTo>
                    <a:cubicBezTo>
                      <a:pt x="4191" y="22174"/>
                      <a:pt x="4163" y="22127"/>
                      <a:pt x="4132" y="22076"/>
                    </a:cubicBezTo>
                    <a:lnTo>
                      <a:pt x="4107" y="22029"/>
                    </a:lnTo>
                    <a:cubicBezTo>
                      <a:pt x="3965" y="21778"/>
                      <a:pt x="3741" y="21371"/>
                      <a:pt x="3499" y="20841"/>
                    </a:cubicBezTo>
                    <a:cubicBezTo>
                      <a:pt x="3398" y="20615"/>
                      <a:pt x="3281" y="20347"/>
                      <a:pt x="3156" y="20031"/>
                    </a:cubicBezTo>
                    <a:cubicBezTo>
                      <a:pt x="3136" y="19984"/>
                      <a:pt x="3119" y="19934"/>
                      <a:pt x="3100" y="19886"/>
                    </a:cubicBezTo>
                    <a:cubicBezTo>
                      <a:pt x="3091" y="19861"/>
                      <a:pt x="3080" y="19833"/>
                      <a:pt x="3069" y="19808"/>
                    </a:cubicBezTo>
                    <a:lnTo>
                      <a:pt x="3016" y="19677"/>
                    </a:lnTo>
                    <a:lnTo>
                      <a:pt x="2957" y="19515"/>
                    </a:lnTo>
                    <a:cubicBezTo>
                      <a:pt x="2935" y="19457"/>
                      <a:pt x="2916" y="19398"/>
                      <a:pt x="2899" y="19337"/>
                    </a:cubicBezTo>
                    <a:lnTo>
                      <a:pt x="2885" y="19301"/>
                    </a:lnTo>
                    <a:cubicBezTo>
                      <a:pt x="2860" y="19234"/>
                      <a:pt x="2835" y="19164"/>
                      <a:pt x="2815" y="19094"/>
                    </a:cubicBezTo>
                    <a:lnTo>
                      <a:pt x="2734" y="18843"/>
                    </a:lnTo>
                    <a:cubicBezTo>
                      <a:pt x="2715" y="18787"/>
                      <a:pt x="2695" y="18729"/>
                      <a:pt x="2681" y="18667"/>
                    </a:cubicBezTo>
                    <a:lnTo>
                      <a:pt x="2511" y="18073"/>
                    </a:lnTo>
                    <a:cubicBezTo>
                      <a:pt x="2494" y="17998"/>
                      <a:pt x="2478" y="17934"/>
                      <a:pt x="2458" y="17864"/>
                    </a:cubicBezTo>
                    <a:cubicBezTo>
                      <a:pt x="2452" y="17839"/>
                      <a:pt x="2444" y="17811"/>
                      <a:pt x="2441" y="17786"/>
                    </a:cubicBezTo>
                    <a:lnTo>
                      <a:pt x="2441" y="17783"/>
                    </a:lnTo>
                    <a:lnTo>
                      <a:pt x="2439" y="17783"/>
                    </a:lnTo>
                    <a:cubicBezTo>
                      <a:pt x="2388" y="17574"/>
                      <a:pt x="2344" y="17378"/>
                      <a:pt x="2305" y="17194"/>
                    </a:cubicBezTo>
                    <a:lnTo>
                      <a:pt x="2319" y="17189"/>
                    </a:lnTo>
                    <a:lnTo>
                      <a:pt x="2319" y="17186"/>
                    </a:lnTo>
                    <a:cubicBezTo>
                      <a:pt x="2313" y="17161"/>
                      <a:pt x="2310" y="17138"/>
                      <a:pt x="2305" y="17111"/>
                    </a:cubicBezTo>
                    <a:lnTo>
                      <a:pt x="2288" y="17113"/>
                    </a:lnTo>
                    <a:lnTo>
                      <a:pt x="2268" y="16999"/>
                    </a:lnTo>
                    <a:cubicBezTo>
                      <a:pt x="2235" y="16837"/>
                      <a:pt x="2207" y="16678"/>
                      <a:pt x="2179" y="16516"/>
                    </a:cubicBezTo>
                    <a:lnTo>
                      <a:pt x="2204" y="16514"/>
                    </a:lnTo>
                    <a:lnTo>
                      <a:pt x="2204" y="16511"/>
                    </a:lnTo>
                    <a:cubicBezTo>
                      <a:pt x="2201" y="16486"/>
                      <a:pt x="2199" y="16461"/>
                      <a:pt x="2193" y="16433"/>
                    </a:cubicBezTo>
                    <a:lnTo>
                      <a:pt x="2199" y="16433"/>
                    </a:lnTo>
                    <a:lnTo>
                      <a:pt x="2193" y="16430"/>
                    </a:lnTo>
                    <a:lnTo>
                      <a:pt x="2165" y="16433"/>
                    </a:lnTo>
                    <a:cubicBezTo>
                      <a:pt x="2134" y="16237"/>
                      <a:pt x="2107" y="16037"/>
                      <a:pt x="2081" y="15836"/>
                    </a:cubicBezTo>
                    <a:lnTo>
                      <a:pt x="2123" y="15833"/>
                    </a:lnTo>
                    <a:lnTo>
                      <a:pt x="2129" y="15833"/>
                    </a:lnTo>
                    <a:lnTo>
                      <a:pt x="2123" y="15830"/>
                    </a:lnTo>
                    <a:cubicBezTo>
                      <a:pt x="2121" y="15805"/>
                      <a:pt x="2121" y="15777"/>
                      <a:pt x="2118" y="15752"/>
                    </a:cubicBezTo>
                    <a:lnTo>
                      <a:pt x="2121" y="15752"/>
                    </a:lnTo>
                    <a:lnTo>
                      <a:pt x="2118" y="15749"/>
                    </a:lnTo>
                    <a:lnTo>
                      <a:pt x="2073" y="15752"/>
                    </a:lnTo>
                    <a:cubicBezTo>
                      <a:pt x="2048" y="15554"/>
                      <a:pt x="2031" y="15353"/>
                      <a:pt x="2012" y="15149"/>
                    </a:cubicBezTo>
                    <a:lnTo>
                      <a:pt x="2079" y="15147"/>
                    </a:lnTo>
                    <a:lnTo>
                      <a:pt x="2079" y="15144"/>
                    </a:lnTo>
                    <a:cubicBezTo>
                      <a:pt x="2079" y="15116"/>
                      <a:pt x="2079" y="15091"/>
                      <a:pt x="2076" y="15063"/>
                    </a:cubicBezTo>
                    <a:lnTo>
                      <a:pt x="2006" y="15066"/>
                    </a:lnTo>
                    <a:cubicBezTo>
                      <a:pt x="1998" y="14993"/>
                      <a:pt x="1995" y="14921"/>
                      <a:pt x="1989" y="14845"/>
                    </a:cubicBezTo>
                    <a:cubicBezTo>
                      <a:pt x="1981" y="14717"/>
                      <a:pt x="1975" y="14589"/>
                      <a:pt x="1970" y="14460"/>
                    </a:cubicBezTo>
                    <a:lnTo>
                      <a:pt x="2054" y="14460"/>
                    </a:lnTo>
                    <a:lnTo>
                      <a:pt x="2054" y="14455"/>
                    </a:lnTo>
                    <a:cubicBezTo>
                      <a:pt x="2054" y="14427"/>
                      <a:pt x="2051" y="14405"/>
                      <a:pt x="2051" y="14379"/>
                    </a:cubicBezTo>
                    <a:lnTo>
                      <a:pt x="2051" y="14377"/>
                    </a:lnTo>
                    <a:lnTo>
                      <a:pt x="1964" y="14377"/>
                    </a:lnTo>
                    <a:cubicBezTo>
                      <a:pt x="1956" y="14173"/>
                      <a:pt x="1953" y="13972"/>
                      <a:pt x="1956" y="13766"/>
                    </a:cubicBezTo>
                    <a:lnTo>
                      <a:pt x="1956" y="13766"/>
                    </a:lnTo>
                    <a:lnTo>
                      <a:pt x="2059" y="13768"/>
                    </a:lnTo>
                    <a:lnTo>
                      <a:pt x="2059" y="13766"/>
                    </a:lnTo>
                    <a:cubicBezTo>
                      <a:pt x="2059" y="13738"/>
                      <a:pt x="2062" y="13713"/>
                      <a:pt x="2062" y="13688"/>
                    </a:cubicBezTo>
                    <a:lnTo>
                      <a:pt x="2062" y="13685"/>
                    </a:lnTo>
                    <a:lnTo>
                      <a:pt x="1956" y="13682"/>
                    </a:lnTo>
                    <a:cubicBezTo>
                      <a:pt x="1956" y="13478"/>
                      <a:pt x="1964" y="13277"/>
                      <a:pt x="1975" y="13071"/>
                    </a:cubicBezTo>
                    <a:lnTo>
                      <a:pt x="2095" y="13082"/>
                    </a:lnTo>
                    <a:lnTo>
                      <a:pt x="2095" y="13079"/>
                    </a:lnTo>
                    <a:cubicBezTo>
                      <a:pt x="2095" y="13051"/>
                      <a:pt x="2104" y="13026"/>
                      <a:pt x="2104" y="12998"/>
                    </a:cubicBezTo>
                    <a:lnTo>
                      <a:pt x="2104" y="12996"/>
                    </a:lnTo>
                    <a:lnTo>
                      <a:pt x="1975" y="12985"/>
                    </a:lnTo>
                    <a:lnTo>
                      <a:pt x="1975" y="12954"/>
                    </a:lnTo>
                    <a:cubicBezTo>
                      <a:pt x="1984" y="12761"/>
                      <a:pt x="1998" y="12569"/>
                      <a:pt x="2017" y="12376"/>
                    </a:cubicBezTo>
                    <a:lnTo>
                      <a:pt x="2162" y="12396"/>
                    </a:lnTo>
                    <a:lnTo>
                      <a:pt x="2165" y="12396"/>
                    </a:lnTo>
                    <a:lnTo>
                      <a:pt x="2165" y="12390"/>
                    </a:lnTo>
                    <a:cubicBezTo>
                      <a:pt x="2171" y="12368"/>
                      <a:pt x="2174" y="12340"/>
                      <a:pt x="2174" y="12312"/>
                    </a:cubicBezTo>
                    <a:lnTo>
                      <a:pt x="2174" y="12307"/>
                    </a:lnTo>
                    <a:lnTo>
                      <a:pt x="2023" y="12290"/>
                    </a:lnTo>
                    <a:cubicBezTo>
                      <a:pt x="2040" y="12089"/>
                      <a:pt x="2065" y="11885"/>
                      <a:pt x="2090" y="11687"/>
                    </a:cubicBezTo>
                    <a:lnTo>
                      <a:pt x="2257" y="11715"/>
                    </a:lnTo>
                    <a:lnTo>
                      <a:pt x="2260" y="11715"/>
                    </a:lnTo>
                    <a:lnTo>
                      <a:pt x="2260" y="11712"/>
                    </a:lnTo>
                    <a:cubicBezTo>
                      <a:pt x="2263" y="11687"/>
                      <a:pt x="2268" y="11662"/>
                      <a:pt x="2274" y="11634"/>
                    </a:cubicBezTo>
                    <a:lnTo>
                      <a:pt x="2274" y="11631"/>
                    </a:lnTo>
                    <a:lnTo>
                      <a:pt x="2101" y="11604"/>
                    </a:lnTo>
                    <a:cubicBezTo>
                      <a:pt x="2109" y="11506"/>
                      <a:pt x="2123" y="11422"/>
                      <a:pt x="2134" y="11355"/>
                    </a:cubicBezTo>
                    <a:cubicBezTo>
                      <a:pt x="2143" y="11316"/>
                      <a:pt x="2146" y="11283"/>
                      <a:pt x="2148" y="11252"/>
                    </a:cubicBezTo>
                    <a:cubicBezTo>
                      <a:pt x="2157" y="11205"/>
                      <a:pt x="2160" y="11171"/>
                      <a:pt x="2165" y="11146"/>
                    </a:cubicBezTo>
                    <a:close/>
                    <a:moveTo>
                      <a:pt x="3875" y="1"/>
                    </a:moveTo>
                    <a:lnTo>
                      <a:pt x="3806" y="73"/>
                    </a:lnTo>
                    <a:cubicBezTo>
                      <a:pt x="3772" y="104"/>
                      <a:pt x="3727" y="152"/>
                      <a:pt x="3680" y="210"/>
                    </a:cubicBezTo>
                    <a:lnTo>
                      <a:pt x="3652" y="241"/>
                    </a:lnTo>
                    <a:cubicBezTo>
                      <a:pt x="3585" y="313"/>
                      <a:pt x="3507" y="403"/>
                      <a:pt x="3418" y="503"/>
                    </a:cubicBezTo>
                    <a:cubicBezTo>
                      <a:pt x="3326" y="606"/>
                      <a:pt x="3228" y="726"/>
                      <a:pt x="3122" y="852"/>
                    </a:cubicBezTo>
                    <a:cubicBezTo>
                      <a:pt x="3030" y="963"/>
                      <a:pt x="2935" y="1081"/>
                      <a:pt x="2835" y="1203"/>
                    </a:cubicBezTo>
                    <a:lnTo>
                      <a:pt x="2779" y="1273"/>
                    </a:lnTo>
                    <a:cubicBezTo>
                      <a:pt x="2723" y="1351"/>
                      <a:pt x="2665" y="1426"/>
                      <a:pt x="2600" y="1507"/>
                    </a:cubicBezTo>
                    <a:lnTo>
                      <a:pt x="2570" y="1546"/>
                    </a:lnTo>
                    <a:cubicBezTo>
                      <a:pt x="2517" y="1611"/>
                      <a:pt x="2466" y="1680"/>
                      <a:pt x="2413" y="1750"/>
                    </a:cubicBezTo>
                    <a:cubicBezTo>
                      <a:pt x="2349" y="1839"/>
                      <a:pt x="2291" y="1923"/>
                      <a:pt x="2224" y="2010"/>
                    </a:cubicBezTo>
                    <a:cubicBezTo>
                      <a:pt x="2193" y="2051"/>
                      <a:pt x="2162" y="2096"/>
                      <a:pt x="2132" y="2141"/>
                    </a:cubicBezTo>
                    <a:lnTo>
                      <a:pt x="2037" y="2277"/>
                    </a:lnTo>
                    <a:lnTo>
                      <a:pt x="1847" y="2554"/>
                    </a:lnTo>
                    <a:cubicBezTo>
                      <a:pt x="1816" y="2601"/>
                      <a:pt x="1783" y="2654"/>
                      <a:pt x="1747" y="2707"/>
                    </a:cubicBezTo>
                    <a:lnTo>
                      <a:pt x="1663" y="2833"/>
                    </a:lnTo>
                    <a:cubicBezTo>
                      <a:pt x="1242" y="3485"/>
                      <a:pt x="807" y="4266"/>
                      <a:pt x="463" y="4972"/>
                    </a:cubicBezTo>
                    <a:cubicBezTo>
                      <a:pt x="332" y="5248"/>
                      <a:pt x="212" y="5511"/>
                      <a:pt x="129" y="5709"/>
                    </a:cubicBezTo>
                    <a:cubicBezTo>
                      <a:pt x="90" y="5801"/>
                      <a:pt x="62" y="5871"/>
                      <a:pt x="39" y="5918"/>
                    </a:cubicBezTo>
                    <a:lnTo>
                      <a:pt x="31" y="5932"/>
                    </a:lnTo>
                    <a:cubicBezTo>
                      <a:pt x="25" y="5949"/>
                      <a:pt x="17" y="5963"/>
                      <a:pt x="14" y="5971"/>
                    </a:cubicBezTo>
                    <a:cubicBezTo>
                      <a:pt x="11" y="5985"/>
                      <a:pt x="6" y="5991"/>
                      <a:pt x="6" y="5991"/>
                    </a:cubicBezTo>
                    <a:lnTo>
                      <a:pt x="0" y="6013"/>
                    </a:lnTo>
                    <a:lnTo>
                      <a:pt x="3973" y="7670"/>
                    </a:lnTo>
                    <a:cubicBezTo>
                      <a:pt x="3926" y="7770"/>
                      <a:pt x="3875" y="7879"/>
                      <a:pt x="3828" y="7994"/>
                    </a:cubicBezTo>
                    <a:cubicBezTo>
                      <a:pt x="3672" y="8356"/>
                      <a:pt x="3501" y="8789"/>
                      <a:pt x="3345" y="9255"/>
                    </a:cubicBezTo>
                    <a:cubicBezTo>
                      <a:pt x="3186" y="9726"/>
                      <a:pt x="3041" y="10237"/>
                      <a:pt x="2927" y="10747"/>
                    </a:cubicBezTo>
                    <a:cubicBezTo>
                      <a:pt x="2890" y="10898"/>
                      <a:pt x="2860" y="11051"/>
                      <a:pt x="2829" y="11202"/>
                    </a:cubicBezTo>
                    <a:lnTo>
                      <a:pt x="2681" y="11177"/>
                    </a:lnTo>
                    <a:cubicBezTo>
                      <a:pt x="2676" y="11166"/>
                      <a:pt x="2665" y="11160"/>
                      <a:pt x="2653" y="11160"/>
                    </a:cubicBezTo>
                    <a:cubicBezTo>
                      <a:pt x="2651" y="11160"/>
                      <a:pt x="2649" y="11159"/>
                      <a:pt x="2648" y="11159"/>
                    </a:cubicBezTo>
                    <a:cubicBezTo>
                      <a:pt x="2639" y="11159"/>
                      <a:pt x="2632" y="11164"/>
                      <a:pt x="2623" y="11171"/>
                    </a:cubicBezTo>
                    <a:lnTo>
                      <a:pt x="2126" y="11090"/>
                    </a:lnTo>
                    <a:lnTo>
                      <a:pt x="2123" y="11118"/>
                    </a:lnTo>
                    <a:cubicBezTo>
                      <a:pt x="2123" y="11118"/>
                      <a:pt x="2118" y="11163"/>
                      <a:pt x="2104" y="11249"/>
                    </a:cubicBezTo>
                    <a:cubicBezTo>
                      <a:pt x="2098" y="11277"/>
                      <a:pt x="2093" y="11313"/>
                      <a:pt x="2084" y="11353"/>
                    </a:cubicBezTo>
                    <a:cubicBezTo>
                      <a:pt x="2076" y="11422"/>
                      <a:pt x="2062" y="11500"/>
                      <a:pt x="2051" y="11598"/>
                    </a:cubicBezTo>
                    <a:lnTo>
                      <a:pt x="634" y="11361"/>
                    </a:lnTo>
                    <a:cubicBezTo>
                      <a:pt x="628" y="11394"/>
                      <a:pt x="625" y="11422"/>
                      <a:pt x="620" y="11450"/>
                    </a:cubicBezTo>
                    <a:lnTo>
                      <a:pt x="2040" y="11682"/>
                    </a:lnTo>
                    <a:cubicBezTo>
                      <a:pt x="2014" y="11885"/>
                      <a:pt x="1992" y="12086"/>
                      <a:pt x="1973" y="12290"/>
                    </a:cubicBezTo>
                    <a:lnTo>
                      <a:pt x="528" y="12109"/>
                    </a:lnTo>
                    <a:lnTo>
                      <a:pt x="522" y="12109"/>
                    </a:lnTo>
                    <a:lnTo>
                      <a:pt x="522" y="12111"/>
                    </a:lnTo>
                    <a:cubicBezTo>
                      <a:pt x="519" y="12139"/>
                      <a:pt x="516" y="12170"/>
                      <a:pt x="514" y="12203"/>
                    </a:cubicBezTo>
                    <a:lnTo>
                      <a:pt x="1967" y="12376"/>
                    </a:lnTo>
                    <a:cubicBezTo>
                      <a:pt x="1950" y="12569"/>
                      <a:pt x="1936" y="12764"/>
                      <a:pt x="1925" y="12957"/>
                    </a:cubicBezTo>
                    <a:lnTo>
                      <a:pt x="1925" y="12987"/>
                    </a:lnTo>
                    <a:lnTo>
                      <a:pt x="447" y="12865"/>
                    </a:lnTo>
                    <a:cubicBezTo>
                      <a:pt x="444" y="12892"/>
                      <a:pt x="438" y="12923"/>
                      <a:pt x="438" y="12957"/>
                    </a:cubicBezTo>
                    <a:lnTo>
                      <a:pt x="1922" y="13068"/>
                    </a:lnTo>
                    <a:cubicBezTo>
                      <a:pt x="1911" y="13272"/>
                      <a:pt x="1908" y="13476"/>
                      <a:pt x="1903" y="13682"/>
                    </a:cubicBezTo>
                    <a:lnTo>
                      <a:pt x="402" y="13621"/>
                    </a:lnTo>
                    <a:lnTo>
                      <a:pt x="402" y="13626"/>
                    </a:lnTo>
                    <a:cubicBezTo>
                      <a:pt x="402" y="13654"/>
                      <a:pt x="402" y="13682"/>
                      <a:pt x="396" y="13713"/>
                    </a:cubicBezTo>
                    <a:lnTo>
                      <a:pt x="1908" y="13766"/>
                    </a:lnTo>
                    <a:cubicBezTo>
                      <a:pt x="1908" y="13969"/>
                      <a:pt x="1908" y="14173"/>
                      <a:pt x="1914" y="14374"/>
                    </a:cubicBezTo>
                    <a:lnTo>
                      <a:pt x="391" y="14382"/>
                    </a:lnTo>
                    <a:lnTo>
                      <a:pt x="391" y="14471"/>
                    </a:lnTo>
                    <a:lnTo>
                      <a:pt x="1917" y="14458"/>
                    </a:lnTo>
                    <a:cubicBezTo>
                      <a:pt x="1922" y="14589"/>
                      <a:pt x="1928" y="14717"/>
                      <a:pt x="1936" y="14845"/>
                    </a:cubicBezTo>
                    <a:cubicBezTo>
                      <a:pt x="1939" y="14918"/>
                      <a:pt x="1945" y="14993"/>
                      <a:pt x="1953" y="15066"/>
                    </a:cubicBezTo>
                    <a:lnTo>
                      <a:pt x="410" y="15138"/>
                    </a:lnTo>
                    <a:lnTo>
                      <a:pt x="410" y="15141"/>
                    </a:lnTo>
                    <a:cubicBezTo>
                      <a:pt x="410" y="15174"/>
                      <a:pt x="410" y="15202"/>
                      <a:pt x="416" y="15233"/>
                    </a:cubicBezTo>
                    <a:lnTo>
                      <a:pt x="1959" y="15152"/>
                    </a:lnTo>
                    <a:cubicBezTo>
                      <a:pt x="1978" y="15356"/>
                      <a:pt x="1995" y="15557"/>
                      <a:pt x="2020" y="15755"/>
                    </a:cubicBezTo>
                    <a:lnTo>
                      <a:pt x="461" y="15894"/>
                    </a:lnTo>
                    <a:lnTo>
                      <a:pt x="461" y="15900"/>
                    </a:lnTo>
                    <a:lnTo>
                      <a:pt x="472" y="15984"/>
                    </a:lnTo>
                    <a:lnTo>
                      <a:pt x="472" y="15986"/>
                    </a:lnTo>
                    <a:lnTo>
                      <a:pt x="2028" y="15836"/>
                    </a:lnTo>
                    <a:cubicBezTo>
                      <a:pt x="2054" y="16039"/>
                      <a:pt x="2081" y="16237"/>
                      <a:pt x="2112" y="16435"/>
                    </a:cubicBezTo>
                    <a:lnTo>
                      <a:pt x="547" y="16645"/>
                    </a:lnTo>
                    <a:lnTo>
                      <a:pt x="541" y="16647"/>
                    </a:lnTo>
                    <a:lnTo>
                      <a:pt x="547" y="16647"/>
                    </a:lnTo>
                    <a:cubicBezTo>
                      <a:pt x="550" y="16673"/>
                      <a:pt x="555" y="16701"/>
                      <a:pt x="561" y="16737"/>
                    </a:cubicBezTo>
                    <a:lnTo>
                      <a:pt x="2132" y="16516"/>
                    </a:lnTo>
                    <a:cubicBezTo>
                      <a:pt x="2160" y="16681"/>
                      <a:pt x="2187" y="16840"/>
                      <a:pt x="2218" y="17002"/>
                    </a:cubicBezTo>
                    <a:lnTo>
                      <a:pt x="2238" y="17116"/>
                    </a:lnTo>
                    <a:lnTo>
                      <a:pt x="670" y="17395"/>
                    </a:lnTo>
                    <a:lnTo>
                      <a:pt x="670" y="17398"/>
                    </a:lnTo>
                    <a:cubicBezTo>
                      <a:pt x="673" y="17429"/>
                      <a:pt x="675" y="17454"/>
                      <a:pt x="684" y="17484"/>
                    </a:cubicBezTo>
                    <a:lnTo>
                      <a:pt x="2257" y="17200"/>
                    </a:lnTo>
                    <a:cubicBezTo>
                      <a:pt x="2293" y="17387"/>
                      <a:pt x="2341" y="17582"/>
                      <a:pt x="2388" y="17791"/>
                    </a:cubicBezTo>
                    <a:lnTo>
                      <a:pt x="815" y="18140"/>
                    </a:lnTo>
                    <a:lnTo>
                      <a:pt x="815" y="18146"/>
                    </a:lnTo>
                    <a:cubicBezTo>
                      <a:pt x="820" y="18168"/>
                      <a:pt x="823" y="18196"/>
                      <a:pt x="834" y="18232"/>
                    </a:cubicBezTo>
                    <a:lnTo>
                      <a:pt x="2405" y="17872"/>
                    </a:lnTo>
                    <a:cubicBezTo>
                      <a:pt x="2425" y="17942"/>
                      <a:pt x="2441" y="18009"/>
                      <a:pt x="2458" y="18081"/>
                    </a:cubicBezTo>
                    <a:lnTo>
                      <a:pt x="2567" y="18461"/>
                    </a:lnTo>
                    <a:lnTo>
                      <a:pt x="993" y="18885"/>
                    </a:lnTo>
                    <a:cubicBezTo>
                      <a:pt x="1002" y="18913"/>
                      <a:pt x="1010" y="18941"/>
                      <a:pt x="1019" y="18969"/>
                    </a:cubicBezTo>
                    <a:lnTo>
                      <a:pt x="1019" y="18971"/>
                    </a:lnTo>
                    <a:lnTo>
                      <a:pt x="2592" y="18545"/>
                    </a:lnTo>
                    <a:lnTo>
                      <a:pt x="2628" y="18684"/>
                    </a:lnTo>
                    <a:lnTo>
                      <a:pt x="2681" y="18863"/>
                    </a:lnTo>
                    <a:lnTo>
                      <a:pt x="2765" y="19111"/>
                    </a:lnTo>
                    <a:cubicBezTo>
                      <a:pt x="2765" y="19114"/>
                      <a:pt x="2768" y="19116"/>
                      <a:pt x="2768" y="19122"/>
                    </a:cubicBezTo>
                    <a:lnTo>
                      <a:pt x="1205" y="19610"/>
                    </a:lnTo>
                    <a:lnTo>
                      <a:pt x="1203" y="19610"/>
                    </a:lnTo>
                    <a:cubicBezTo>
                      <a:pt x="1214" y="19638"/>
                      <a:pt x="1225" y="19666"/>
                      <a:pt x="1231" y="19694"/>
                    </a:cubicBezTo>
                    <a:lnTo>
                      <a:pt x="2793" y="19197"/>
                    </a:lnTo>
                    <a:cubicBezTo>
                      <a:pt x="2807" y="19236"/>
                      <a:pt x="2821" y="19275"/>
                      <a:pt x="2835" y="19317"/>
                    </a:cubicBezTo>
                    <a:lnTo>
                      <a:pt x="2849" y="19354"/>
                    </a:lnTo>
                    <a:cubicBezTo>
                      <a:pt x="2871" y="19415"/>
                      <a:pt x="2890" y="19474"/>
                      <a:pt x="2907" y="19532"/>
                    </a:cubicBezTo>
                    <a:lnTo>
                      <a:pt x="2999" y="19769"/>
                    </a:lnTo>
                    <a:lnTo>
                      <a:pt x="1448" y="20330"/>
                    </a:lnTo>
                    <a:lnTo>
                      <a:pt x="1448" y="20336"/>
                    </a:lnTo>
                    <a:cubicBezTo>
                      <a:pt x="1457" y="20363"/>
                      <a:pt x="1468" y="20386"/>
                      <a:pt x="1479" y="20419"/>
                    </a:cubicBezTo>
                    <a:lnTo>
                      <a:pt x="3030" y="19850"/>
                    </a:lnTo>
                    <a:cubicBezTo>
                      <a:pt x="3038" y="19870"/>
                      <a:pt x="3047" y="19889"/>
                      <a:pt x="3052" y="19909"/>
                    </a:cubicBezTo>
                    <a:cubicBezTo>
                      <a:pt x="3072" y="19959"/>
                      <a:pt x="3089" y="20006"/>
                      <a:pt x="3111" y="20057"/>
                    </a:cubicBezTo>
                    <a:cubicBezTo>
                      <a:pt x="3158" y="20182"/>
                      <a:pt x="3209" y="20299"/>
                      <a:pt x="3256" y="20414"/>
                    </a:cubicBezTo>
                    <a:lnTo>
                      <a:pt x="1719" y="21041"/>
                    </a:lnTo>
                    <a:lnTo>
                      <a:pt x="1719" y="21047"/>
                    </a:lnTo>
                    <a:cubicBezTo>
                      <a:pt x="1727" y="21075"/>
                      <a:pt x="1741" y="21097"/>
                      <a:pt x="1749" y="21125"/>
                    </a:cubicBezTo>
                    <a:lnTo>
                      <a:pt x="3284" y="20492"/>
                    </a:lnTo>
                    <a:cubicBezTo>
                      <a:pt x="3345" y="20626"/>
                      <a:pt x="3404" y="20754"/>
                      <a:pt x="3460" y="20877"/>
                    </a:cubicBezTo>
                    <a:cubicBezTo>
                      <a:pt x="3705" y="21404"/>
                      <a:pt x="3928" y="21817"/>
                      <a:pt x="4071" y="22068"/>
                    </a:cubicBezTo>
                    <a:lnTo>
                      <a:pt x="4096" y="22110"/>
                    </a:lnTo>
                    <a:cubicBezTo>
                      <a:pt x="4126" y="22163"/>
                      <a:pt x="4151" y="22210"/>
                      <a:pt x="4179" y="22252"/>
                    </a:cubicBezTo>
                    <a:lnTo>
                      <a:pt x="4188" y="22269"/>
                    </a:lnTo>
                    <a:cubicBezTo>
                      <a:pt x="4216" y="22316"/>
                      <a:pt x="4241" y="22353"/>
                      <a:pt x="4257" y="22389"/>
                    </a:cubicBezTo>
                    <a:lnTo>
                      <a:pt x="4338" y="22526"/>
                    </a:lnTo>
                    <a:lnTo>
                      <a:pt x="4704" y="22302"/>
                    </a:lnTo>
                    <a:cubicBezTo>
                      <a:pt x="4715" y="22319"/>
                      <a:pt x="4726" y="22336"/>
                      <a:pt x="4732" y="22350"/>
                    </a:cubicBezTo>
                    <a:cubicBezTo>
                      <a:pt x="4871" y="22584"/>
                      <a:pt x="5016" y="22818"/>
                      <a:pt x="5131" y="22989"/>
                    </a:cubicBezTo>
                    <a:cubicBezTo>
                      <a:pt x="5159" y="23031"/>
                      <a:pt x="5181" y="23072"/>
                      <a:pt x="5206" y="23109"/>
                    </a:cubicBezTo>
                    <a:cubicBezTo>
                      <a:pt x="5231" y="23139"/>
                      <a:pt x="5251" y="23170"/>
                      <a:pt x="5267" y="23195"/>
                    </a:cubicBezTo>
                    <a:cubicBezTo>
                      <a:pt x="5301" y="23248"/>
                      <a:pt x="5318" y="23270"/>
                      <a:pt x="5318" y="23270"/>
                    </a:cubicBezTo>
                    <a:lnTo>
                      <a:pt x="5463" y="23173"/>
                    </a:lnTo>
                    <a:cubicBezTo>
                      <a:pt x="5463" y="23190"/>
                      <a:pt x="5465" y="23212"/>
                      <a:pt x="5471" y="23237"/>
                    </a:cubicBezTo>
                    <a:cubicBezTo>
                      <a:pt x="5491" y="23282"/>
                      <a:pt x="5513" y="23340"/>
                      <a:pt x="5560" y="23396"/>
                    </a:cubicBezTo>
                    <a:cubicBezTo>
                      <a:pt x="5631" y="23487"/>
                      <a:pt x="5713" y="23547"/>
                      <a:pt x="5762" y="23547"/>
                    </a:cubicBezTo>
                    <a:cubicBezTo>
                      <a:pt x="5773" y="23547"/>
                      <a:pt x="5782" y="23544"/>
                      <a:pt x="5789" y="23538"/>
                    </a:cubicBezTo>
                    <a:cubicBezTo>
                      <a:pt x="5828" y="23508"/>
                      <a:pt x="5792" y="23393"/>
                      <a:pt x="5705" y="23284"/>
                    </a:cubicBezTo>
                    <a:cubicBezTo>
                      <a:pt x="5661" y="23229"/>
                      <a:pt x="5616" y="23184"/>
                      <a:pt x="5577" y="23156"/>
                    </a:cubicBezTo>
                    <a:cubicBezTo>
                      <a:pt x="5560" y="23145"/>
                      <a:pt x="5541" y="23134"/>
                      <a:pt x="5527" y="23131"/>
                    </a:cubicBezTo>
                    <a:lnTo>
                      <a:pt x="5853" y="22908"/>
                    </a:lnTo>
                    <a:cubicBezTo>
                      <a:pt x="5853" y="22908"/>
                      <a:pt x="5831" y="22880"/>
                      <a:pt x="5803" y="22835"/>
                    </a:cubicBezTo>
                    <a:cubicBezTo>
                      <a:pt x="5786" y="22810"/>
                      <a:pt x="5770" y="22782"/>
                      <a:pt x="5744" y="22749"/>
                    </a:cubicBezTo>
                    <a:cubicBezTo>
                      <a:pt x="5722" y="22715"/>
                      <a:pt x="5700" y="22679"/>
                      <a:pt x="5675" y="22637"/>
                    </a:cubicBezTo>
                    <a:cubicBezTo>
                      <a:pt x="5566" y="22473"/>
                      <a:pt x="5426" y="22249"/>
                      <a:pt x="5295" y="22026"/>
                    </a:cubicBezTo>
                    <a:cubicBezTo>
                      <a:pt x="5284" y="22007"/>
                      <a:pt x="5270" y="21987"/>
                      <a:pt x="5259" y="21968"/>
                    </a:cubicBezTo>
                    <a:lnTo>
                      <a:pt x="5569" y="21778"/>
                    </a:lnTo>
                    <a:cubicBezTo>
                      <a:pt x="5630" y="21881"/>
                      <a:pt x="5680" y="21973"/>
                      <a:pt x="5736" y="22057"/>
                    </a:cubicBezTo>
                    <a:cubicBezTo>
                      <a:pt x="5775" y="22124"/>
                      <a:pt x="5817" y="22185"/>
                      <a:pt x="5850" y="22247"/>
                    </a:cubicBezTo>
                    <a:cubicBezTo>
                      <a:pt x="5890" y="22302"/>
                      <a:pt x="5920" y="22355"/>
                      <a:pt x="5956" y="22403"/>
                    </a:cubicBezTo>
                    <a:cubicBezTo>
                      <a:pt x="6015" y="22500"/>
                      <a:pt x="6065" y="22573"/>
                      <a:pt x="6099" y="22623"/>
                    </a:cubicBezTo>
                    <a:cubicBezTo>
                      <a:pt x="6135" y="22671"/>
                      <a:pt x="6152" y="22699"/>
                      <a:pt x="6152" y="22699"/>
                    </a:cubicBezTo>
                    <a:lnTo>
                      <a:pt x="6685" y="22336"/>
                    </a:lnTo>
                    <a:cubicBezTo>
                      <a:pt x="6685" y="22336"/>
                      <a:pt x="6665" y="22308"/>
                      <a:pt x="6632" y="22263"/>
                    </a:cubicBezTo>
                    <a:cubicBezTo>
                      <a:pt x="6598" y="22219"/>
                      <a:pt x="6553" y="22146"/>
                      <a:pt x="6492" y="22054"/>
                    </a:cubicBezTo>
                    <a:cubicBezTo>
                      <a:pt x="6461" y="22009"/>
                      <a:pt x="6431" y="21959"/>
                      <a:pt x="6394" y="21903"/>
                    </a:cubicBezTo>
                    <a:cubicBezTo>
                      <a:pt x="6361" y="21848"/>
                      <a:pt x="6325" y="21786"/>
                      <a:pt x="6283" y="21722"/>
                    </a:cubicBezTo>
                    <a:cubicBezTo>
                      <a:pt x="6233" y="21638"/>
                      <a:pt x="6180" y="21549"/>
                      <a:pt x="6121" y="21449"/>
                    </a:cubicBezTo>
                    <a:lnTo>
                      <a:pt x="6434" y="21259"/>
                    </a:lnTo>
                    <a:cubicBezTo>
                      <a:pt x="6459" y="21304"/>
                      <a:pt x="6475" y="21329"/>
                      <a:pt x="6475" y="21329"/>
                    </a:cubicBezTo>
                    <a:lnTo>
                      <a:pt x="6478" y="21329"/>
                    </a:lnTo>
                    <a:cubicBezTo>
                      <a:pt x="6478" y="21329"/>
                      <a:pt x="6487" y="21343"/>
                      <a:pt x="6500" y="21365"/>
                    </a:cubicBezTo>
                    <a:cubicBezTo>
                      <a:pt x="6514" y="21385"/>
                      <a:pt x="6531" y="21415"/>
                      <a:pt x="6556" y="21454"/>
                    </a:cubicBezTo>
                    <a:cubicBezTo>
                      <a:pt x="6604" y="21527"/>
                      <a:pt x="6665" y="21633"/>
                      <a:pt x="6729" y="21733"/>
                    </a:cubicBezTo>
                    <a:cubicBezTo>
                      <a:pt x="6793" y="21834"/>
                      <a:pt x="6860" y="21931"/>
                      <a:pt x="6908" y="22009"/>
                    </a:cubicBezTo>
                    <a:cubicBezTo>
                      <a:pt x="6958" y="22085"/>
                      <a:pt x="6991" y="22132"/>
                      <a:pt x="6991" y="22132"/>
                    </a:cubicBezTo>
                    <a:lnTo>
                      <a:pt x="7524" y="21767"/>
                    </a:lnTo>
                    <a:cubicBezTo>
                      <a:pt x="7524" y="21767"/>
                      <a:pt x="7494" y="21719"/>
                      <a:pt x="7446" y="21650"/>
                    </a:cubicBezTo>
                    <a:cubicBezTo>
                      <a:pt x="7399" y="21580"/>
                      <a:pt x="7337" y="21482"/>
                      <a:pt x="7273" y="21387"/>
                    </a:cubicBezTo>
                    <a:cubicBezTo>
                      <a:pt x="7212" y="21290"/>
                      <a:pt x="7156" y="21192"/>
                      <a:pt x="7111" y="21122"/>
                    </a:cubicBezTo>
                    <a:cubicBezTo>
                      <a:pt x="7086" y="21089"/>
                      <a:pt x="7070" y="21055"/>
                      <a:pt x="7058" y="21036"/>
                    </a:cubicBezTo>
                    <a:cubicBezTo>
                      <a:pt x="7044" y="21011"/>
                      <a:pt x="7036" y="21000"/>
                      <a:pt x="7036" y="21000"/>
                    </a:cubicBezTo>
                    <a:cubicBezTo>
                      <a:pt x="7033" y="20994"/>
                      <a:pt x="7019" y="20969"/>
                      <a:pt x="6994" y="20930"/>
                    </a:cubicBezTo>
                    <a:cubicBezTo>
                      <a:pt x="6994" y="20927"/>
                      <a:pt x="6991" y="20927"/>
                      <a:pt x="6991" y="20924"/>
                    </a:cubicBezTo>
                    <a:lnTo>
                      <a:pt x="11835" y="17998"/>
                    </a:lnTo>
                    <a:lnTo>
                      <a:pt x="11821" y="17975"/>
                    </a:lnTo>
                    <a:cubicBezTo>
                      <a:pt x="11821" y="17975"/>
                      <a:pt x="11812" y="17953"/>
                      <a:pt x="11790" y="17920"/>
                    </a:cubicBezTo>
                    <a:lnTo>
                      <a:pt x="11751" y="17853"/>
                    </a:lnTo>
                    <a:cubicBezTo>
                      <a:pt x="11743" y="17830"/>
                      <a:pt x="11729" y="17811"/>
                      <a:pt x="11717" y="17789"/>
                    </a:cubicBezTo>
                    <a:lnTo>
                      <a:pt x="11701" y="17761"/>
                    </a:lnTo>
                    <a:cubicBezTo>
                      <a:pt x="11634" y="17646"/>
                      <a:pt x="11528" y="17451"/>
                      <a:pt x="11408" y="17189"/>
                    </a:cubicBezTo>
                    <a:cubicBezTo>
                      <a:pt x="11358" y="17085"/>
                      <a:pt x="11302" y="16960"/>
                      <a:pt x="11235" y="16795"/>
                    </a:cubicBezTo>
                    <a:cubicBezTo>
                      <a:pt x="11226" y="16770"/>
                      <a:pt x="11218" y="16751"/>
                      <a:pt x="11207" y="16726"/>
                    </a:cubicBezTo>
                    <a:lnTo>
                      <a:pt x="11151" y="16578"/>
                    </a:lnTo>
                    <a:cubicBezTo>
                      <a:pt x="11137" y="16541"/>
                      <a:pt x="11129" y="16502"/>
                      <a:pt x="11115" y="16463"/>
                    </a:cubicBezTo>
                    <a:cubicBezTo>
                      <a:pt x="11104" y="16424"/>
                      <a:pt x="11087" y="16388"/>
                      <a:pt x="11076" y="16349"/>
                    </a:cubicBezTo>
                    <a:cubicBezTo>
                      <a:pt x="11062" y="16310"/>
                      <a:pt x="11048" y="16271"/>
                      <a:pt x="11037" y="16229"/>
                    </a:cubicBezTo>
                    <a:cubicBezTo>
                      <a:pt x="11026" y="16201"/>
                      <a:pt x="11020" y="16179"/>
                      <a:pt x="11012" y="16151"/>
                    </a:cubicBezTo>
                    <a:lnTo>
                      <a:pt x="10928" y="15861"/>
                    </a:lnTo>
                    <a:cubicBezTo>
                      <a:pt x="10886" y="15696"/>
                      <a:pt x="10844" y="15526"/>
                      <a:pt x="10814" y="15345"/>
                    </a:cubicBezTo>
                    <a:cubicBezTo>
                      <a:pt x="10752" y="15027"/>
                      <a:pt x="10705" y="14681"/>
                      <a:pt x="10685" y="14312"/>
                    </a:cubicBezTo>
                    <a:cubicBezTo>
                      <a:pt x="10663" y="14020"/>
                      <a:pt x="10663" y="13713"/>
                      <a:pt x="10682" y="13403"/>
                    </a:cubicBezTo>
                    <a:cubicBezTo>
                      <a:pt x="10691" y="13185"/>
                      <a:pt x="10713" y="12971"/>
                      <a:pt x="10738" y="12761"/>
                    </a:cubicBezTo>
                    <a:cubicBezTo>
                      <a:pt x="10741" y="12714"/>
                      <a:pt x="10752" y="12680"/>
                      <a:pt x="10755" y="12644"/>
                    </a:cubicBezTo>
                    <a:cubicBezTo>
                      <a:pt x="10758" y="12622"/>
                      <a:pt x="10760" y="12597"/>
                      <a:pt x="10766" y="12580"/>
                    </a:cubicBezTo>
                    <a:cubicBezTo>
                      <a:pt x="10772" y="12541"/>
                      <a:pt x="10774" y="12516"/>
                      <a:pt x="10774" y="12516"/>
                    </a:cubicBezTo>
                    <a:lnTo>
                      <a:pt x="10783" y="12488"/>
                    </a:lnTo>
                    <a:lnTo>
                      <a:pt x="9519" y="12281"/>
                    </a:lnTo>
                    <a:cubicBezTo>
                      <a:pt x="9527" y="12254"/>
                      <a:pt x="9533" y="12231"/>
                      <a:pt x="9541" y="12203"/>
                    </a:cubicBezTo>
                    <a:lnTo>
                      <a:pt x="9547" y="12184"/>
                    </a:lnTo>
                    <a:lnTo>
                      <a:pt x="8194" y="11846"/>
                    </a:lnTo>
                    <a:lnTo>
                      <a:pt x="8188" y="11863"/>
                    </a:lnTo>
                    <a:cubicBezTo>
                      <a:pt x="8172" y="11927"/>
                      <a:pt x="8158" y="11989"/>
                      <a:pt x="8144" y="12056"/>
                    </a:cubicBezTo>
                    <a:lnTo>
                      <a:pt x="5488" y="11626"/>
                    </a:lnTo>
                    <a:cubicBezTo>
                      <a:pt x="5496" y="11584"/>
                      <a:pt x="5507" y="11548"/>
                      <a:pt x="5513" y="11506"/>
                    </a:cubicBezTo>
                    <a:cubicBezTo>
                      <a:pt x="5549" y="11339"/>
                      <a:pt x="5591" y="11174"/>
                      <a:pt x="5627" y="11018"/>
                    </a:cubicBezTo>
                    <a:cubicBezTo>
                      <a:pt x="5675" y="10856"/>
                      <a:pt x="5711" y="10702"/>
                      <a:pt x="5758" y="10552"/>
                    </a:cubicBezTo>
                    <a:cubicBezTo>
                      <a:pt x="5800" y="10404"/>
                      <a:pt x="5848" y="10259"/>
                      <a:pt x="5890" y="10119"/>
                    </a:cubicBezTo>
                    <a:cubicBezTo>
                      <a:pt x="5915" y="10050"/>
                      <a:pt x="5940" y="9980"/>
                      <a:pt x="5959" y="9916"/>
                    </a:cubicBezTo>
                    <a:cubicBezTo>
                      <a:pt x="5970" y="9879"/>
                      <a:pt x="5982" y="9849"/>
                      <a:pt x="5996" y="9813"/>
                    </a:cubicBezTo>
                    <a:cubicBezTo>
                      <a:pt x="6004" y="9782"/>
                      <a:pt x="6018" y="9748"/>
                      <a:pt x="6029" y="9715"/>
                    </a:cubicBezTo>
                    <a:cubicBezTo>
                      <a:pt x="6180" y="9308"/>
                      <a:pt x="6333" y="8959"/>
                      <a:pt x="6456" y="8691"/>
                    </a:cubicBezTo>
                    <a:lnTo>
                      <a:pt x="11260" y="10691"/>
                    </a:lnTo>
                    <a:lnTo>
                      <a:pt x="11285" y="10702"/>
                    </a:lnTo>
                    <a:lnTo>
                      <a:pt x="11291" y="10672"/>
                    </a:lnTo>
                    <a:cubicBezTo>
                      <a:pt x="11296" y="10669"/>
                      <a:pt x="11296" y="10661"/>
                      <a:pt x="11302" y="10649"/>
                    </a:cubicBezTo>
                    <a:cubicBezTo>
                      <a:pt x="11310" y="10633"/>
                      <a:pt x="11324" y="10605"/>
                      <a:pt x="11338" y="10566"/>
                    </a:cubicBezTo>
                    <a:cubicBezTo>
                      <a:pt x="11366" y="10493"/>
                      <a:pt x="11411" y="10398"/>
                      <a:pt x="11469" y="10273"/>
                    </a:cubicBezTo>
                    <a:cubicBezTo>
                      <a:pt x="11606" y="9991"/>
                      <a:pt x="11779" y="9681"/>
                      <a:pt x="11943" y="9428"/>
                    </a:cubicBezTo>
                    <a:cubicBezTo>
                      <a:pt x="12125" y="9143"/>
                      <a:pt x="12334" y="8858"/>
                      <a:pt x="12515" y="8646"/>
                    </a:cubicBezTo>
                    <a:cubicBezTo>
                      <a:pt x="12560" y="8596"/>
                      <a:pt x="12599" y="8549"/>
                      <a:pt x="12635" y="8510"/>
                    </a:cubicBezTo>
                    <a:cubicBezTo>
                      <a:pt x="12666" y="8473"/>
                      <a:pt x="12694" y="8446"/>
                      <a:pt x="12713" y="8418"/>
                    </a:cubicBezTo>
                    <a:lnTo>
                      <a:pt x="12747" y="8384"/>
                    </a:lnTo>
                    <a:cubicBezTo>
                      <a:pt x="12764" y="8367"/>
                      <a:pt x="12775" y="8353"/>
                      <a:pt x="12789" y="8340"/>
                    </a:cubicBezTo>
                    <a:lnTo>
                      <a:pt x="12808" y="8317"/>
                    </a:lnTo>
                    <a:lnTo>
                      <a:pt x="12825" y="8300"/>
                    </a:lnTo>
                    <a:lnTo>
                      <a:pt x="12225" y="7743"/>
                    </a:lnTo>
                    <a:lnTo>
                      <a:pt x="12236" y="7731"/>
                    </a:lnTo>
                    <a:lnTo>
                      <a:pt x="11302" y="6688"/>
                    </a:lnTo>
                    <a:lnTo>
                      <a:pt x="11288" y="6702"/>
                    </a:lnTo>
                    <a:cubicBezTo>
                      <a:pt x="11257" y="6730"/>
                      <a:pt x="11229" y="6758"/>
                      <a:pt x="11198" y="6786"/>
                    </a:cubicBezTo>
                    <a:lnTo>
                      <a:pt x="9142" y="4880"/>
                    </a:lnTo>
                    <a:cubicBezTo>
                      <a:pt x="9463" y="4562"/>
                      <a:pt x="9876" y="4200"/>
                      <a:pt x="10306" y="3865"/>
                    </a:cubicBezTo>
                    <a:cubicBezTo>
                      <a:pt x="10562" y="3661"/>
                      <a:pt x="10827" y="3477"/>
                      <a:pt x="11081" y="3307"/>
                    </a:cubicBezTo>
                    <a:cubicBezTo>
                      <a:pt x="11212" y="3226"/>
                      <a:pt x="11332" y="3142"/>
                      <a:pt x="11455" y="3070"/>
                    </a:cubicBezTo>
                    <a:cubicBezTo>
                      <a:pt x="11514" y="3031"/>
                      <a:pt x="11575" y="2997"/>
                      <a:pt x="11631" y="2961"/>
                    </a:cubicBezTo>
                    <a:cubicBezTo>
                      <a:pt x="11689" y="2930"/>
                      <a:pt x="11743" y="2899"/>
                      <a:pt x="11798" y="2866"/>
                    </a:cubicBezTo>
                    <a:cubicBezTo>
                      <a:pt x="11902" y="2805"/>
                      <a:pt x="11999" y="2752"/>
                      <a:pt x="12086" y="2704"/>
                    </a:cubicBezTo>
                    <a:cubicBezTo>
                      <a:pt x="12133" y="2679"/>
                      <a:pt x="12175" y="2657"/>
                      <a:pt x="12208" y="2637"/>
                    </a:cubicBezTo>
                    <a:cubicBezTo>
                      <a:pt x="12247" y="2615"/>
                      <a:pt x="12281" y="2598"/>
                      <a:pt x="12314" y="2584"/>
                    </a:cubicBezTo>
                    <a:cubicBezTo>
                      <a:pt x="12440" y="2523"/>
                      <a:pt x="12512" y="2484"/>
                      <a:pt x="12512" y="2484"/>
                    </a:cubicBezTo>
                    <a:lnTo>
                      <a:pt x="12222" y="1904"/>
                    </a:lnTo>
                    <a:cubicBezTo>
                      <a:pt x="12222" y="1904"/>
                      <a:pt x="12150" y="1943"/>
                      <a:pt x="12013" y="2012"/>
                    </a:cubicBezTo>
                    <a:cubicBezTo>
                      <a:pt x="11982" y="2029"/>
                      <a:pt x="11943" y="2049"/>
                      <a:pt x="11902" y="2068"/>
                    </a:cubicBezTo>
                    <a:cubicBezTo>
                      <a:pt x="11862" y="2090"/>
                      <a:pt x="11821" y="2113"/>
                      <a:pt x="11776" y="2138"/>
                    </a:cubicBezTo>
                    <a:cubicBezTo>
                      <a:pt x="11687" y="2188"/>
                      <a:pt x="11583" y="2244"/>
                      <a:pt x="11469" y="2308"/>
                    </a:cubicBezTo>
                    <a:cubicBezTo>
                      <a:pt x="11413" y="2342"/>
                      <a:pt x="11355" y="2372"/>
                      <a:pt x="11296" y="2411"/>
                    </a:cubicBezTo>
                    <a:cubicBezTo>
                      <a:pt x="11240" y="2445"/>
                      <a:pt x="11176" y="2484"/>
                      <a:pt x="11115" y="2523"/>
                    </a:cubicBezTo>
                    <a:cubicBezTo>
                      <a:pt x="10989" y="2595"/>
                      <a:pt x="10861" y="2682"/>
                      <a:pt x="10724" y="2768"/>
                    </a:cubicBezTo>
                    <a:cubicBezTo>
                      <a:pt x="10459" y="2947"/>
                      <a:pt x="10175" y="3145"/>
                      <a:pt x="9910" y="3354"/>
                    </a:cubicBezTo>
                    <a:cubicBezTo>
                      <a:pt x="9444" y="3714"/>
                      <a:pt x="9009" y="4105"/>
                      <a:pt x="8668" y="4442"/>
                    </a:cubicBezTo>
                    <a:lnTo>
                      <a:pt x="8403" y="4197"/>
                    </a:lnTo>
                    <a:lnTo>
                      <a:pt x="8411" y="4188"/>
                    </a:lnTo>
                    <a:cubicBezTo>
                      <a:pt x="8467" y="4133"/>
                      <a:pt x="8512" y="4091"/>
                      <a:pt x="8543" y="4060"/>
                    </a:cubicBezTo>
                    <a:cubicBezTo>
                      <a:pt x="8543" y="4060"/>
                      <a:pt x="8557" y="4049"/>
                      <a:pt x="8579" y="4024"/>
                    </a:cubicBezTo>
                    <a:cubicBezTo>
                      <a:pt x="8604" y="4004"/>
                      <a:pt x="8635" y="3974"/>
                      <a:pt x="8679" y="3932"/>
                    </a:cubicBezTo>
                    <a:cubicBezTo>
                      <a:pt x="8721" y="3893"/>
                      <a:pt x="8777" y="3840"/>
                      <a:pt x="8836" y="3787"/>
                    </a:cubicBezTo>
                    <a:cubicBezTo>
                      <a:pt x="8900" y="3736"/>
                      <a:pt x="8969" y="3672"/>
                      <a:pt x="9042" y="3603"/>
                    </a:cubicBezTo>
                    <a:cubicBezTo>
                      <a:pt x="9346" y="3337"/>
                      <a:pt x="9767" y="2997"/>
                      <a:pt x="10208" y="2685"/>
                    </a:cubicBezTo>
                    <a:cubicBezTo>
                      <a:pt x="10652" y="2375"/>
                      <a:pt x="11112" y="2093"/>
                      <a:pt x="11466" y="1895"/>
                    </a:cubicBezTo>
                    <a:cubicBezTo>
                      <a:pt x="11553" y="1845"/>
                      <a:pt x="11636" y="1800"/>
                      <a:pt x="11709" y="1761"/>
                    </a:cubicBezTo>
                    <a:cubicBezTo>
                      <a:pt x="11784" y="1722"/>
                      <a:pt x="11846" y="1692"/>
                      <a:pt x="11899" y="1664"/>
                    </a:cubicBezTo>
                    <a:cubicBezTo>
                      <a:pt x="12002" y="1611"/>
                      <a:pt x="12063" y="1580"/>
                      <a:pt x="12063" y="1580"/>
                    </a:cubicBezTo>
                    <a:lnTo>
                      <a:pt x="11776" y="1002"/>
                    </a:lnTo>
                    <a:cubicBezTo>
                      <a:pt x="11776" y="1002"/>
                      <a:pt x="11715" y="1036"/>
                      <a:pt x="11606" y="1092"/>
                    </a:cubicBezTo>
                    <a:cubicBezTo>
                      <a:pt x="11550" y="1120"/>
                      <a:pt x="11483" y="1156"/>
                      <a:pt x="11408" y="1198"/>
                    </a:cubicBezTo>
                    <a:cubicBezTo>
                      <a:pt x="11330" y="1240"/>
                      <a:pt x="11246" y="1284"/>
                      <a:pt x="11151" y="1337"/>
                    </a:cubicBezTo>
                    <a:cubicBezTo>
                      <a:pt x="10783" y="1541"/>
                      <a:pt x="10297" y="1839"/>
                      <a:pt x="9837" y="2163"/>
                    </a:cubicBezTo>
                    <a:cubicBezTo>
                      <a:pt x="9374" y="2487"/>
                      <a:pt x="8933" y="2846"/>
                      <a:pt x="8618" y="3125"/>
                    </a:cubicBezTo>
                    <a:cubicBezTo>
                      <a:pt x="8537" y="3195"/>
                      <a:pt x="8464" y="3262"/>
                      <a:pt x="8400" y="3318"/>
                    </a:cubicBezTo>
                    <a:cubicBezTo>
                      <a:pt x="8339" y="3377"/>
                      <a:pt x="8286" y="3430"/>
                      <a:pt x="8236" y="3471"/>
                    </a:cubicBezTo>
                    <a:cubicBezTo>
                      <a:pt x="8191" y="3513"/>
                      <a:pt x="8158" y="3547"/>
                      <a:pt x="8133" y="3569"/>
                    </a:cubicBezTo>
                    <a:cubicBezTo>
                      <a:pt x="8107" y="3591"/>
                      <a:pt x="8093" y="3603"/>
                      <a:pt x="8093" y="3603"/>
                    </a:cubicBezTo>
                    <a:lnTo>
                      <a:pt x="8096" y="3605"/>
                    </a:lnTo>
                    <a:cubicBezTo>
                      <a:pt x="8063" y="3642"/>
                      <a:pt x="8013" y="3689"/>
                      <a:pt x="7954" y="3745"/>
                    </a:cubicBezTo>
                    <a:cubicBezTo>
                      <a:pt x="7948" y="3753"/>
                      <a:pt x="7937" y="3759"/>
                      <a:pt x="7929" y="3770"/>
                    </a:cubicBezTo>
                    <a:lnTo>
                      <a:pt x="7658" y="3519"/>
                    </a:lnTo>
                    <a:cubicBezTo>
                      <a:pt x="7700" y="3477"/>
                      <a:pt x="7742" y="3438"/>
                      <a:pt x="7787" y="3393"/>
                    </a:cubicBezTo>
                    <a:cubicBezTo>
                      <a:pt x="7881" y="3298"/>
                      <a:pt x="7985" y="3206"/>
                      <a:pt x="8093" y="3103"/>
                    </a:cubicBezTo>
                    <a:cubicBezTo>
                      <a:pt x="8146" y="3053"/>
                      <a:pt x="8205" y="3003"/>
                      <a:pt x="8264" y="2950"/>
                    </a:cubicBezTo>
                    <a:cubicBezTo>
                      <a:pt x="8325" y="2899"/>
                      <a:pt x="8384" y="2846"/>
                      <a:pt x="8445" y="2791"/>
                    </a:cubicBezTo>
                    <a:cubicBezTo>
                      <a:pt x="8571" y="2685"/>
                      <a:pt x="8696" y="2573"/>
                      <a:pt x="8833" y="2467"/>
                    </a:cubicBezTo>
                    <a:cubicBezTo>
                      <a:pt x="8900" y="2414"/>
                      <a:pt x="8969" y="2358"/>
                      <a:pt x="9036" y="2305"/>
                    </a:cubicBezTo>
                    <a:cubicBezTo>
                      <a:pt x="9106" y="2252"/>
                      <a:pt x="9170" y="2202"/>
                      <a:pt x="9240" y="2146"/>
                    </a:cubicBezTo>
                    <a:cubicBezTo>
                      <a:pt x="9798" y="1728"/>
                      <a:pt x="10389" y="1354"/>
                      <a:pt x="10841" y="1092"/>
                    </a:cubicBezTo>
                    <a:cubicBezTo>
                      <a:pt x="10897" y="1058"/>
                      <a:pt x="10953" y="1030"/>
                      <a:pt x="11006" y="1002"/>
                    </a:cubicBezTo>
                    <a:cubicBezTo>
                      <a:pt x="11059" y="969"/>
                      <a:pt x="11106" y="947"/>
                      <a:pt x="11151" y="919"/>
                    </a:cubicBezTo>
                    <a:cubicBezTo>
                      <a:pt x="11243" y="866"/>
                      <a:pt x="11327" y="824"/>
                      <a:pt x="11394" y="788"/>
                    </a:cubicBezTo>
                    <a:cubicBezTo>
                      <a:pt x="11530" y="718"/>
                      <a:pt x="11606" y="676"/>
                      <a:pt x="11606" y="676"/>
                    </a:cubicBezTo>
                    <a:lnTo>
                      <a:pt x="11324" y="101"/>
                    </a:lnTo>
                    <a:cubicBezTo>
                      <a:pt x="11324" y="101"/>
                      <a:pt x="11243" y="143"/>
                      <a:pt x="11104" y="216"/>
                    </a:cubicBezTo>
                    <a:cubicBezTo>
                      <a:pt x="11031" y="255"/>
                      <a:pt x="10947" y="297"/>
                      <a:pt x="10850" y="350"/>
                    </a:cubicBezTo>
                    <a:cubicBezTo>
                      <a:pt x="10800" y="378"/>
                      <a:pt x="10747" y="405"/>
                      <a:pt x="10696" y="436"/>
                    </a:cubicBezTo>
                    <a:cubicBezTo>
                      <a:pt x="10643" y="464"/>
                      <a:pt x="10585" y="495"/>
                      <a:pt x="10523" y="531"/>
                    </a:cubicBezTo>
                    <a:cubicBezTo>
                      <a:pt x="10049" y="799"/>
                      <a:pt x="9435" y="1189"/>
                      <a:pt x="8858" y="1625"/>
                    </a:cubicBezTo>
                    <a:cubicBezTo>
                      <a:pt x="8785" y="1680"/>
                      <a:pt x="8710" y="1736"/>
                      <a:pt x="8640" y="1792"/>
                    </a:cubicBezTo>
                    <a:cubicBezTo>
                      <a:pt x="8568" y="1845"/>
                      <a:pt x="8498" y="1904"/>
                      <a:pt x="8428" y="1959"/>
                    </a:cubicBezTo>
                    <a:cubicBezTo>
                      <a:pt x="8289" y="2071"/>
                      <a:pt x="8158" y="2188"/>
                      <a:pt x="8024" y="2294"/>
                    </a:cubicBezTo>
                    <a:cubicBezTo>
                      <a:pt x="7957" y="2350"/>
                      <a:pt x="7898" y="2406"/>
                      <a:pt x="7837" y="2461"/>
                    </a:cubicBezTo>
                    <a:cubicBezTo>
                      <a:pt x="7775" y="2517"/>
                      <a:pt x="7714" y="2567"/>
                      <a:pt x="7658" y="2623"/>
                    </a:cubicBezTo>
                    <a:cubicBezTo>
                      <a:pt x="7544" y="2732"/>
                      <a:pt x="7432" y="2830"/>
                      <a:pt x="7337" y="2922"/>
                    </a:cubicBezTo>
                    <a:cubicBezTo>
                      <a:pt x="7282" y="2975"/>
                      <a:pt x="7231" y="3025"/>
                      <a:pt x="7184" y="3072"/>
                    </a:cubicBezTo>
                    <a:lnTo>
                      <a:pt x="7044" y="2944"/>
                    </a:lnTo>
                    <a:cubicBezTo>
                      <a:pt x="7050" y="2941"/>
                      <a:pt x="7058" y="2941"/>
                      <a:pt x="7064" y="2936"/>
                    </a:cubicBezTo>
                    <a:cubicBezTo>
                      <a:pt x="7111" y="2916"/>
                      <a:pt x="7162" y="2880"/>
                      <a:pt x="7212" y="2833"/>
                    </a:cubicBezTo>
                    <a:cubicBezTo>
                      <a:pt x="7259" y="2782"/>
                      <a:pt x="7298" y="2735"/>
                      <a:pt x="7321" y="2690"/>
                    </a:cubicBezTo>
                    <a:cubicBezTo>
                      <a:pt x="7340" y="2648"/>
                      <a:pt x="7349" y="2609"/>
                      <a:pt x="7329" y="2593"/>
                    </a:cubicBezTo>
                    <a:cubicBezTo>
                      <a:pt x="7321" y="2583"/>
                      <a:pt x="7309" y="2578"/>
                      <a:pt x="7293" y="2578"/>
                    </a:cubicBezTo>
                    <a:cubicBezTo>
                      <a:pt x="7276" y="2578"/>
                      <a:pt x="7255" y="2584"/>
                      <a:pt x="7229" y="2595"/>
                    </a:cubicBezTo>
                    <a:cubicBezTo>
                      <a:pt x="7184" y="2615"/>
                      <a:pt x="7131" y="2651"/>
                      <a:pt x="7084" y="2699"/>
                    </a:cubicBezTo>
                    <a:cubicBezTo>
                      <a:pt x="7033" y="2749"/>
                      <a:pt x="6991" y="2802"/>
                      <a:pt x="6972" y="2844"/>
                    </a:cubicBezTo>
                    <a:cubicBezTo>
                      <a:pt x="6966" y="2849"/>
                      <a:pt x="6964" y="2858"/>
                      <a:pt x="6961" y="2866"/>
                    </a:cubicBezTo>
                    <a:lnTo>
                      <a:pt x="3892" y="18"/>
                    </a:lnTo>
                    <a:lnTo>
                      <a:pt x="387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9"/>
              <p:cNvSpPr/>
              <p:nvPr/>
            </p:nvSpPr>
            <p:spPr>
              <a:xfrm>
                <a:off x="1638525" y="2229325"/>
                <a:ext cx="27150" cy="25375"/>
              </a:xfrm>
              <a:custGeom>
                <a:avLst/>
                <a:gdLst/>
                <a:ahLst/>
                <a:cxnLst/>
                <a:rect l="l" t="t" r="r" b="b"/>
                <a:pathLst>
                  <a:path w="1086" h="1015" extrusionOk="0">
                    <a:moveTo>
                      <a:pt x="223" y="0"/>
                    </a:moveTo>
                    <a:cubicBezTo>
                      <a:pt x="172" y="0"/>
                      <a:pt x="126" y="15"/>
                      <a:pt x="90" y="46"/>
                    </a:cubicBezTo>
                    <a:cubicBezTo>
                      <a:pt x="23" y="101"/>
                      <a:pt x="0" y="205"/>
                      <a:pt x="17" y="322"/>
                    </a:cubicBezTo>
                    <a:cubicBezTo>
                      <a:pt x="34" y="442"/>
                      <a:pt x="95" y="576"/>
                      <a:pt x="187" y="701"/>
                    </a:cubicBezTo>
                    <a:cubicBezTo>
                      <a:pt x="235" y="765"/>
                      <a:pt x="290" y="821"/>
                      <a:pt x="341" y="866"/>
                    </a:cubicBezTo>
                    <a:cubicBezTo>
                      <a:pt x="394" y="910"/>
                      <a:pt x="449" y="949"/>
                      <a:pt x="502" y="975"/>
                    </a:cubicBezTo>
                    <a:cubicBezTo>
                      <a:pt x="561" y="1000"/>
                      <a:pt x="617" y="1014"/>
                      <a:pt x="669" y="1014"/>
                    </a:cubicBezTo>
                    <a:cubicBezTo>
                      <a:pt x="713" y="1014"/>
                      <a:pt x="753" y="1003"/>
                      <a:pt x="787" y="980"/>
                    </a:cubicBezTo>
                    <a:cubicBezTo>
                      <a:pt x="862" y="930"/>
                      <a:pt x="890" y="827"/>
                      <a:pt x="879" y="709"/>
                    </a:cubicBezTo>
                    <a:lnTo>
                      <a:pt x="879" y="701"/>
                    </a:lnTo>
                    <a:cubicBezTo>
                      <a:pt x="930" y="769"/>
                      <a:pt x="986" y="815"/>
                      <a:pt x="1024" y="815"/>
                    </a:cubicBezTo>
                    <a:cubicBezTo>
                      <a:pt x="1031" y="815"/>
                      <a:pt x="1038" y="814"/>
                      <a:pt x="1044" y="810"/>
                    </a:cubicBezTo>
                    <a:cubicBezTo>
                      <a:pt x="1085" y="785"/>
                      <a:pt x="1063" y="668"/>
                      <a:pt x="991" y="545"/>
                    </a:cubicBezTo>
                    <a:cubicBezTo>
                      <a:pt x="923" y="438"/>
                      <a:pt x="845" y="370"/>
                      <a:pt x="798" y="370"/>
                    </a:cubicBezTo>
                    <a:cubicBezTo>
                      <a:pt x="791" y="370"/>
                      <a:pt x="784" y="371"/>
                      <a:pt x="779" y="375"/>
                    </a:cubicBezTo>
                    <a:cubicBezTo>
                      <a:pt x="770" y="378"/>
                      <a:pt x="767" y="386"/>
                      <a:pt x="762" y="391"/>
                    </a:cubicBezTo>
                    <a:cubicBezTo>
                      <a:pt x="745" y="364"/>
                      <a:pt x="728" y="338"/>
                      <a:pt x="709" y="311"/>
                    </a:cubicBezTo>
                    <a:cubicBezTo>
                      <a:pt x="659" y="246"/>
                      <a:pt x="606" y="191"/>
                      <a:pt x="547" y="140"/>
                    </a:cubicBezTo>
                    <a:cubicBezTo>
                      <a:pt x="491" y="96"/>
                      <a:pt x="433" y="57"/>
                      <a:pt x="377" y="37"/>
                    </a:cubicBezTo>
                    <a:cubicBezTo>
                      <a:pt x="323" y="13"/>
                      <a:pt x="271" y="0"/>
                      <a:pt x="22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9"/>
              <p:cNvSpPr/>
              <p:nvPr/>
            </p:nvSpPr>
            <p:spPr>
              <a:xfrm>
                <a:off x="1688175" y="2298575"/>
                <a:ext cx="7000" cy="11950"/>
              </a:xfrm>
              <a:custGeom>
                <a:avLst/>
                <a:gdLst/>
                <a:ahLst/>
                <a:cxnLst/>
                <a:rect l="l" t="t" r="r" b="b"/>
                <a:pathLst>
                  <a:path w="280" h="478" extrusionOk="0">
                    <a:moveTo>
                      <a:pt x="63" y="1"/>
                    </a:moveTo>
                    <a:cubicBezTo>
                      <a:pt x="57" y="1"/>
                      <a:pt x="52" y="2"/>
                      <a:pt x="48" y="4"/>
                    </a:cubicBezTo>
                    <a:cubicBezTo>
                      <a:pt x="1" y="23"/>
                      <a:pt x="6" y="143"/>
                      <a:pt x="56" y="272"/>
                    </a:cubicBezTo>
                    <a:cubicBezTo>
                      <a:pt x="105" y="390"/>
                      <a:pt x="175" y="477"/>
                      <a:pt x="223" y="477"/>
                    </a:cubicBezTo>
                    <a:cubicBezTo>
                      <a:pt x="227" y="477"/>
                      <a:pt x="231" y="477"/>
                      <a:pt x="235" y="475"/>
                    </a:cubicBezTo>
                    <a:cubicBezTo>
                      <a:pt x="280" y="456"/>
                      <a:pt x="280" y="336"/>
                      <a:pt x="227" y="205"/>
                    </a:cubicBezTo>
                    <a:cubicBezTo>
                      <a:pt x="179" y="87"/>
                      <a:pt x="109" y="1"/>
                      <a:pt x="6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9"/>
              <p:cNvSpPr/>
              <p:nvPr/>
            </p:nvSpPr>
            <p:spPr>
              <a:xfrm>
                <a:off x="1696400" y="2319575"/>
                <a:ext cx="6375" cy="12175"/>
              </a:xfrm>
              <a:custGeom>
                <a:avLst/>
                <a:gdLst/>
                <a:ahLst/>
                <a:cxnLst/>
                <a:rect l="l" t="t" r="r" b="b"/>
                <a:pathLst>
                  <a:path w="255" h="487" extrusionOk="0">
                    <a:moveTo>
                      <a:pt x="52" y="1"/>
                    </a:moveTo>
                    <a:cubicBezTo>
                      <a:pt x="48" y="1"/>
                      <a:pt x="44" y="2"/>
                      <a:pt x="40" y="4"/>
                    </a:cubicBezTo>
                    <a:cubicBezTo>
                      <a:pt x="15" y="15"/>
                      <a:pt x="4" y="45"/>
                      <a:pt x="1" y="93"/>
                    </a:cubicBezTo>
                    <a:cubicBezTo>
                      <a:pt x="1" y="118"/>
                      <a:pt x="4" y="146"/>
                      <a:pt x="12" y="179"/>
                    </a:cubicBezTo>
                    <a:cubicBezTo>
                      <a:pt x="17" y="210"/>
                      <a:pt x="26" y="241"/>
                      <a:pt x="34" y="274"/>
                    </a:cubicBezTo>
                    <a:cubicBezTo>
                      <a:pt x="72" y="396"/>
                      <a:pt x="141" y="486"/>
                      <a:pt x="188" y="486"/>
                    </a:cubicBezTo>
                    <a:cubicBezTo>
                      <a:pt x="193" y="486"/>
                      <a:pt x="197" y="485"/>
                      <a:pt x="202" y="483"/>
                    </a:cubicBezTo>
                    <a:cubicBezTo>
                      <a:pt x="252" y="470"/>
                      <a:pt x="255" y="352"/>
                      <a:pt x="213" y="216"/>
                    </a:cubicBezTo>
                    <a:cubicBezTo>
                      <a:pt x="196" y="179"/>
                      <a:pt x="185" y="152"/>
                      <a:pt x="171" y="124"/>
                    </a:cubicBezTo>
                    <a:cubicBezTo>
                      <a:pt x="157" y="96"/>
                      <a:pt x="140" y="71"/>
                      <a:pt x="126" y="54"/>
                    </a:cubicBezTo>
                    <a:cubicBezTo>
                      <a:pt x="101" y="22"/>
                      <a:pt x="74" y="1"/>
                      <a:pt x="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9"/>
              <p:cNvSpPr/>
              <p:nvPr/>
            </p:nvSpPr>
            <p:spPr>
              <a:xfrm>
                <a:off x="1702675" y="2341175"/>
                <a:ext cx="6300" cy="12300"/>
              </a:xfrm>
              <a:custGeom>
                <a:avLst/>
                <a:gdLst/>
                <a:ahLst/>
                <a:cxnLst/>
                <a:rect l="l" t="t" r="r" b="b"/>
                <a:pathLst>
                  <a:path w="252" h="492" extrusionOk="0">
                    <a:moveTo>
                      <a:pt x="69" y="0"/>
                    </a:moveTo>
                    <a:cubicBezTo>
                      <a:pt x="66" y="0"/>
                      <a:pt x="63" y="1"/>
                      <a:pt x="59" y="2"/>
                    </a:cubicBezTo>
                    <a:cubicBezTo>
                      <a:pt x="9" y="16"/>
                      <a:pt x="1" y="133"/>
                      <a:pt x="34" y="270"/>
                    </a:cubicBezTo>
                    <a:cubicBezTo>
                      <a:pt x="71" y="395"/>
                      <a:pt x="130" y="491"/>
                      <a:pt x="178" y="491"/>
                    </a:cubicBezTo>
                    <a:cubicBezTo>
                      <a:pt x="181" y="491"/>
                      <a:pt x="185" y="491"/>
                      <a:pt x="188" y="490"/>
                    </a:cubicBezTo>
                    <a:cubicBezTo>
                      <a:pt x="241" y="476"/>
                      <a:pt x="252" y="353"/>
                      <a:pt x="216" y="222"/>
                    </a:cubicBezTo>
                    <a:cubicBezTo>
                      <a:pt x="182" y="94"/>
                      <a:pt x="118" y="0"/>
                      <a:pt x="6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9"/>
              <p:cNvSpPr/>
              <p:nvPr/>
            </p:nvSpPr>
            <p:spPr>
              <a:xfrm>
                <a:off x="1138925" y="2781625"/>
                <a:ext cx="12100" cy="7425"/>
              </a:xfrm>
              <a:custGeom>
                <a:avLst/>
                <a:gdLst/>
                <a:ahLst/>
                <a:cxnLst/>
                <a:rect l="l" t="t" r="r" b="b"/>
                <a:pathLst>
                  <a:path w="484" h="297" extrusionOk="0">
                    <a:moveTo>
                      <a:pt x="90" y="1"/>
                    </a:moveTo>
                    <a:cubicBezTo>
                      <a:pt x="60" y="1"/>
                      <a:pt x="38" y="9"/>
                      <a:pt x="29" y="26"/>
                    </a:cubicBezTo>
                    <a:cubicBezTo>
                      <a:pt x="1" y="74"/>
                      <a:pt x="82" y="166"/>
                      <a:pt x="205" y="230"/>
                    </a:cubicBezTo>
                    <a:cubicBezTo>
                      <a:pt x="266" y="266"/>
                      <a:pt x="325" y="291"/>
                      <a:pt x="375" y="294"/>
                    </a:cubicBezTo>
                    <a:cubicBezTo>
                      <a:pt x="386" y="295"/>
                      <a:pt x="397" y="296"/>
                      <a:pt x="407" y="296"/>
                    </a:cubicBezTo>
                    <a:cubicBezTo>
                      <a:pt x="439" y="296"/>
                      <a:pt x="462" y="288"/>
                      <a:pt x="472" y="269"/>
                    </a:cubicBezTo>
                    <a:cubicBezTo>
                      <a:pt x="484" y="244"/>
                      <a:pt x="470" y="213"/>
                      <a:pt x="439" y="180"/>
                    </a:cubicBezTo>
                    <a:cubicBezTo>
                      <a:pt x="403" y="143"/>
                      <a:pt x="352" y="102"/>
                      <a:pt x="294" y="68"/>
                    </a:cubicBezTo>
                    <a:cubicBezTo>
                      <a:pt x="219" y="25"/>
                      <a:pt x="143"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9"/>
              <p:cNvSpPr/>
              <p:nvPr/>
            </p:nvSpPr>
            <p:spPr>
              <a:xfrm>
                <a:off x="1101125" y="2757150"/>
                <a:ext cx="11550" cy="8325"/>
              </a:xfrm>
              <a:custGeom>
                <a:avLst/>
                <a:gdLst/>
                <a:ahLst/>
                <a:cxnLst/>
                <a:rect l="l" t="t" r="r" b="b"/>
                <a:pathLst>
                  <a:path w="462" h="333" extrusionOk="0">
                    <a:moveTo>
                      <a:pt x="78" y="1"/>
                    </a:moveTo>
                    <a:cubicBezTo>
                      <a:pt x="57" y="1"/>
                      <a:pt x="40" y="6"/>
                      <a:pt x="32" y="18"/>
                    </a:cubicBezTo>
                    <a:cubicBezTo>
                      <a:pt x="1" y="59"/>
                      <a:pt x="71" y="157"/>
                      <a:pt x="185" y="241"/>
                    </a:cubicBezTo>
                    <a:cubicBezTo>
                      <a:pt x="241" y="283"/>
                      <a:pt x="299" y="308"/>
                      <a:pt x="350" y="325"/>
                    </a:cubicBezTo>
                    <a:cubicBezTo>
                      <a:pt x="367" y="330"/>
                      <a:pt x="384" y="333"/>
                      <a:pt x="398" y="333"/>
                    </a:cubicBezTo>
                    <a:cubicBezTo>
                      <a:pt x="421" y="333"/>
                      <a:pt x="439" y="326"/>
                      <a:pt x="447" y="311"/>
                    </a:cubicBezTo>
                    <a:cubicBezTo>
                      <a:pt x="461" y="288"/>
                      <a:pt x="450" y="255"/>
                      <a:pt x="422" y="216"/>
                    </a:cubicBezTo>
                    <a:cubicBezTo>
                      <a:pt x="391" y="177"/>
                      <a:pt x="347" y="138"/>
                      <a:pt x="291" y="93"/>
                    </a:cubicBezTo>
                    <a:cubicBezTo>
                      <a:pt x="212" y="34"/>
                      <a:pt x="130" y="1"/>
                      <a:pt x="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9"/>
              <p:cNvSpPr/>
              <p:nvPr/>
            </p:nvSpPr>
            <p:spPr>
              <a:xfrm>
                <a:off x="1083850" y="2743275"/>
                <a:ext cx="11100" cy="8825"/>
              </a:xfrm>
              <a:custGeom>
                <a:avLst/>
                <a:gdLst/>
                <a:ahLst/>
                <a:cxnLst/>
                <a:rect l="l" t="t" r="r" b="b"/>
                <a:pathLst>
                  <a:path w="444" h="353" extrusionOk="0">
                    <a:moveTo>
                      <a:pt x="58" y="0"/>
                    </a:moveTo>
                    <a:cubicBezTo>
                      <a:pt x="40" y="0"/>
                      <a:pt x="27" y="6"/>
                      <a:pt x="20" y="17"/>
                    </a:cubicBezTo>
                    <a:cubicBezTo>
                      <a:pt x="0" y="37"/>
                      <a:pt x="8" y="73"/>
                      <a:pt x="33" y="115"/>
                    </a:cubicBezTo>
                    <a:cubicBezTo>
                      <a:pt x="61" y="157"/>
                      <a:pt x="103" y="204"/>
                      <a:pt x="159" y="249"/>
                    </a:cubicBezTo>
                    <a:cubicBezTo>
                      <a:pt x="236" y="314"/>
                      <a:pt x="319" y="352"/>
                      <a:pt x="370" y="352"/>
                    </a:cubicBezTo>
                    <a:cubicBezTo>
                      <a:pt x="390" y="352"/>
                      <a:pt x="405" y="347"/>
                      <a:pt x="413" y="336"/>
                    </a:cubicBezTo>
                    <a:cubicBezTo>
                      <a:pt x="444" y="296"/>
                      <a:pt x="382" y="193"/>
                      <a:pt x="273" y="104"/>
                    </a:cubicBezTo>
                    <a:cubicBezTo>
                      <a:pt x="218" y="59"/>
                      <a:pt x="162" y="31"/>
                      <a:pt x="117" y="15"/>
                    </a:cubicBezTo>
                    <a:cubicBezTo>
                      <a:pt x="94" y="5"/>
                      <a:pt x="74" y="0"/>
                      <a:pt x="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9"/>
              <p:cNvSpPr/>
              <p:nvPr/>
            </p:nvSpPr>
            <p:spPr>
              <a:xfrm>
                <a:off x="1066550" y="2728375"/>
                <a:ext cx="11025" cy="9250"/>
              </a:xfrm>
              <a:custGeom>
                <a:avLst/>
                <a:gdLst/>
                <a:ahLst/>
                <a:cxnLst/>
                <a:rect l="l" t="t" r="r" b="b"/>
                <a:pathLst>
                  <a:path w="441" h="370" extrusionOk="0">
                    <a:moveTo>
                      <a:pt x="71" y="0"/>
                    </a:moveTo>
                    <a:cubicBezTo>
                      <a:pt x="56" y="0"/>
                      <a:pt x="43" y="5"/>
                      <a:pt x="34" y="14"/>
                    </a:cubicBezTo>
                    <a:cubicBezTo>
                      <a:pt x="0" y="50"/>
                      <a:pt x="56" y="156"/>
                      <a:pt x="156" y="254"/>
                    </a:cubicBezTo>
                    <a:cubicBezTo>
                      <a:pt x="235" y="326"/>
                      <a:pt x="319" y="369"/>
                      <a:pt x="371" y="369"/>
                    </a:cubicBezTo>
                    <a:cubicBezTo>
                      <a:pt x="386" y="369"/>
                      <a:pt x="399" y="365"/>
                      <a:pt x="407" y="357"/>
                    </a:cubicBezTo>
                    <a:cubicBezTo>
                      <a:pt x="441" y="318"/>
                      <a:pt x="382" y="212"/>
                      <a:pt x="282" y="120"/>
                    </a:cubicBezTo>
                    <a:cubicBezTo>
                      <a:pt x="205" y="47"/>
                      <a:pt x="123"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9"/>
              <p:cNvSpPr/>
              <p:nvPr/>
            </p:nvSpPr>
            <p:spPr>
              <a:xfrm>
                <a:off x="1050575" y="2712525"/>
                <a:ext cx="10275" cy="9575"/>
              </a:xfrm>
              <a:custGeom>
                <a:avLst/>
                <a:gdLst/>
                <a:ahLst/>
                <a:cxnLst/>
                <a:rect l="l" t="t" r="r" b="b"/>
                <a:pathLst>
                  <a:path w="411" h="383" extrusionOk="0">
                    <a:moveTo>
                      <a:pt x="70" y="0"/>
                    </a:moveTo>
                    <a:cubicBezTo>
                      <a:pt x="58" y="0"/>
                      <a:pt x="47" y="4"/>
                      <a:pt x="39" y="12"/>
                    </a:cubicBezTo>
                    <a:cubicBezTo>
                      <a:pt x="0" y="48"/>
                      <a:pt x="48" y="157"/>
                      <a:pt x="145" y="257"/>
                    </a:cubicBezTo>
                    <a:cubicBezTo>
                      <a:pt x="170" y="282"/>
                      <a:pt x="196" y="302"/>
                      <a:pt x="223" y="324"/>
                    </a:cubicBezTo>
                    <a:cubicBezTo>
                      <a:pt x="249" y="341"/>
                      <a:pt x="271" y="358"/>
                      <a:pt x="293" y="366"/>
                    </a:cubicBezTo>
                    <a:cubicBezTo>
                      <a:pt x="318" y="377"/>
                      <a:pt x="340" y="382"/>
                      <a:pt x="358" y="382"/>
                    </a:cubicBezTo>
                    <a:cubicBezTo>
                      <a:pt x="372" y="382"/>
                      <a:pt x="383" y="379"/>
                      <a:pt x="391" y="371"/>
                    </a:cubicBezTo>
                    <a:cubicBezTo>
                      <a:pt x="410" y="355"/>
                      <a:pt x="408" y="318"/>
                      <a:pt x="382" y="274"/>
                    </a:cubicBezTo>
                    <a:cubicBezTo>
                      <a:pt x="374" y="254"/>
                      <a:pt x="360" y="229"/>
                      <a:pt x="341" y="204"/>
                    </a:cubicBezTo>
                    <a:cubicBezTo>
                      <a:pt x="324" y="176"/>
                      <a:pt x="304" y="154"/>
                      <a:pt x="279" y="129"/>
                    </a:cubicBezTo>
                    <a:cubicBezTo>
                      <a:pt x="202" y="52"/>
                      <a:pt x="120" y="0"/>
                      <a:pt x="7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9"/>
              <p:cNvSpPr/>
              <p:nvPr/>
            </p:nvSpPr>
            <p:spPr>
              <a:xfrm>
                <a:off x="1036000" y="2695625"/>
                <a:ext cx="9650" cy="10175"/>
              </a:xfrm>
              <a:custGeom>
                <a:avLst/>
                <a:gdLst/>
                <a:ahLst/>
                <a:cxnLst/>
                <a:rect l="l" t="t" r="r" b="b"/>
                <a:pathLst>
                  <a:path w="386" h="407" extrusionOk="0">
                    <a:moveTo>
                      <a:pt x="47" y="0"/>
                    </a:moveTo>
                    <a:cubicBezTo>
                      <a:pt x="36" y="0"/>
                      <a:pt x="26" y="3"/>
                      <a:pt x="17" y="10"/>
                    </a:cubicBezTo>
                    <a:cubicBezTo>
                      <a:pt x="0" y="26"/>
                      <a:pt x="0" y="63"/>
                      <a:pt x="14" y="110"/>
                    </a:cubicBezTo>
                    <a:cubicBezTo>
                      <a:pt x="31" y="155"/>
                      <a:pt x="67" y="211"/>
                      <a:pt x="112" y="264"/>
                    </a:cubicBezTo>
                    <a:cubicBezTo>
                      <a:pt x="189" y="352"/>
                      <a:pt x="269" y="407"/>
                      <a:pt x="319" y="407"/>
                    </a:cubicBezTo>
                    <a:cubicBezTo>
                      <a:pt x="331" y="407"/>
                      <a:pt x="341" y="404"/>
                      <a:pt x="349" y="397"/>
                    </a:cubicBezTo>
                    <a:cubicBezTo>
                      <a:pt x="385" y="361"/>
                      <a:pt x="341" y="250"/>
                      <a:pt x="251" y="146"/>
                    </a:cubicBezTo>
                    <a:cubicBezTo>
                      <a:pt x="207" y="88"/>
                      <a:pt x="156" y="49"/>
                      <a:pt x="115" y="24"/>
                    </a:cubicBezTo>
                    <a:cubicBezTo>
                      <a:pt x="89" y="8"/>
                      <a:pt x="66" y="0"/>
                      <a:pt x="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9"/>
              <p:cNvSpPr/>
              <p:nvPr/>
            </p:nvSpPr>
            <p:spPr>
              <a:xfrm>
                <a:off x="943450" y="2446300"/>
                <a:ext cx="4700" cy="12800"/>
              </a:xfrm>
              <a:custGeom>
                <a:avLst/>
                <a:gdLst/>
                <a:ahLst/>
                <a:cxnLst/>
                <a:rect l="l" t="t" r="r" b="b"/>
                <a:pathLst>
                  <a:path w="188" h="512" extrusionOk="0">
                    <a:moveTo>
                      <a:pt x="92" y="1"/>
                    </a:moveTo>
                    <a:cubicBezTo>
                      <a:pt x="70" y="1"/>
                      <a:pt x="45" y="29"/>
                      <a:pt x="28" y="79"/>
                    </a:cubicBezTo>
                    <a:cubicBezTo>
                      <a:pt x="9" y="124"/>
                      <a:pt x="0" y="191"/>
                      <a:pt x="3" y="260"/>
                    </a:cubicBezTo>
                    <a:cubicBezTo>
                      <a:pt x="3" y="401"/>
                      <a:pt x="44" y="511"/>
                      <a:pt x="96" y="511"/>
                    </a:cubicBezTo>
                    <a:cubicBezTo>
                      <a:pt x="97" y="511"/>
                      <a:pt x="97" y="511"/>
                      <a:pt x="98" y="511"/>
                    </a:cubicBezTo>
                    <a:cubicBezTo>
                      <a:pt x="145" y="509"/>
                      <a:pt x="187" y="397"/>
                      <a:pt x="184" y="258"/>
                    </a:cubicBezTo>
                    <a:cubicBezTo>
                      <a:pt x="184" y="188"/>
                      <a:pt x="173" y="124"/>
                      <a:pt x="156" y="79"/>
                    </a:cubicBezTo>
                    <a:cubicBezTo>
                      <a:pt x="140" y="34"/>
                      <a:pt x="117" y="1"/>
                      <a:pt x="9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9"/>
              <p:cNvSpPr/>
              <p:nvPr/>
            </p:nvSpPr>
            <p:spPr>
              <a:xfrm>
                <a:off x="943650" y="2423850"/>
                <a:ext cx="4900" cy="12650"/>
              </a:xfrm>
              <a:custGeom>
                <a:avLst/>
                <a:gdLst/>
                <a:ahLst/>
                <a:cxnLst/>
                <a:rect l="l" t="t" r="r" b="b"/>
                <a:pathLst>
                  <a:path w="196" h="506" extrusionOk="0">
                    <a:moveTo>
                      <a:pt x="107" y="1"/>
                    </a:moveTo>
                    <a:cubicBezTo>
                      <a:pt x="55" y="1"/>
                      <a:pt x="12" y="111"/>
                      <a:pt x="6" y="252"/>
                    </a:cubicBezTo>
                    <a:cubicBezTo>
                      <a:pt x="1" y="285"/>
                      <a:pt x="1" y="321"/>
                      <a:pt x="9" y="352"/>
                    </a:cubicBezTo>
                    <a:cubicBezTo>
                      <a:pt x="14" y="377"/>
                      <a:pt x="20" y="408"/>
                      <a:pt x="26" y="430"/>
                    </a:cubicBezTo>
                    <a:cubicBezTo>
                      <a:pt x="42" y="475"/>
                      <a:pt x="65" y="506"/>
                      <a:pt x="90" y="506"/>
                    </a:cubicBezTo>
                    <a:cubicBezTo>
                      <a:pt x="112" y="506"/>
                      <a:pt x="137" y="478"/>
                      <a:pt x="154" y="436"/>
                    </a:cubicBezTo>
                    <a:cubicBezTo>
                      <a:pt x="165" y="411"/>
                      <a:pt x="174" y="388"/>
                      <a:pt x="176" y="355"/>
                    </a:cubicBezTo>
                    <a:cubicBezTo>
                      <a:pt x="182" y="324"/>
                      <a:pt x="190" y="293"/>
                      <a:pt x="190" y="257"/>
                    </a:cubicBezTo>
                    <a:cubicBezTo>
                      <a:pt x="196" y="118"/>
                      <a:pt x="160" y="3"/>
                      <a:pt x="109" y="1"/>
                    </a:cubicBezTo>
                    <a:cubicBezTo>
                      <a:pt x="109" y="1"/>
                      <a:pt x="108" y="1"/>
                      <a:pt x="10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9"/>
              <p:cNvSpPr/>
              <p:nvPr/>
            </p:nvSpPr>
            <p:spPr>
              <a:xfrm>
                <a:off x="945175" y="2401175"/>
                <a:ext cx="5050" cy="12650"/>
              </a:xfrm>
              <a:custGeom>
                <a:avLst/>
                <a:gdLst/>
                <a:ahLst/>
                <a:cxnLst/>
                <a:rect l="l" t="t" r="r" b="b"/>
                <a:pathLst>
                  <a:path w="202" h="506" extrusionOk="0">
                    <a:moveTo>
                      <a:pt x="126" y="1"/>
                    </a:moveTo>
                    <a:cubicBezTo>
                      <a:pt x="102" y="1"/>
                      <a:pt x="75" y="28"/>
                      <a:pt x="59" y="68"/>
                    </a:cubicBezTo>
                    <a:cubicBezTo>
                      <a:pt x="34" y="112"/>
                      <a:pt x="18" y="174"/>
                      <a:pt x="15" y="244"/>
                    </a:cubicBezTo>
                    <a:cubicBezTo>
                      <a:pt x="1" y="383"/>
                      <a:pt x="32" y="503"/>
                      <a:pt x="79" y="506"/>
                    </a:cubicBezTo>
                    <a:cubicBezTo>
                      <a:pt x="80" y="506"/>
                      <a:pt x="80" y="506"/>
                      <a:pt x="81" y="506"/>
                    </a:cubicBezTo>
                    <a:cubicBezTo>
                      <a:pt x="131" y="506"/>
                      <a:pt x="185" y="401"/>
                      <a:pt x="193" y="263"/>
                    </a:cubicBezTo>
                    <a:cubicBezTo>
                      <a:pt x="202" y="193"/>
                      <a:pt x="199" y="129"/>
                      <a:pt x="185" y="82"/>
                    </a:cubicBezTo>
                    <a:cubicBezTo>
                      <a:pt x="174" y="34"/>
                      <a:pt x="154" y="4"/>
                      <a:pt x="129" y="1"/>
                    </a:cubicBezTo>
                    <a:cubicBezTo>
                      <a:pt x="128" y="1"/>
                      <a:pt x="127"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9"/>
              <p:cNvSpPr/>
              <p:nvPr/>
            </p:nvSpPr>
            <p:spPr>
              <a:xfrm>
                <a:off x="951950" y="2356675"/>
                <a:ext cx="5675" cy="12550"/>
              </a:xfrm>
              <a:custGeom>
                <a:avLst/>
                <a:gdLst/>
                <a:ahLst/>
                <a:cxnLst/>
                <a:rect l="l" t="t" r="r" b="b"/>
                <a:pathLst>
                  <a:path w="227" h="502" extrusionOk="0">
                    <a:moveTo>
                      <a:pt x="172" y="0"/>
                    </a:moveTo>
                    <a:cubicBezTo>
                      <a:pt x="149" y="0"/>
                      <a:pt x="123" y="24"/>
                      <a:pt x="95" y="62"/>
                    </a:cubicBezTo>
                    <a:cubicBezTo>
                      <a:pt x="67" y="104"/>
                      <a:pt x="45" y="163"/>
                      <a:pt x="31" y="233"/>
                    </a:cubicBezTo>
                    <a:cubicBezTo>
                      <a:pt x="1" y="369"/>
                      <a:pt x="17" y="489"/>
                      <a:pt x="67" y="500"/>
                    </a:cubicBezTo>
                    <a:cubicBezTo>
                      <a:pt x="70" y="501"/>
                      <a:pt x="72" y="501"/>
                      <a:pt x="75" y="501"/>
                    </a:cubicBezTo>
                    <a:cubicBezTo>
                      <a:pt x="122" y="501"/>
                      <a:pt x="183" y="404"/>
                      <a:pt x="210" y="272"/>
                    </a:cubicBezTo>
                    <a:cubicBezTo>
                      <a:pt x="224" y="205"/>
                      <a:pt x="226" y="138"/>
                      <a:pt x="224" y="90"/>
                    </a:cubicBezTo>
                    <a:cubicBezTo>
                      <a:pt x="221" y="43"/>
                      <a:pt x="207" y="9"/>
                      <a:pt x="179" y="1"/>
                    </a:cubicBezTo>
                    <a:cubicBezTo>
                      <a:pt x="177" y="0"/>
                      <a:pt x="174" y="0"/>
                      <a:pt x="17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9"/>
              <p:cNvSpPr/>
              <p:nvPr/>
            </p:nvSpPr>
            <p:spPr>
              <a:xfrm>
                <a:off x="957400" y="2334825"/>
                <a:ext cx="6425" cy="12300"/>
              </a:xfrm>
              <a:custGeom>
                <a:avLst/>
                <a:gdLst/>
                <a:ahLst/>
                <a:cxnLst/>
                <a:rect l="l" t="t" r="r" b="b"/>
                <a:pathLst>
                  <a:path w="257" h="492" extrusionOk="0">
                    <a:moveTo>
                      <a:pt x="189" y="1"/>
                    </a:moveTo>
                    <a:cubicBezTo>
                      <a:pt x="139" y="1"/>
                      <a:pt x="75" y="96"/>
                      <a:pt x="34" y="219"/>
                    </a:cubicBezTo>
                    <a:cubicBezTo>
                      <a:pt x="0" y="356"/>
                      <a:pt x="6" y="479"/>
                      <a:pt x="59" y="490"/>
                    </a:cubicBezTo>
                    <a:cubicBezTo>
                      <a:pt x="62" y="491"/>
                      <a:pt x="65" y="491"/>
                      <a:pt x="68" y="491"/>
                    </a:cubicBezTo>
                    <a:cubicBezTo>
                      <a:pt x="115" y="491"/>
                      <a:pt x="178" y="393"/>
                      <a:pt x="215" y="270"/>
                    </a:cubicBezTo>
                    <a:cubicBezTo>
                      <a:pt x="257" y="136"/>
                      <a:pt x="246" y="16"/>
                      <a:pt x="198" y="2"/>
                    </a:cubicBezTo>
                    <a:cubicBezTo>
                      <a:pt x="195" y="1"/>
                      <a:pt x="192" y="1"/>
                      <a:pt x="1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9"/>
              <p:cNvSpPr/>
              <p:nvPr/>
            </p:nvSpPr>
            <p:spPr>
              <a:xfrm>
                <a:off x="964375" y="2313400"/>
                <a:ext cx="6300" cy="12050"/>
              </a:xfrm>
              <a:custGeom>
                <a:avLst/>
                <a:gdLst/>
                <a:ahLst/>
                <a:cxnLst/>
                <a:rect l="l" t="t" r="r" b="b"/>
                <a:pathLst>
                  <a:path w="252" h="482" extrusionOk="0">
                    <a:moveTo>
                      <a:pt x="190" y="0"/>
                    </a:moveTo>
                    <a:cubicBezTo>
                      <a:pt x="145" y="0"/>
                      <a:pt x="80" y="91"/>
                      <a:pt x="34" y="212"/>
                    </a:cubicBezTo>
                    <a:cubicBezTo>
                      <a:pt x="14" y="279"/>
                      <a:pt x="0" y="343"/>
                      <a:pt x="0" y="390"/>
                    </a:cubicBezTo>
                    <a:cubicBezTo>
                      <a:pt x="3" y="440"/>
                      <a:pt x="14" y="474"/>
                      <a:pt x="36" y="479"/>
                    </a:cubicBezTo>
                    <a:cubicBezTo>
                      <a:pt x="40" y="481"/>
                      <a:pt x="44" y="481"/>
                      <a:pt x="47" y="481"/>
                    </a:cubicBezTo>
                    <a:cubicBezTo>
                      <a:pt x="70" y="481"/>
                      <a:pt x="96" y="461"/>
                      <a:pt x="120" y="432"/>
                    </a:cubicBezTo>
                    <a:cubicBezTo>
                      <a:pt x="148" y="393"/>
                      <a:pt x="181" y="337"/>
                      <a:pt x="204" y="270"/>
                    </a:cubicBezTo>
                    <a:cubicBezTo>
                      <a:pt x="251" y="142"/>
                      <a:pt x="251" y="19"/>
                      <a:pt x="201" y="2"/>
                    </a:cubicBezTo>
                    <a:cubicBezTo>
                      <a:pt x="198" y="1"/>
                      <a:pt x="194" y="0"/>
                      <a:pt x="1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9"/>
              <p:cNvSpPr/>
              <p:nvPr/>
            </p:nvSpPr>
            <p:spPr>
              <a:xfrm>
                <a:off x="971825" y="2292450"/>
                <a:ext cx="7350" cy="11875"/>
              </a:xfrm>
              <a:custGeom>
                <a:avLst/>
                <a:gdLst/>
                <a:ahLst/>
                <a:cxnLst/>
                <a:rect l="l" t="t" r="r" b="b"/>
                <a:pathLst>
                  <a:path w="294" h="475" extrusionOk="0">
                    <a:moveTo>
                      <a:pt x="232" y="1"/>
                    </a:moveTo>
                    <a:cubicBezTo>
                      <a:pt x="183" y="1"/>
                      <a:pt x="110" y="83"/>
                      <a:pt x="59" y="204"/>
                    </a:cubicBezTo>
                    <a:cubicBezTo>
                      <a:pt x="9" y="333"/>
                      <a:pt x="1" y="450"/>
                      <a:pt x="51" y="472"/>
                    </a:cubicBezTo>
                    <a:cubicBezTo>
                      <a:pt x="55" y="474"/>
                      <a:pt x="59" y="475"/>
                      <a:pt x="64" y="475"/>
                    </a:cubicBezTo>
                    <a:cubicBezTo>
                      <a:pt x="111" y="475"/>
                      <a:pt x="184" y="390"/>
                      <a:pt x="232" y="274"/>
                    </a:cubicBezTo>
                    <a:cubicBezTo>
                      <a:pt x="282" y="143"/>
                      <a:pt x="294" y="26"/>
                      <a:pt x="246" y="3"/>
                    </a:cubicBezTo>
                    <a:cubicBezTo>
                      <a:pt x="242" y="2"/>
                      <a:pt x="237" y="1"/>
                      <a:pt x="23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9"/>
              <p:cNvSpPr/>
              <p:nvPr/>
            </p:nvSpPr>
            <p:spPr>
              <a:xfrm>
                <a:off x="981100" y="2272000"/>
                <a:ext cx="7550" cy="11600"/>
              </a:xfrm>
              <a:custGeom>
                <a:avLst/>
                <a:gdLst/>
                <a:ahLst/>
                <a:cxnLst/>
                <a:rect l="l" t="t" r="r" b="b"/>
                <a:pathLst>
                  <a:path w="302" h="464" extrusionOk="0">
                    <a:moveTo>
                      <a:pt x="238" y="0"/>
                    </a:moveTo>
                    <a:cubicBezTo>
                      <a:pt x="190" y="0"/>
                      <a:pt x="114" y="77"/>
                      <a:pt x="59" y="188"/>
                    </a:cubicBezTo>
                    <a:cubicBezTo>
                      <a:pt x="43" y="219"/>
                      <a:pt x="31" y="250"/>
                      <a:pt x="20" y="283"/>
                    </a:cubicBezTo>
                    <a:cubicBezTo>
                      <a:pt x="9" y="314"/>
                      <a:pt x="6" y="339"/>
                      <a:pt x="3" y="367"/>
                    </a:cubicBezTo>
                    <a:cubicBezTo>
                      <a:pt x="1" y="414"/>
                      <a:pt x="6" y="450"/>
                      <a:pt x="31" y="459"/>
                    </a:cubicBezTo>
                    <a:cubicBezTo>
                      <a:pt x="37" y="462"/>
                      <a:pt x="43" y="463"/>
                      <a:pt x="49" y="463"/>
                    </a:cubicBezTo>
                    <a:cubicBezTo>
                      <a:pt x="70" y="463"/>
                      <a:pt x="95" y="446"/>
                      <a:pt x="121" y="422"/>
                    </a:cubicBezTo>
                    <a:cubicBezTo>
                      <a:pt x="140" y="403"/>
                      <a:pt x="157" y="383"/>
                      <a:pt x="174" y="358"/>
                    </a:cubicBezTo>
                    <a:cubicBezTo>
                      <a:pt x="196" y="330"/>
                      <a:pt x="213" y="300"/>
                      <a:pt x="227" y="272"/>
                    </a:cubicBezTo>
                    <a:cubicBezTo>
                      <a:pt x="285" y="149"/>
                      <a:pt x="302" y="26"/>
                      <a:pt x="255" y="4"/>
                    </a:cubicBezTo>
                    <a:cubicBezTo>
                      <a:pt x="250" y="2"/>
                      <a:pt x="244" y="0"/>
                      <a:pt x="23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9"/>
              <p:cNvSpPr/>
              <p:nvPr/>
            </p:nvSpPr>
            <p:spPr>
              <a:xfrm>
                <a:off x="990950" y="2252150"/>
                <a:ext cx="8450" cy="11225"/>
              </a:xfrm>
              <a:custGeom>
                <a:avLst/>
                <a:gdLst/>
                <a:ahLst/>
                <a:cxnLst/>
                <a:rect l="l" t="t" r="r" b="b"/>
                <a:pathLst>
                  <a:path w="338" h="449" extrusionOk="0">
                    <a:moveTo>
                      <a:pt x="274" y="1"/>
                    </a:moveTo>
                    <a:cubicBezTo>
                      <a:pt x="226" y="1"/>
                      <a:pt x="145" y="70"/>
                      <a:pt x="86" y="179"/>
                    </a:cubicBezTo>
                    <a:cubicBezTo>
                      <a:pt x="20" y="301"/>
                      <a:pt x="0" y="424"/>
                      <a:pt x="45" y="444"/>
                    </a:cubicBezTo>
                    <a:cubicBezTo>
                      <a:pt x="50" y="447"/>
                      <a:pt x="56" y="448"/>
                      <a:pt x="63" y="448"/>
                    </a:cubicBezTo>
                    <a:cubicBezTo>
                      <a:pt x="112" y="448"/>
                      <a:pt x="189" y="373"/>
                      <a:pt x="246" y="268"/>
                    </a:cubicBezTo>
                    <a:cubicBezTo>
                      <a:pt x="312" y="148"/>
                      <a:pt x="338" y="34"/>
                      <a:pt x="293" y="6"/>
                    </a:cubicBezTo>
                    <a:cubicBezTo>
                      <a:pt x="287" y="2"/>
                      <a:pt x="281" y="1"/>
                      <a:pt x="27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9"/>
              <p:cNvSpPr/>
              <p:nvPr/>
            </p:nvSpPr>
            <p:spPr>
              <a:xfrm>
                <a:off x="1002225" y="2232950"/>
                <a:ext cx="9025" cy="11025"/>
              </a:xfrm>
              <a:custGeom>
                <a:avLst/>
                <a:gdLst/>
                <a:ahLst/>
                <a:cxnLst/>
                <a:rect l="l" t="t" r="r" b="b"/>
                <a:pathLst>
                  <a:path w="361" h="441" extrusionOk="0">
                    <a:moveTo>
                      <a:pt x="298" y="1"/>
                    </a:moveTo>
                    <a:cubicBezTo>
                      <a:pt x="249" y="1"/>
                      <a:pt x="169" y="68"/>
                      <a:pt x="104" y="171"/>
                    </a:cubicBezTo>
                    <a:cubicBezTo>
                      <a:pt x="26" y="288"/>
                      <a:pt x="1" y="408"/>
                      <a:pt x="48" y="436"/>
                    </a:cubicBezTo>
                    <a:cubicBezTo>
                      <a:pt x="53" y="439"/>
                      <a:pt x="59" y="440"/>
                      <a:pt x="66" y="440"/>
                    </a:cubicBezTo>
                    <a:cubicBezTo>
                      <a:pt x="112" y="440"/>
                      <a:pt x="191" y="372"/>
                      <a:pt x="258" y="269"/>
                    </a:cubicBezTo>
                    <a:cubicBezTo>
                      <a:pt x="336" y="152"/>
                      <a:pt x="361" y="37"/>
                      <a:pt x="319" y="7"/>
                    </a:cubicBezTo>
                    <a:cubicBezTo>
                      <a:pt x="313" y="3"/>
                      <a:pt x="306" y="1"/>
                      <a:pt x="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9"/>
              <p:cNvSpPr/>
              <p:nvPr/>
            </p:nvSpPr>
            <p:spPr>
              <a:xfrm>
                <a:off x="1015150" y="2214525"/>
                <a:ext cx="8600" cy="10650"/>
              </a:xfrm>
              <a:custGeom>
                <a:avLst/>
                <a:gdLst/>
                <a:ahLst/>
                <a:cxnLst/>
                <a:rect l="l" t="t" r="r" b="b"/>
                <a:pathLst>
                  <a:path w="344" h="426" extrusionOk="0">
                    <a:moveTo>
                      <a:pt x="298" y="0"/>
                    </a:moveTo>
                    <a:cubicBezTo>
                      <a:pt x="278" y="0"/>
                      <a:pt x="252" y="11"/>
                      <a:pt x="223" y="32"/>
                    </a:cubicBezTo>
                    <a:cubicBezTo>
                      <a:pt x="181" y="60"/>
                      <a:pt x="137" y="102"/>
                      <a:pt x="98" y="160"/>
                    </a:cubicBezTo>
                    <a:cubicBezTo>
                      <a:pt x="56" y="216"/>
                      <a:pt x="28" y="275"/>
                      <a:pt x="14" y="322"/>
                    </a:cubicBezTo>
                    <a:cubicBezTo>
                      <a:pt x="0" y="367"/>
                      <a:pt x="6" y="406"/>
                      <a:pt x="25" y="420"/>
                    </a:cubicBezTo>
                    <a:cubicBezTo>
                      <a:pt x="32" y="424"/>
                      <a:pt x="39" y="426"/>
                      <a:pt x="47" y="426"/>
                    </a:cubicBezTo>
                    <a:cubicBezTo>
                      <a:pt x="68" y="426"/>
                      <a:pt x="92" y="415"/>
                      <a:pt x="120" y="395"/>
                    </a:cubicBezTo>
                    <a:cubicBezTo>
                      <a:pt x="162" y="367"/>
                      <a:pt x="207" y="322"/>
                      <a:pt x="246" y="266"/>
                    </a:cubicBezTo>
                    <a:cubicBezTo>
                      <a:pt x="287" y="211"/>
                      <a:pt x="315" y="149"/>
                      <a:pt x="329" y="105"/>
                    </a:cubicBezTo>
                    <a:cubicBezTo>
                      <a:pt x="343" y="60"/>
                      <a:pt x="343" y="24"/>
                      <a:pt x="321" y="7"/>
                    </a:cubicBezTo>
                    <a:cubicBezTo>
                      <a:pt x="315" y="3"/>
                      <a:pt x="307" y="0"/>
                      <a:pt x="29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9"/>
              <p:cNvSpPr/>
              <p:nvPr/>
            </p:nvSpPr>
            <p:spPr>
              <a:xfrm>
                <a:off x="1028250" y="2196950"/>
                <a:ext cx="9500" cy="10150"/>
              </a:xfrm>
              <a:custGeom>
                <a:avLst/>
                <a:gdLst/>
                <a:ahLst/>
                <a:cxnLst/>
                <a:rect l="l" t="t" r="r" b="b"/>
                <a:pathLst>
                  <a:path w="380" h="406" extrusionOk="0">
                    <a:moveTo>
                      <a:pt x="331" y="0"/>
                    </a:moveTo>
                    <a:cubicBezTo>
                      <a:pt x="313" y="0"/>
                      <a:pt x="290" y="7"/>
                      <a:pt x="263" y="21"/>
                    </a:cubicBezTo>
                    <a:cubicBezTo>
                      <a:pt x="218" y="43"/>
                      <a:pt x="168" y="85"/>
                      <a:pt x="126" y="141"/>
                    </a:cubicBezTo>
                    <a:cubicBezTo>
                      <a:pt x="40" y="253"/>
                      <a:pt x="1" y="364"/>
                      <a:pt x="40" y="398"/>
                    </a:cubicBezTo>
                    <a:cubicBezTo>
                      <a:pt x="47" y="403"/>
                      <a:pt x="56" y="405"/>
                      <a:pt x="66" y="405"/>
                    </a:cubicBezTo>
                    <a:cubicBezTo>
                      <a:pt x="115" y="405"/>
                      <a:pt x="197" y="347"/>
                      <a:pt x="268" y="261"/>
                    </a:cubicBezTo>
                    <a:cubicBezTo>
                      <a:pt x="310" y="205"/>
                      <a:pt x="349" y="152"/>
                      <a:pt x="363" y="107"/>
                    </a:cubicBezTo>
                    <a:cubicBezTo>
                      <a:pt x="380" y="63"/>
                      <a:pt x="380" y="27"/>
                      <a:pt x="360" y="10"/>
                    </a:cubicBezTo>
                    <a:cubicBezTo>
                      <a:pt x="353" y="3"/>
                      <a:pt x="343" y="0"/>
                      <a:pt x="33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9"/>
              <p:cNvSpPr/>
              <p:nvPr/>
            </p:nvSpPr>
            <p:spPr>
              <a:xfrm>
                <a:off x="1043325" y="2180125"/>
                <a:ext cx="10050" cy="9900"/>
              </a:xfrm>
              <a:custGeom>
                <a:avLst/>
                <a:gdLst/>
                <a:ahLst/>
                <a:cxnLst/>
                <a:rect l="l" t="t" r="r" b="b"/>
                <a:pathLst>
                  <a:path w="402" h="396" extrusionOk="0">
                    <a:moveTo>
                      <a:pt x="329" y="1"/>
                    </a:moveTo>
                    <a:cubicBezTo>
                      <a:pt x="278" y="1"/>
                      <a:pt x="197" y="53"/>
                      <a:pt x="123" y="136"/>
                    </a:cubicBezTo>
                    <a:cubicBezTo>
                      <a:pt x="73" y="186"/>
                      <a:pt x="39" y="239"/>
                      <a:pt x="22" y="289"/>
                    </a:cubicBezTo>
                    <a:cubicBezTo>
                      <a:pt x="3" y="334"/>
                      <a:pt x="0" y="373"/>
                      <a:pt x="22" y="387"/>
                    </a:cubicBezTo>
                    <a:cubicBezTo>
                      <a:pt x="29" y="393"/>
                      <a:pt x="37" y="396"/>
                      <a:pt x="47" y="396"/>
                    </a:cubicBezTo>
                    <a:cubicBezTo>
                      <a:pt x="65" y="396"/>
                      <a:pt x="90" y="387"/>
                      <a:pt x="120" y="373"/>
                    </a:cubicBezTo>
                    <a:cubicBezTo>
                      <a:pt x="162" y="351"/>
                      <a:pt x="209" y="309"/>
                      <a:pt x="260" y="262"/>
                    </a:cubicBezTo>
                    <a:cubicBezTo>
                      <a:pt x="352" y="158"/>
                      <a:pt x="402" y="47"/>
                      <a:pt x="363" y="13"/>
                    </a:cubicBezTo>
                    <a:cubicBezTo>
                      <a:pt x="354" y="5"/>
                      <a:pt x="343" y="1"/>
                      <a:pt x="3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9"/>
              <p:cNvSpPr/>
              <p:nvPr/>
            </p:nvSpPr>
            <p:spPr>
              <a:xfrm>
                <a:off x="1074900" y="2149225"/>
                <a:ext cx="10925" cy="9000"/>
              </a:xfrm>
              <a:custGeom>
                <a:avLst/>
                <a:gdLst/>
                <a:ahLst/>
                <a:cxnLst/>
                <a:rect l="l" t="t" r="r" b="b"/>
                <a:pathLst>
                  <a:path w="437" h="360" extrusionOk="0">
                    <a:moveTo>
                      <a:pt x="382" y="1"/>
                    </a:moveTo>
                    <a:cubicBezTo>
                      <a:pt x="365" y="1"/>
                      <a:pt x="344" y="5"/>
                      <a:pt x="322" y="13"/>
                    </a:cubicBezTo>
                    <a:cubicBezTo>
                      <a:pt x="274" y="33"/>
                      <a:pt x="219" y="61"/>
                      <a:pt x="163" y="108"/>
                    </a:cubicBezTo>
                    <a:cubicBezTo>
                      <a:pt x="60" y="203"/>
                      <a:pt x="1" y="306"/>
                      <a:pt x="34" y="345"/>
                    </a:cubicBezTo>
                    <a:cubicBezTo>
                      <a:pt x="43" y="355"/>
                      <a:pt x="57" y="360"/>
                      <a:pt x="73" y="360"/>
                    </a:cubicBezTo>
                    <a:cubicBezTo>
                      <a:pt x="123" y="360"/>
                      <a:pt x="203" y="317"/>
                      <a:pt x="285" y="248"/>
                    </a:cubicBezTo>
                    <a:cubicBezTo>
                      <a:pt x="338" y="203"/>
                      <a:pt x="380" y="153"/>
                      <a:pt x="405" y="111"/>
                    </a:cubicBezTo>
                    <a:cubicBezTo>
                      <a:pt x="428" y="69"/>
                      <a:pt x="436" y="33"/>
                      <a:pt x="422" y="13"/>
                    </a:cubicBezTo>
                    <a:cubicBezTo>
                      <a:pt x="414" y="5"/>
                      <a:pt x="400"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9"/>
              <p:cNvSpPr/>
              <p:nvPr/>
            </p:nvSpPr>
            <p:spPr>
              <a:xfrm>
                <a:off x="1092425" y="2135225"/>
                <a:ext cx="11675" cy="8525"/>
              </a:xfrm>
              <a:custGeom>
                <a:avLst/>
                <a:gdLst/>
                <a:ahLst/>
                <a:cxnLst/>
                <a:rect l="l" t="t" r="r" b="b"/>
                <a:pathLst>
                  <a:path w="467" h="341" extrusionOk="0">
                    <a:moveTo>
                      <a:pt x="394" y="1"/>
                    </a:moveTo>
                    <a:cubicBezTo>
                      <a:pt x="343" y="1"/>
                      <a:pt x="259" y="35"/>
                      <a:pt x="173" y="96"/>
                    </a:cubicBezTo>
                    <a:cubicBezTo>
                      <a:pt x="62" y="183"/>
                      <a:pt x="0" y="289"/>
                      <a:pt x="31" y="325"/>
                    </a:cubicBezTo>
                    <a:cubicBezTo>
                      <a:pt x="39" y="335"/>
                      <a:pt x="53" y="340"/>
                      <a:pt x="72" y="340"/>
                    </a:cubicBezTo>
                    <a:cubicBezTo>
                      <a:pt x="123" y="340"/>
                      <a:pt x="208" y="303"/>
                      <a:pt x="290" y="241"/>
                    </a:cubicBezTo>
                    <a:cubicBezTo>
                      <a:pt x="402" y="158"/>
                      <a:pt x="466" y="57"/>
                      <a:pt x="435" y="15"/>
                    </a:cubicBezTo>
                    <a:cubicBezTo>
                      <a:pt x="427" y="6"/>
                      <a:pt x="413" y="1"/>
                      <a:pt x="3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9"/>
              <p:cNvSpPr/>
              <p:nvPr/>
            </p:nvSpPr>
            <p:spPr>
              <a:xfrm>
                <a:off x="1110975" y="2122225"/>
                <a:ext cx="11600" cy="8150"/>
              </a:xfrm>
              <a:custGeom>
                <a:avLst/>
                <a:gdLst/>
                <a:ahLst/>
                <a:cxnLst/>
                <a:rect l="l" t="t" r="r" b="b"/>
                <a:pathLst>
                  <a:path w="464" h="326" extrusionOk="0">
                    <a:moveTo>
                      <a:pt x="382" y="1"/>
                    </a:moveTo>
                    <a:cubicBezTo>
                      <a:pt x="331" y="1"/>
                      <a:pt x="254" y="32"/>
                      <a:pt x="176" y="86"/>
                    </a:cubicBezTo>
                    <a:cubicBezTo>
                      <a:pt x="115" y="125"/>
                      <a:pt x="67" y="170"/>
                      <a:pt x="39" y="209"/>
                    </a:cubicBezTo>
                    <a:cubicBezTo>
                      <a:pt x="11" y="251"/>
                      <a:pt x="0" y="284"/>
                      <a:pt x="14" y="307"/>
                    </a:cubicBezTo>
                    <a:cubicBezTo>
                      <a:pt x="23" y="319"/>
                      <a:pt x="41" y="326"/>
                      <a:pt x="65" y="326"/>
                    </a:cubicBezTo>
                    <a:cubicBezTo>
                      <a:pt x="79" y="326"/>
                      <a:pt x="95" y="323"/>
                      <a:pt x="112" y="318"/>
                    </a:cubicBezTo>
                    <a:cubicBezTo>
                      <a:pt x="162" y="304"/>
                      <a:pt x="221" y="279"/>
                      <a:pt x="276" y="240"/>
                    </a:cubicBezTo>
                    <a:cubicBezTo>
                      <a:pt x="391" y="159"/>
                      <a:pt x="463" y="61"/>
                      <a:pt x="435" y="25"/>
                    </a:cubicBezTo>
                    <a:cubicBezTo>
                      <a:pt x="426" y="8"/>
                      <a:pt x="407" y="1"/>
                      <a:pt x="3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9"/>
              <p:cNvSpPr/>
              <p:nvPr/>
            </p:nvSpPr>
            <p:spPr>
              <a:xfrm>
                <a:off x="1129600" y="2110425"/>
                <a:ext cx="12350" cy="7525"/>
              </a:xfrm>
              <a:custGeom>
                <a:avLst/>
                <a:gdLst/>
                <a:ahLst/>
                <a:cxnLst/>
                <a:rect l="l" t="t" r="r" b="b"/>
                <a:pathLst>
                  <a:path w="494" h="301" extrusionOk="0">
                    <a:moveTo>
                      <a:pt x="406" y="0"/>
                    </a:moveTo>
                    <a:cubicBezTo>
                      <a:pt x="353" y="0"/>
                      <a:pt x="276" y="24"/>
                      <a:pt x="201" y="70"/>
                    </a:cubicBezTo>
                    <a:cubicBezTo>
                      <a:pt x="78" y="143"/>
                      <a:pt x="0" y="237"/>
                      <a:pt x="31" y="279"/>
                    </a:cubicBezTo>
                    <a:cubicBezTo>
                      <a:pt x="40" y="294"/>
                      <a:pt x="61" y="301"/>
                      <a:pt x="88" y="301"/>
                    </a:cubicBezTo>
                    <a:cubicBezTo>
                      <a:pt x="139" y="301"/>
                      <a:pt x="216" y="276"/>
                      <a:pt x="296" y="226"/>
                    </a:cubicBezTo>
                    <a:cubicBezTo>
                      <a:pt x="413" y="154"/>
                      <a:pt x="494" y="67"/>
                      <a:pt x="469" y="23"/>
                    </a:cubicBezTo>
                    <a:cubicBezTo>
                      <a:pt x="459" y="8"/>
                      <a:pt x="436"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9"/>
              <p:cNvSpPr/>
              <p:nvPr/>
            </p:nvSpPr>
            <p:spPr>
              <a:xfrm>
                <a:off x="1149250" y="2099650"/>
                <a:ext cx="12450" cy="7175"/>
              </a:xfrm>
              <a:custGeom>
                <a:avLst/>
                <a:gdLst/>
                <a:ahLst/>
                <a:cxnLst/>
                <a:rect l="l" t="t" r="r" b="b"/>
                <a:pathLst>
                  <a:path w="498" h="287" extrusionOk="0">
                    <a:moveTo>
                      <a:pt x="411" y="1"/>
                    </a:moveTo>
                    <a:cubicBezTo>
                      <a:pt x="360" y="1"/>
                      <a:pt x="286" y="22"/>
                      <a:pt x="207" y="63"/>
                    </a:cubicBezTo>
                    <a:cubicBezTo>
                      <a:pt x="82" y="127"/>
                      <a:pt x="1" y="219"/>
                      <a:pt x="26" y="261"/>
                    </a:cubicBezTo>
                    <a:cubicBezTo>
                      <a:pt x="34" y="278"/>
                      <a:pt x="57" y="286"/>
                      <a:pt x="87" y="286"/>
                    </a:cubicBezTo>
                    <a:cubicBezTo>
                      <a:pt x="139" y="286"/>
                      <a:pt x="213" y="264"/>
                      <a:pt x="288" y="222"/>
                    </a:cubicBezTo>
                    <a:cubicBezTo>
                      <a:pt x="414" y="161"/>
                      <a:pt x="497" y="71"/>
                      <a:pt x="475" y="27"/>
                    </a:cubicBezTo>
                    <a:cubicBezTo>
                      <a:pt x="466" y="9"/>
                      <a:pt x="443" y="1"/>
                      <a:pt x="4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9"/>
              <p:cNvSpPr/>
              <p:nvPr/>
            </p:nvSpPr>
            <p:spPr>
              <a:xfrm>
                <a:off x="1169550" y="2090150"/>
                <a:ext cx="12575" cy="6600"/>
              </a:xfrm>
              <a:custGeom>
                <a:avLst/>
                <a:gdLst/>
                <a:ahLst/>
                <a:cxnLst/>
                <a:rect l="l" t="t" r="r" b="b"/>
                <a:pathLst>
                  <a:path w="503" h="264" extrusionOk="0">
                    <a:moveTo>
                      <a:pt x="406" y="0"/>
                    </a:moveTo>
                    <a:cubicBezTo>
                      <a:pt x="355" y="0"/>
                      <a:pt x="286" y="16"/>
                      <a:pt x="213" y="47"/>
                    </a:cubicBezTo>
                    <a:cubicBezTo>
                      <a:pt x="84" y="103"/>
                      <a:pt x="1" y="192"/>
                      <a:pt x="23" y="237"/>
                    </a:cubicBezTo>
                    <a:cubicBezTo>
                      <a:pt x="31" y="255"/>
                      <a:pt x="56" y="263"/>
                      <a:pt x="91" y="263"/>
                    </a:cubicBezTo>
                    <a:cubicBezTo>
                      <a:pt x="142" y="263"/>
                      <a:pt x="215" y="246"/>
                      <a:pt x="291" y="214"/>
                    </a:cubicBezTo>
                    <a:cubicBezTo>
                      <a:pt x="416" y="159"/>
                      <a:pt x="503" y="75"/>
                      <a:pt x="486" y="30"/>
                    </a:cubicBezTo>
                    <a:cubicBezTo>
                      <a:pt x="476" y="10"/>
                      <a:pt x="447" y="0"/>
                      <a:pt x="40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9"/>
              <p:cNvSpPr/>
              <p:nvPr/>
            </p:nvSpPr>
            <p:spPr>
              <a:xfrm>
                <a:off x="1190400" y="2081825"/>
                <a:ext cx="12725" cy="6200"/>
              </a:xfrm>
              <a:custGeom>
                <a:avLst/>
                <a:gdLst/>
                <a:ahLst/>
                <a:cxnLst/>
                <a:rect l="l" t="t" r="r" b="b"/>
                <a:pathLst>
                  <a:path w="509" h="248" extrusionOk="0">
                    <a:moveTo>
                      <a:pt x="398" y="1"/>
                    </a:moveTo>
                    <a:cubicBezTo>
                      <a:pt x="348" y="1"/>
                      <a:pt x="284" y="13"/>
                      <a:pt x="218" y="40"/>
                    </a:cubicBezTo>
                    <a:cubicBezTo>
                      <a:pt x="90" y="87"/>
                      <a:pt x="1" y="165"/>
                      <a:pt x="18" y="213"/>
                    </a:cubicBezTo>
                    <a:cubicBezTo>
                      <a:pt x="26" y="236"/>
                      <a:pt x="59" y="248"/>
                      <a:pt x="107" y="248"/>
                    </a:cubicBezTo>
                    <a:cubicBezTo>
                      <a:pt x="155" y="248"/>
                      <a:pt x="219" y="235"/>
                      <a:pt x="285" y="210"/>
                    </a:cubicBezTo>
                    <a:cubicBezTo>
                      <a:pt x="416" y="157"/>
                      <a:pt x="509" y="84"/>
                      <a:pt x="492" y="37"/>
                    </a:cubicBezTo>
                    <a:cubicBezTo>
                      <a:pt x="483" y="13"/>
                      <a:pt x="448" y="1"/>
                      <a:pt x="3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9"/>
              <p:cNvSpPr/>
              <p:nvPr/>
            </p:nvSpPr>
            <p:spPr>
              <a:xfrm>
                <a:off x="1211600" y="2074775"/>
                <a:ext cx="12950" cy="5800"/>
              </a:xfrm>
              <a:custGeom>
                <a:avLst/>
                <a:gdLst/>
                <a:ahLst/>
                <a:cxnLst/>
                <a:rect l="l" t="t" r="r" b="b"/>
                <a:pathLst>
                  <a:path w="518" h="232" extrusionOk="0">
                    <a:moveTo>
                      <a:pt x="391" y="0"/>
                    </a:moveTo>
                    <a:cubicBezTo>
                      <a:pt x="346" y="0"/>
                      <a:pt x="289" y="9"/>
                      <a:pt x="230" y="26"/>
                    </a:cubicBezTo>
                    <a:cubicBezTo>
                      <a:pt x="99" y="68"/>
                      <a:pt x="1" y="143"/>
                      <a:pt x="18" y="193"/>
                    </a:cubicBezTo>
                    <a:cubicBezTo>
                      <a:pt x="25" y="218"/>
                      <a:pt x="63" y="231"/>
                      <a:pt x="117" y="231"/>
                    </a:cubicBezTo>
                    <a:cubicBezTo>
                      <a:pt x="164" y="231"/>
                      <a:pt x="224" y="221"/>
                      <a:pt x="285" y="202"/>
                    </a:cubicBezTo>
                    <a:cubicBezTo>
                      <a:pt x="419" y="165"/>
                      <a:pt x="517" y="90"/>
                      <a:pt x="497" y="43"/>
                    </a:cubicBezTo>
                    <a:cubicBezTo>
                      <a:pt x="490" y="14"/>
                      <a:pt x="449" y="0"/>
                      <a:pt x="3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9"/>
              <p:cNvSpPr/>
              <p:nvPr/>
            </p:nvSpPr>
            <p:spPr>
              <a:xfrm>
                <a:off x="1233450" y="2069025"/>
                <a:ext cx="12775" cy="5375"/>
              </a:xfrm>
              <a:custGeom>
                <a:avLst/>
                <a:gdLst/>
                <a:ahLst/>
                <a:cxnLst/>
                <a:rect l="l" t="t" r="r" b="b"/>
                <a:pathLst>
                  <a:path w="511" h="215" extrusionOk="0">
                    <a:moveTo>
                      <a:pt x="379" y="0"/>
                    </a:moveTo>
                    <a:cubicBezTo>
                      <a:pt x="337" y="0"/>
                      <a:pt x="286" y="7"/>
                      <a:pt x="232" y="22"/>
                    </a:cubicBezTo>
                    <a:cubicBezTo>
                      <a:pt x="162" y="35"/>
                      <a:pt x="101" y="61"/>
                      <a:pt x="64" y="88"/>
                    </a:cubicBezTo>
                    <a:cubicBezTo>
                      <a:pt x="22" y="116"/>
                      <a:pt x="0" y="144"/>
                      <a:pt x="8" y="172"/>
                    </a:cubicBezTo>
                    <a:cubicBezTo>
                      <a:pt x="14" y="194"/>
                      <a:pt x="48" y="208"/>
                      <a:pt x="95" y="214"/>
                    </a:cubicBezTo>
                    <a:cubicBezTo>
                      <a:pt x="105" y="215"/>
                      <a:pt x="116" y="215"/>
                      <a:pt x="128" y="215"/>
                    </a:cubicBezTo>
                    <a:cubicBezTo>
                      <a:pt x="171" y="215"/>
                      <a:pt x="221" y="210"/>
                      <a:pt x="276" y="194"/>
                    </a:cubicBezTo>
                    <a:cubicBezTo>
                      <a:pt x="410" y="164"/>
                      <a:pt x="511" y="94"/>
                      <a:pt x="499" y="49"/>
                    </a:cubicBezTo>
                    <a:cubicBezTo>
                      <a:pt x="491" y="17"/>
                      <a:pt x="445" y="0"/>
                      <a:pt x="3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9"/>
              <p:cNvSpPr/>
              <p:nvPr/>
            </p:nvSpPr>
            <p:spPr>
              <a:xfrm>
                <a:off x="1255275" y="2064350"/>
                <a:ext cx="12850" cy="5100"/>
              </a:xfrm>
              <a:custGeom>
                <a:avLst/>
                <a:gdLst/>
                <a:ahLst/>
                <a:cxnLst/>
                <a:rect l="l" t="t" r="r" b="b"/>
                <a:pathLst>
                  <a:path w="514" h="204" extrusionOk="0">
                    <a:moveTo>
                      <a:pt x="350" y="1"/>
                    </a:moveTo>
                    <a:cubicBezTo>
                      <a:pt x="316" y="1"/>
                      <a:pt x="280" y="4"/>
                      <a:pt x="240" y="13"/>
                    </a:cubicBezTo>
                    <a:cubicBezTo>
                      <a:pt x="104" y="38"/>
                      <a:pt x="0" y="100"/>
                      <a:pt x="11" y="150"/>
                    </a:cubicBezTo>
                    <a:cubicBezTo>
                      <a:pt x="17" y="183"/>
                      <a:pt x="78" y="204"/>
                      <a:pt x="159" y="204"/>
                    </a:cubicBezTo>
                    <a:cubicBezTo>
                      <a:pt x="195" y="204"/>
                      <a:pt x="234" y="200"/>
                      <a:pt x="274" y="192"/>
                    </a:cubicBezTo>
                    <a:cubicBezTo>
                      <a:pt x="343" y="178"/>
                      <a:pt x="405" y="158"/>
                      <a:pt x="447" y="136"/>
                    </a:cubicBezTo>
                    <a:cubicBezTo>
                      <a:pt x="489" y="111"/>
                      <a:pt x="514" y="83"/>
                      <a:pt x="508" y="58"/>
                    </a:cubicBezTo>
                    <a:cubicBezTo>
                      <a:pt x="505" y="33"/>
                      <a:pt x="475" y="16"/>
                      <a:pt x="422" y="5"/>
                    </a:cubicBezTo>
                    <a:cubicBezTo>
                      <a:pt x="400" y="2"/>
                      <a:pt x="376" y="1"/>
                      <a:pt x="3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9"/>
              <p:cNvSpPr/>
              <p:nvPr/>
            </p:nvSpPr>
            <p:spPr>
              <a:xfrm>
                <a:off x="1277725" y="2061025"/>
                <a:ext cx="12850" cy="4825"/>
              </a:xfrm>
              <a:custGeom>
                <a:avLst/>
                <a:gdLst/>
                <a:ahLst/>
                <a:cxnLst/>
                <a:rect l="l" t="t" r="r" b="b"/>
                <a:pathLst>
                  <a:path w="514" h="193" extrusionOk="0">
                    <a:moveTo>
                      <a:pt x="317" y="0"/>
                    </a:moveTo>
                    <a:cubicBezTo>
                      <a:pt x="294" y="0"/>
                      <a:pt x="271" y="2"/>
                      <a:pt x="246" y="4"/>
                    </a:cubicBezTo>
                    <a:cubicBezTo>
                      <a:pt x="210" y="10"/>
                      <a:pt x="179" y="12"/>
                      <a:pt x="148" y="23"/>
                    </a:cubicBezTo>
                    <a:cubicBezTo>
                      <a:pt x="118" y="35"/>
                      <a:pt x="93" y="46"/>
                      <a:pt x="70" y="54"/>
                    </a:cubicBezTo>
                    <a:cubicBezTo>
                      <a:pt x="26" y="79"/>
                      <a:pt x="1" y="104"/>
                      <a:pt x="6" y="132"/>
                    </a:cubicBezTo>
                    <a:cubicBezTo>
                      <a:pt x="9" y="157"/>
                      <a:pt x="40" y="174"/>
                      <a:pt x="84" y="185"/>
                    </a:cubicBezTo>
                    <a:cubicBezTo>
                      <a:pt x="109" y="188"/>
                      <a:pt x="135" y="191"/>
                      <a:pt x="168" y="191"/>
                    </a:cubicBezTo>
                    <a:cubicBezTo>
                      <a:pt x="176" y="192"/>
                      <a:pt x="185" y="192"/>
                      <a:pt x="194" y="192"/>
                    </a:cubicBezTo>
                    <a:cubicBezTo>
                      <a:pt x="217" y="192"/>
                      <a:pt x="242" y="190"/>
                      <a:pt x="266" y="188"/>
                    </a:cubicBezTo>
                    <a:cubicBezTo>
                      <a:pt x="405" y="171"/>
                      <a:pt x="514" y="118"/>
                      <a:pt x="508" y="65"/>
                    </a:cubicBezTo>
                    <a:cubicBezTo>
                      <a:pt x="501" y="26"/>
                      <a:pt x="422" y="0"/>
                      <a:pt x="31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9"/>
              <p:cNvSpPr/>
              <p:nvPr/>
            </p:nvSpPr>
            <p:spPr>
              <a:xfrm>
                <a:off x="1300050" y="2058975"/>
                <a:ext cx="12850" cy="4725"/>
              </a:xfrm>
              <a:custGeom>
                <a:avLst/>
                <a:gdLst/>
                <a:ahLst/>
                <a:cxnLst/>
                <a:rect l="l" t="t" r="r" b="b"/>
                <a:pathLst>
                  <a:path w="514" h="189" extrusionOk="0">
                    <a:moveTo>
                      <a:pt x="302" y="0"/>
                    </a:moveTo>
                    <a:cubicBezTo>
                      <a:pt x="287" y="0"/>
                      <a:pt x="271" y="1"/>
                      <a:pt x="254" y="2"/>
                    </a:cubicBezTo>
                    <a:cubicBezTo>
                      <a:pt x="115" y="11"/>
                      <a:pt x="0" y="58"/>
                      <a:pt x="9" y="108"/>
                    </a:cubicBezTo>
                    <a:cubicBezTo>
                      <a:pt x="11" y="155"/>
                      <a:pt x="100" y="188"/>
                      <a:pt x="215" y="188"/>
                    </a:cubicBezTo>
                    <a:cubicBezTo>
                      <a:pt x="232" y="188"/>
                      <a:pt x="248" y="188"/>
                      <a:pt x="265" y="186"/>
                    </a:cubicBezTo>
                    <a:cubicBezTo>
                      <a:pt x="402" y="172"/>
                      <a:pt x="514" y="131"/>
                      <a:pt x="514" y="78"/>
                    </a:cubicBezTo>
                    <a:cubicBezTo>
                      <a:pt x="511" y="36"/>
                      <a:pt x="420" y="0"/>
                      <a:pt x="30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9"/>
              <p:cNvSpPr/>
              <p:nvPr/>
            </p:nvSpPr>
            <p:spPr>
              <a:xfrm>
                <a:off x="1322725" y="2058100"/>
                <a:ext cx="12850" cy="4650"/>
              </a:xfrm>
              <a:custGeom>
                <a:avLst/>
                <a:gdLst/>
                <a:ahLst/>
                <a:cxnLst/>
                <a:rect l="l" t="t" r="r" b="b"/>
                <a:pathLst>
                  <a:path w="514" h="186" extrusionOk="0">
                    <a:moveTo>
                      <a:pt x="257" y="1"/>
                    </a:moveTo>
                    <a:cubicBezTo>
                      <a:pt x="117" y="4"/>
                      <a:pt x="0" y="46"/>
                      <a:pt x="0" y="99"/>
                    </a:cubicBezTo>
                    <a:cubicBezTo>
                      <a:pt x="5" y="150"/>
                      <a:pt x="109" y="185"/>
                      <a:pt x="242" y="185"/>
                    </a:cubicBezTo>
                    <a:cubicBezTo>
                      <a:pt x="247" y="185"/>
                      <a:pt x="252" y="185"/>
                      <a:pt x="257" y="185"/>
                    </a:cubicBezTo>
                    <a:cubicBezTo>
                      <a:pt x="264" y="185"/>
                      <a:pt x="272" y="186"/>
                      <a:pt x="279" y="186"/>
                    </a:cubicBezTo>
                    <a:cubicBezTo>
                      <a:pt x="408" y="186"/>
                      <a:pt x="511" y="141"/>
                      <a:pt x="511" y="96"/>
                    </a:cubicBezTo>
                    <a:cubicBezTo>
                      <a:pt x="513" y="46"/>
                      <a:pt x="399" y="4"/>
                      <a:pt x="25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9"/>
              <p:cNvSpPr/>
              <p:nvPr/>
            </p:nvSpPr>
            <p:spPr>
              <a:xfrm>
                <a:off x="1345300" y="2058725"/>
                <a:ext cx="12875" cy="4600"/>
              </a:xfrm>
              <a:custGeom>
                <a:avLst/>
                <a:gdLst/>
                <a:ahLst/>
                <a:cxnLst/>
                <a:rect l="l" t="t" r="r" b="b"/>
                <a:pathLst>
                  <a:path w="515" h="184" extrusionOk="0">
                    <a:moveTo>
                      <a:pt x="232" y="0"/>
                    </a:moveTo>
                    <a:cubicBezTo>
                      <a:pt x="176" y="0"/>
                      <a:pt x="126" y="6"/>
                      <a:pt x="85" y="18"/>
                    </a:cubicBezTo>
                    <a:cubicBezTo>
                      <a:pt x="40" y="32"/>
                      <a:pt x="7" y="57"/>
                      <a:pt x="7" y="82"/>
                    </a:cubicBezTo>
                    <a:cubicBezTo>
                      <a:pt x="1" y="104"/>
                      <a:pt x="29" y="127"/>
                      <a:pt x="73" y="146"/>
                    </a:cubicBezTo>
                    <a:cubicBezTo>
                      <a:pt x="118" y="168"/>
                      <a:pt x="182" y="180"/>
                      <a:pt x="252" y="182"/>
                    </a:cubicBezTo>
                    <a:cubicBezTo>
                      <a:pt x="264" y="183"/>
                      <a:pt x="275" y="183"/>
                      <a:pt x="286" y="183"/>
                    </a:cubicBezTo>
                    <a:cubicBezTo>
                      <a:pt x="342" y="183"/>
                      <a:pt x="392" y="177"/>
                      <a:pt x="433" y="166"/>
                    </a:cubicBezTo>
                    <a:cubicBezTo>
                      <a:pt x="484" y="152"/>
                      <a:pt x="509" y="129"/>
                      <a:pt x="514" y="104"/>
                    </a:cubicBezTo>
                    <a:cubicBezTo>
                      <a:pt x="514" y="76"/>
                      <a:pt x="486" y="54"/>
                      <a:pt x="445" y="35"/>
                    </a:cubicBezTo>
                    <a:cubicBezTo>
                      <a:pt x="397" y="15"/>
                      <a:pt x="336" y="4"/>
                      <a:pt x="266" y="1"/>
                    </a:cubicBezTo>
                    <a:cubicBezTo>
                      <a:pt x="254" y="1"/>
                      <a:pt x="243" y="0"/>
                      <a:pt x="2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9"/>
              <p:cNvSpPr/>
              <p:nvPr/>
            </p:nvSpPr>
            <p:spPr>
              <a:xfrm>
                <a:off x="1367850" y="2060400"/>
                <a:ext cx="12925" cy="4775"/>
              </a:xfrm>
              <a:custGeom>
                <a:avLst/>
                <a:gdLst/>
                <a:ahLst/>
                <a:cxnLst/>
                <a:rect l="l" t="t" r="r" b="b"/>
                <a:pathLst>
                  <a:path w="517" h="191" extrusionOk="0">
                    <a:moveTo>
                      <a:pt x="199" y="0"/>
                    </a:moveTo>
                    <a:cubicBezTo>
                      <a:pt x="89" y="0"/>
                      <a:pt x="5" y="29"/>
                      <a:pt x="3" y="71"/>
                    </a:cubicBezTo>
                    <a:cubicBezTo>
                      <a:pt x="0" y="118"/>
                      <a:pt x="106" y="174"/>
                      <a:pt x="246" y="185"/>
                    </a:cubicBezTo>
                    <a:cubicBezTo>
                      <a:pt x="273" y="188"/>
                      <a:pt x="300" y="190"/>
                      <a:pt x="325" y="190"/>
                    </a:cubicBezTo>
                    <a:cubicBezTo>
                      <a:pt x="427" y="190"/>
                      <a:pt x="503" y="165"/>
                      <a:pt x="508" y="127"/>
                    </a:cubicBezTo>
                    <a:cubicBezTo>
                      <a:pt x="516" y="76"/>
                      <a:pt x="407" y="21"/>
                      <a:pt x="265" y="4"/>
                    </a:cubicBezTo>
                    <a:cubicBezTo>
                      <a:pt x="242" y="2"/>
                      <a:pt x="220" y="0"/>
                      <a:pt x="1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9"/>
              <p:cNvSpPr/>
              <p:nvPr/>
            </p:nvSpPr>
            <p:spPr>
              <a:xfrm>
                <a:off x="1390150" y="2063375"/>
                <a:ext cx="13000" cy="5075"/>
              </a:xfrm>
              <a:custGeom>
                <a:avLst/>
                <a:gdLst/>
                <a:ahLst/>
                <a:cxnLst/>
                <a:rect l="l" t="t" r="r" b="b"/>
                <a:pathLst>
                  <a:path w="520" h="203" extrusionOk="0">
                    <a:moveTo>
                      <a:pt x="165" y="0"/>
                    </a:moveTo>
                    <a:cubicBezTo>
                      <a:pt x="77" y="0"/>
                      <a:pt x="12" y="23"/>
                      <a:pt x="6" y="58"/>
                    </a:cubicBezTo>
                    <a:cubicBezTo>
                      <a:pt x="1" y="111"/>
                      <a:pt x="107" y="167"/>
                      <a:pt x="243" y="192"/>
                    </a:cubicBezTo>
                    <a:cubicBezTo>
                      <a:pt x="282" y="199"/>
                      <a:pt x="320" y="202"/>
                      <a:pt x="354" y="202"/>
                    </a:cubicBezTo>
                    <a:cubicBezTo>
                      <a:pt x="440" y="202"/>
                      <a:pt x="505" y="181"/>
                      <a:pt x="509" y="147"/>
                    </a:cubicBezTo>
                    <a:cubicBezTo>
                      <a:pt x="520" y="94"/>
                      <a:pt x="414" y="35"/>
                      <a:pt x="271" y="10"/>
                    </a:cubicBezTo>
                    <a:cubicBezTo>
                      <a:pt x="234" y="4"/>
                      <a:pt x="198" y="0"/>
                      <a:pt x="16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9"/>
              <p:cNvSpPr/>
              <p:nvPr/>
            </p:nvSpPr>
            <p:spPr>
              <a:xfrm>
                <a:off x="1412325" y="2067775"/>
                <a:ext cx="12875" cy="5225"/>
              </a:xfrm>
              <a:custGeom>
                <a:avLst/>
                <a:gdLst/>
                <a:ahLst/>
                <a:cxnLst/>
                <a:rect l="l" t="t" r="r" b="b"/>
                <a:pathLst>
                  <a:path w="515" h="209" extrusionOk="0">
                    <a:moveTo>
                      <a:pt x="150" y="0"/>
                    </a:moveTo>
                    <a:cubicBezTo>
                      <a:pt x="75" y="0"/>
                      <a:pt x="19" y="18"/>
                      <a:pt x="12" y="49"/>
                    </a:cubicBezTo>
                    <a:cubicBezTo>
                      <a:pt x="1" y="97"/>
                      <a:pt x="107" y="158"/>
                      <a:pt x="238" y="189"/>
                    </a:cubicBezTo>
                    <a:cubicBezTo>
                      <a:pt x="299" y="201"/>
                      <a:pt x="355" y="209"/>
                      <a:pt x="400" y="209"/>
                    </a:cubicBezTo>
                    <a:cubicBezTo>
                      <a:pt x="407" y="209"/>
                      <a:pt x="413" y="209"/>
                      <a:pt x="419" y="208"/>
                    </a:cubicBezTo>
                    <a:cubicBezTo>
                      <a:pt x="470" y="200"/>
                      <a:pt x="503" y="186"/>
                      <a:pt x="509" y="161"/>
                    </a:cubicBezTo>
                    <a:cubicBezTo>
                      <a:pt x="514" y="138"/>
                      <a:pt x="489" y="111"/>
                      <a:pt x="453" y="83"/>
                    </a:cubicBezTo>
                    <a:cubicBezTo>
                      <a:pt x="411" y="55"/>
                      <a:pt x="350" y="30"/>
                      <a:pt x="280" y="16"/>
                    </a:cubicBezTo>
                    <a:cubicBezTo>
                      <a:pt x="234" y="5"/>
                      <a:pt x="189" y="0"/>
                      <a:pt x="15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9"/>
              <p:cNvSpPr/>
              <p:nvPr/>
            </p:nvSpPr>
            <p:spPr>
              <a:xfrm>
                <a:off x="1434450" y="2073100"/>
                <a:ext cx="12725" cy="5700"/>
              </a:xfrm>
              <a:custGeom>
                <a:avLst/>
                <a:gdLst/>
                <a:ahLst/>
                <a:cxnLst/>
                <a:rect l="l" t="t" r="r" b="b"/>
                <a:pathLst>
                  <a:path w="509" h="228" extrusionOk="0">
                    <a:moveTo>
                      <a:pt x="98" y="1"/>
                    </a:moveTo>
                    <a:cubicBezTo>
                      <a:pt x="48" y="4"/>
                      <a:pt x="14" y="18"/>
                      <a:pt x="6" y="43"/>
                    </a:cubicBezTo>
                    <a:cubicBezTo>
                      <a:pt x="0" y="71"/>
                      <a:pt x="20" y="101"/>
                      <a:pt x="62" y="129"/>
                    </a:cubicBezTo>
                    <a:cubicBezTo>
                      <a:pt x="84" y="143"/>
                      <a:pt x="106" y="157"/>
                      <a:pt x="131" y="168"/>
                    </a:cubicBezTo>
                    <a:cubicBezTo>
                      <a:pt x="159" y="182"/>
                      <a:pt x="190" y="196"/>
                      <a:pt x="226" y="204"/>
                    </a:cubicBezTo>
                    <a:cubicBezTo>
                      <a:pt x="282" y="220"/>
                      <a:pt x="337" y="228"/>
                      <a:pt x="382" y="228"/>
                    </a:cubicBezTo>
                    <a:cubicBezTo>
                      <a:pt x="442" y="228"/>
                      <a:pt x="486" y="214"/>
                      <a:pt x="494" y="185"/>
                    </a:cubicBezTo>
                    <a:cubicBezTo>
                      <a:pt x="508" y="137"/>
                      <a:pt x="410" y="68"/>
                      <a:pt x="279" y="26"/>
                    </a:cubicBezTo>
                    <a:cubicBezTo>
                      <a:pt x="243" y="15"/>
                      <a:pt x="212" y="9"/>
                      <a:pt x="182" y="4"/>
                    </a:cubicBezTo>
                    <a:cubicBezTo>
                      <a:pt x="148" y="1"/>
                      <a:pt x="120" y="1"/>
                      <a:pt x="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9"/>
              <p:cNvSpPr/>
              <p:nvPr/>
            </p:nvSpPr>
            <p:spPr>
              <a:xfrm>
                <a:off x="1455850" y="2079925"/>
                <a:ext cx="12650" cy="6100"/>
              </a:xfrm>
              <a:custGeom>
                <a:avLst/>
                <a:gdLst/>
                <a:ahLst/>
                <a:cxnLst/>
                <a:rect l="l" t="t" r="r" b="b"/>
                <a:pathLst>
                  <a:path w="506" h="244" extrusionOk="0">
                    <a:moveTo>
                      <a:pt x="112" y="0"/>
                    </a:moveTo>
                    <a:cubicBezTo>
                      <a:pt x="61" y="0"/>
                      <a:pt x="25" y="13"/>
                      <a:pt x="18" y="37"/>
                    </a:cubicBezTo>
                    <a:cubicBezTo>
                      <a:pt x="1" y="85"/>
                      <a:pt x="96" y="160"/>
                      <a:pt x="224" y="210"/>
                    </a:cubicBezTo>
                    <a:cubicBezTo>
                      <a:pt x="291" y="233"/>
                      <a:pt x="352" y="244"/>
                      <a:pt x="402" y="244"/>
                    </a:cubicBezTo>
                    <a:cubicBezTo>
                      <a:pt x="450" y="244"/>
                      <a:pt x="486" y="230"/>
                      <a:pt x="497" y="210"/>
                    </a:cubicBezTo>
                    <a:cubicBezTo>
                      <a:pt x="506" y="185"/>
                      <a:pt x="486" y="155"/>
                      <a:pt x="447" y="121"/>
                    </a:cubicBezTo>
                    <a:cubicBezTo>
                      <a:pt x="408" y="90"/>
                      <a:pt x="352" y="60"/>
                      <a:pt x="288" y="35"/>
                    </a:cubicBezTo>
                    <a:cubicBezTo>
                      <a:pt x="223" y="12"/>
                      <a:pt x="161" y="0"/>
                      <a:pt x="11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9"/>
              <p:cNvSpPr/>
              <p:nvPr/>
            </p:nvSpPr>
            <p:spPr>
              <a:xfrm>
                <a:off x="1477000" y="2087975"/>
                <a:ext cx="12650" cy="6475"/>
              </a:xfrm>
              <a:custGeom>
                <a:avLst/>
                <a:gdLst/>
                <a:ahLst/>
                <a:cxnLst/>
                <a:rect l="l" t="t" r="r" b="b"/>
                <a:pathLst>
                  <a:path w="506" h="259" extrusionOk="0">
                    <a:moveTo>
                      <a:pt x="101" y="1"/>
                    </a:moveTo>
                    <a:cubicBezTo>
                      <a:pt x="57" y="1"/>
                      <a:pt x="26" y="11"/>
                      <a:pt x="17" y="31"/>
                    </a:cubicBezTo>
                    <a:cubicBezTo>
                      <a:pt x="0" y="75"/>
                      <a:pt x="89" y="156"/>
                      <a:pt x="215" y="212"/>
                    </a:cubicBezTo>
                    <a:cubicBezTo>
                      <a:pt x="286" y="243"/>
                      <a:pt x="355" y="259"/>
                      <a:pt x="405" y="259"/>
                    </a:cubicBezTo>
                    <a:cubicBezTo>
                      <a:pt x="446" y="259"/>
                      <a:pt x="474" y="249"/>
                      <a:pt x="483" y="229"/>
                    </a:cubicBezTo>
                    <a:cubicBezTo>
                      <a:pt x="505" y="184"/>
                      <a:pt x="419" y="100"/>
                      <a:pt x="287" y="45"/>
                    </a:cubicBezTo>
                    <a:cubicBezTo>
                      <a:pt x="219" y="15"/>
                      <a:pt x="151" y="1"/>
                      <a:pt x="10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9"/>
              <p:cNvSpPr/>
              <p:nvPr/>
            </p:nvSpPr>
            <p:spPr>
              <a:xfrm>
                <a:off x="1497925" y="2097025"/>
                <a:ext cx="11875" cy="7050"/>
              </a:xfrm>
              <a:custGeom>
                <a:avLst/>
                <a:gdLst/>
                <a:ahLst/>
                <a:cxnLst/>
                <a:rect l="l" t="t" r="r" b="b"/>
                <a:pathLst>
                  <a:path w="475" h="282" extrusionOk="0">
                    <a:moveTo>
                      <a:pt x="76" y="1"/>
                    </a:moveTo>
                    <a:cubicBezTo>
                      <a:pt x="43" y="1"/>
                      <a:pt x="17" y="12"/>
                      <a:pt x="8" y="31"/>
                    </a:cubicBezTo>
                    <a:cubicBezTo>
                      <a:pt x="0" y="56"/>
                      <a:pt x="17" y="87"/>
                      <a:pt x="47" y="121"/>
                    </a:cubicBezTo>
                    <a:cubicBezTo>
                      <a:pt x="78" y="157"/>
                      <a:pt x="131" y="196"/>
                      <a:pt x="195" y="224"/>
                    </a:cubicBezTo>
                    <a:cubicBezTo>
                      <a:pt x="257" y="255"/>
                      <a:pt x="315" y="271"/>
                      <a:pt x="365" y="280"/>
                    </a:cubicBezTo>
                    <a:cubicBezTo>
                      <a:pt x="374" y="281"/>
                      <a:pt x="382" y="281"/>
                      <a:pt x="389" y="281"/>
                    </a:cubicBezTo>
                    <a:cubicBezTo>
                      <a:pt x="426" y="281"/>
                      <a:pt x="454" y="271"/>
                      <a:pt x="463" y="255"/>
                    </a:cubicBezTo>
                    <a:cubicBezTo>
                      <a:pt x="474" y="229"/>
                      <a:pt x="460" y="199"/>
                      <a:pt x="424" y="162"/>
                    </a:cubicBezTo>
                    <a:cubicBezTo>
                      <a:pt x="393" y="129"/>
                      <a:pt x="338" y="90"/>
                      <a:pt x="279" y="59"/>
                    </a:cubicBezTo>
                    <a:cubicBezTo>
                      <a:pt x="215" y="29"/>
                      <a:pt x="156" y="9"/>
                      <a:pt x="106" y="3"/>
                    </a:cubicBezTo>
                    <a:cubicBezTo>
                      <a:pt x="96" y="2"/>
                      <a:pt x="85" y="1"/>
                      <a:pt x="7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9"/>
              <p:cNvSpPr/>
              <p:nvPr/>
            </p:nvSpPr>
            <p:spPr>
              <a:xfrm>
                <a:off x="1517575" y="2107475"/>
                <a:ext cx="12225" cy="7375"/>
              </a:xfrm>
              <a:custGeom>
                <a:avLst/>
                <a:gdLst/>
                <a:ahLst/>
                <a:cxnLst/>
                <a:rect l="l" t="t" r="r" b="b"/>
                <a:pathLst>
                  <a:path w="489" h="295" extrusionOk="0">
                    <a:moveTo>
                      <a:pt x="83" y="0"/>
                    </a:moveTo>
                    <a:cubicBezTo>
                      <a:pt x="54" y="0"/>
                      <a:pt x="34" y="8"/>
                      <a:pt x="26" y="23"/>
                    </a:cubicBezTo>
                    <a:cubicBezTo>
                      <a:pt x="1" y="65"/>
                      <a:pt x="79" y="157"/>
                      <a:pt x="199" y="224"/>
                    </a:cubicBezTo>
                    <a:cubicBezTo>
                      <a:pt x="278" y="270"/>
                      <a:pt x="355" y="295"/>
                      <a:pt x="406" y="295"/>
                    </a:cubicBezTo>
                    <a:cubicBezTo>
                      <a:pt x="434" y="295"/>
                      <a:pt x="454" y="287"/>
                      <a:pt x="464" y="272"/>
                    </a:cubicBezTo>
                    <a:cubicBezTo>
                      <a:pt x="489" y="227"/>
                      <a:pt x="416" y="135"/>
                      <a:pt x="291" y="65"/>
                    </a:cubicBezTo>
                    <a:cubicBezTo>
                      <a:pt x="212" y="24"/>
                      <a:pt x="134" y="0"/>
                      <a:pt x="8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9"/>
              <p:cNvSpPr/>
              <p:nvPr/>
            </p:nvSpPr>
            <p:spPr>
              <a:xfrm>
                <a:off x="1536975" y="2118875"/>
                <a:ext cx="12025" cy="7925"/>
              </a:xfrm>
              <a:custGeom>
                <a:avLst/>
                <a:gdLst/>
                <a:ahLst/>
                <a:cxnLst/>
                <a:rect l="l" t="t" r="r" b="b"/>
                <a:pathLst>
                  <a:path w="481" h="317" extrusionOk="0">
                    <a:moveTo>
                      <a:pt x="82" y="1"/>
                    </a:moveTo>
                    <a:cubicBezTo>
                      <a:pt x="55" y="1"/>
                      <a:pt x="36" y="8"/>
                      <a:pt x="28" y="22"/>
                    </a:cubicBezTo>
                    <a:cubicBezTo>
                      <a:pt x="0" y="64"/>
                      <a:pt x="73" y="159"/>
                      <a:pt x="190" y="234"/>
                    </a:cubicBezTo>
                    <a:cubicBezTo>
                      <a:pt x="268" y="286"/>
                      <a:pt x="346" y="316"/>
                      <a:pt x="398" y="316"/>
                    </a:cubicBezTo>
                    <a:cubicBezTo>
                      <a:pt x="424" y="316"/>
                      <a:pt x="443" y="309"/>
                      <a:pt x="452" y="293"/>
                    </a:cubicBezTo>
                    <a:cubicBezTo>
                      <a:pt x="480" y="251"/>
                      <a:pt x="408" y="159"/>
                      <a:pt x="288" y="81"/>
                    </a:cubicBezTo>
                    <a:cubicBezTo>
                      <a:pt x="212" y="27"/>
                      <a:pt x="133"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9"/>
              <p:cNvSpPr/>
              <p:nvPr/>
            </p:nvSpPr>
            <p:spPr>
              <a:xfrm>
                <a:off x="1555650" y="2131475"/>
                <a:ext cx="11400" cy="8425"/>
              </a:xfrm>
              <a:custGeom>
                <a:avLst/>
                <a:gdLst/>
                <a:ahLst/>
                <a:cxnLst/>
                <a:rect l="l" t="t" r="r" b="b"/>
                <a:pathLst>
                  <a:path w="456" h="337" extrusionOk="0">
                    <a:moveTo>
                      <a:pt x="79" y="1"/>
                    </a:moveTo>
                    <a:cubicBezTo>
                      <a:pt x="58" y="1"/>
                      <a:pt x="43" y="6"/>
                      <a:pt x="34" y="18"/>
                    </a:cubicBezTo>
                    <a:cubicBezTo>
                      <a:pt x="1" y="59"/>
                      <a:pt x="68" y="157"/>
                      <a:pt x="180" y="241"/>
                    </a:cubicBezTo>
                    <a:cubicBezTo>
                      <a:pt x="207" y="260"/>
                      <a:pt x="235" y="277"/>
                      <a:pt x="263" y="291"/>
                    </a:cubicBezTo>
                    <a:cubicBezTo>
                      <a:pt x="288" y="305"/>
                      <a:pt x="316" y="319"/>
                      <a:pt x="341" y="327"/>
                    </a:cubicBezTo>
                    <a:cubicBezTo>
                      <a:pt x="361" y="333"/>
                      <a:pt x="379" y="337"/>
                      <a:pt x="394" y="337"/>
                    </a:cubicBezTo>
                    <a:cubicBezTo>
                      <a:pt x="413" y="337"/>
                      <a:pt x="428" y="331"/>
                      <a:pt x="439" y="319"/>
                    </a:cubicBezTo>
                    <a:cubicBezTo>
                      <a:pt x="456" y="299"/>
                      <a:pt x="447" y="263"/>
                      <a:pt x="419" y="221"/>
                    </a:cubicBezTo>
                    <a:cubicBezTo>
                      <a:pt x="405" y="202"/>
                      <a:pt x="389" y="177"/>
                      <a:pt x="369" y="157"/>
                    </a:cubicBezTo>
                    <a:cubicBezTo>
                      <a:pt x="347" y="135"/>
                      <a:pt x="322" y="115"/>
                      <a:pt x="291" y="93"/>
                    </a:cubicBezTo>
                    <a:cubicBezTo>
                      <a:pt x="212" y="33"/>
                      <a:pt x="130" y="1"/>
                      <a:pt x="7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9"/>
              <p:cNvSpPr/>
              <p:nvPr/>
            </p:nvSpPr>
            <p:spPr>
              <a:xfrm>
                <a:off x="1573575" y="2145125"/>
                <a:ext cx="11325" cy="8800"/>
              </a:xfrm>
              <a:custGeom>
                <a:avLst/>
                <a:gdLst/>
                <a:ahLst/>
                <a:cxnLst/>
                <a:rect l="l" t="t" r="r" b="b"/>
                <a:pathLst>
                  <a:path w="453" h="352" extrusionOk="0">
                    <a:moveTo>
                      <a:pt x="71" y="0"/>
                    </a:moveTo>
                    <a:cubicBezTo>
                      <a:pt x="53" y="0"/>
                      <a:pt x="40" y="5"/>
                      <a:pt x="32" y="16"/>
                    </a:cubicBezTo>
                    <a:cubicBezTo>
                      <a:pt x="1" y="57"/>
                      <a:pt x="62" y="155"/>
                      <a:pt x="168" y="244"/>
                    </a:cubicBezTo>
                    <a:cubicBezTo>
                      <a:pt x="249" y="312"/>
                      <a:pt x="331" y="351"/>
                      <a:pt x="382" y="351"/>
                    </a:cubicBezTo>
                    <a:cubicBezTo>
                      <a:pt x="398" y="351"/>
                      <a:pt x="411" y="347"/>
                      <a:pt x="419" y="339"/>
                    </a:cubicBezTo>
                    <a:cubicBezTo>
                      <a:pt x="453" y="300"/>
                      <a:pt x="394" y="197"/>
                      <a:pt x="285" y="105"/>
                    </a:cubicBezTo>
                    <a:cubicBezTo>
                      <a:pt x="205" y="39"/>
                      <a:pt x="122" y="0"/>
                      <a:pt x="7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9"/>
              <p:cNvSpPr/>
              <p:nvPr/>
            </p:nvSpPr>
            <p:spPr>
              <a:xfrm>
                <a:off x="1606725" y="2175525"/>
                <a:ext cx="10200" cy="9750"/>
              </a:xfrm>
              <a:custGeom>
                <a:avLst/>
                <a:gdLst/>
                <a:ahLst/>
                <a:cxnLst/>
                <a:rect l="l" t="t" r="r" b="b"/>
                <a:pathLst>
                  <a:path w="408" h="390" extrusionOk="0">
                    <a:moveTo>
                      <a:pt x="71" y="1"/>
                    </a:moveTo>
                    <a:cubicBezTo>
                      <a:pt x="57" y="1"/>
                      <a:pt x="45" y="5"/>
                      <a:pt x="36" y="13"/>
                    </a:cubicBezTo>
                    <a:cubicBezTo>
                      <a:pt x="0" y="47"/>
                      <a:pt x="48" y="158"/>
                      <a:pt x="145" y="256"/>
                    </a:cubicBezTo>
                    <a:cubicBezTo>
                      <a:pt x="173" y="281"/>
                      <a:pt x="201" y="300"/>
                      <a:pt x="223" y="323"/>
                    </a:cubicBezTo>
                    <a:cubicBezTo>
                      <a:pt x="246" y="340"/>
                      <a:pt x="268" y="356"/>
                      <a:pt x="287" y="367"/>
                    </a:cubicBezTo>
                    <a:cubicBezTo>
                      <a:pt x="312" y="382"/>
                      <a:pt x="335" y="389"/>
                      <a:pt x="354" y="389"/>
                    </a:cubicBezTo>
                    <a:cubicBezTo>
                      <a:pt x="367" y="389"/>
                      <a:pt x="378" y="386"/>
                      <a:pt x="385" y="379"/>
                    </a:cubicBezTo>
                    <a:cubicBezTo>
                      <a:pt x="407" y="362"/>
                      <a:pt x="405" y="326"/>
                      <a:pt x="382" y="281"/>
                    </a:cubicBezTo>
                    <a:cubicBezTo>
                      <a:pt x="371" y="256"/>
                      <a:pt x="363" y="231"/>
                      <a:pt x="343" y="208"/>
                    </a:cubicBezTo>
                    <a:cubicBezTo>
                      <a:pt x="326" y="183"/>
                      <a:pt x="301" y="155"/>
                      <a:pt x="282" y="130"/>
                    </a:cubicBezTo>
                    <a:cubicBezTo>
                      <a:pt x="206" y="52"/>
                      <a:pt x="122" y="1"/>
                      <a:pt x="7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9"/>
              <p:cNvSpPr/>
              <p:nvPr/>
            </p:nvSpPr>
            <p:spPr>
              <a:xfrm>
                <a:off x="1622050" y="2192125"/>
                <a:ext cx="10225" cy="10150"/>
              </a:xfrm>
              <a:custGeom>
                <a:avLst/>
                <a:gdLst/>
                <a:ahLst/>
                <a:cxnLst/>
                <a:rect l="l" t="t" r="r" b="b"/>
                <a:pathLst>
                  <a:path w="409" h="406" extrusionOk="0">
                    <a:moveTo>
                      <a:pt x="66" y="1"/>
                    </a:moveTo>
                    <a:cubicBezTo>
                      <a:pt x="54" y="1"/>
                      <a:pt x="45" y="4"/>
                      <a:pt x="37" y="10"/>
                    </a:cubicBezTo>
                    <a:cubicBezTo>
                      <a:pt x="1" y="41"/>
                      <a:pt x="45" y="153"/>
                      <a:pt x="135" y="261"/>
                    </a:cubicBezTo>
                    <a:cubicBezTo>
                      <a:pt x="211" y="349"/>
                      <a:pt x="294" y="406"/>
                      <a:pt x="343" y="406"/>
                    </a:cubicBezTo>
                    <a:cubicBezTo>
                      <a:pt x="354" y="406"/>
                      <a:pt x="362" y="403"/>
                      <a:pt x="369" y="398"/>
                    </a:cubicBezTo>
                    <a:cubicBezTo>
                      <a:pt x="408" y="367"/>
                      <a:pt x="366" y="250"/>
                      <a:pt x="274" y="144"/>
                    </a:cubicBezTo>
                    <a:cubicBezTo>
                      <a:pt x="202" y="56"/>
                      <a:pt x="117" y="1"/>
                      <a:pt x="6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9"/>
              <p:cNvSpPr/>
              <p:nvPr/>
            </p:nvSpPr>
            <p:spPr>
              <a:xfrm>
                <a:off x="1636500" y="2209600"/>
                <a:ext cx="17050" cy="20950"/>
              </a:xfrm>
              <a:custGeom>
                <a:avLst/>
                <a:gdLst/>
                <a:ahLst/>
                <a:cxnLst/>
                <a:rect l="l" t="t" r="r" b="b"/>
                <a:pathLst>
                  <a:path w="682" h="838" extrusionOk="0">
                    <a:moveTo>
                      <a:pt x="69" y="1"/>
                    </a:moveTo>
                    <a:cubicBezTo>
                      <a:pt x="58" y="1"/>
                      <a:pt x="49" y="3"/>
                      <a:pt x="42" y="9"/>
                    </a:cubicBezTo>
                    <a:cubicBezTo>
                      <a:pt x="0" y="45"/>
                      <a:pt x="39" y="151"/>
                      <a:pt x="123" y="268"/>
                    </a:cubicBezTo>
                    <a:cubicBezTo>
                      <a:pt x="188" y="359"/>
                      <a:pt x="269" y="421"/>
                      <a:pt x="320" y="421"/>
                    </a:cubicBezTo>
                    <a:cubicBezTo>
                      <a:pt x="329" y="421"/>
                      <a:pt x="337" y="420"/>
                      <a:pt x="343" y="416"/>
                    </a:cubicBezTo>
                    <a:lnTo>
                      <a:pt x="343" y="416"/>
                    </a:lnTo>
                    <a:cubicBezTo>
                      <a:pt x="307" y="452"/>
                      <a:pt x="338" y="564"/>
                      <a:pt x="419" y="676"/>
                    </a:cubicBezTo>
                    <a:cubicBezTo>
                      <a:pt x="490" y="771"/>
                      <a:pt x="570" y="838"/>
                      <a:pt x="618" y="838"/>
                    </a:cubicBezTo>
                    <a:cubicBezTo>
                      <a:pt x="626" y="838"/>
                      <a:pt x="633" y="836"/>
                      <a:pt x="639" y="832"/>
                    </a:cubicBezTo>
                    <a:cubicBezTo>
                      <a:pt x="681" y="804"/>
                      <a:pt x="653" y="687"/>
                      <a:pt x="572" y="569"/>
                    </a:cubicBezTo>
                    <a:cubicBezTo>
                      <a:pt x="503" y="472"/>
                      <a:pt x="422" y="407"/>
                      <a:pt x="374" y="407"/>
                    </a:cubicBezTo>
                    <a:cubicBezTo>
                      <a:pt x="366" y="407"/>
                      <a:pt x="358" y="409"/>
                      <a:pt x="352" y="413"/>
                    </a:cubicBezTo>
                    <a:cubicBezTo>
                      <a:pt x="388" y="380"/>
                      <a:pt x="352" y="268"/>
                      <a:pt x="274" y="157"/>
                    </a:cubicBezTo>
                    <a:cubicBezTo>
                      <a:pt x="200" y="60"/>
                      <a:pt x="118" y="1"/>
                      <a:pt x="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9"/>
              <p:cNvSpPr/>
              <p:nvPr/>
            </p:nvSpPr>
            <p:spPr>
              <a:xfrm>
                <a:off x="1373625" y="2270425"/>
                <a:ext cx="875" cy="150"/>
              </a:xfrm>
              <a:custGeom>
                <a:avLst/>
                <a:gdLst/>
                <a:ahLst/>
                <a:cxnLst/>
                <a:rect l="l" t="t" r="r" b="b"/>
                <a:pathLst>
                  <a:path w="35" h="6" extrusionOk="0">
                    <a:moveTo>
                      <a:pt x="1" y="0"/>
                    </a:moveTo>
                    <a:cubicBezTo>
                      <a:pt x="12" y="3"/>
                      <a:pt x="23" y="3"/>
                      <a:pt x="34" y="6"/>
                    </a:cubicBezTo>
                    <a:cubicBezTo>
                      <a:pt x="23" y="3"/>
                      <a:pt x="12"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9"/>
              <p:cNvSpPr/>
              <p:nvPr/>
            </p:nvSpPr>
            <p:spPr>
              <a:xfrm>
                <a:off x="1374325" y="2270550"/>
                <a:ext cx="1075" cy="250"/>
              </a:xfrm>
              <a:custGeom>
                <a:avLst/>
                <a:gdLst/>
                <a:ahLst/>
                <a:cxnLst/>
                <a:rect l="l" t="t" r="r" b="b"/>
                <a:pathLst>
                  <a:path w="43" h="10" extrusionOk="0">
                    <a:moveTo>
                      <a:pt x="0" y="1"/>
                    </a:moveTo>
                    <a:lnTo>
                      <a:pt x="0" y="1"/>
                    </a:lnTo>
                    <a:cubicBezTo>
                      <a:pt x="9" y="3"/>
                      <a:pt x="16" y="4"/>
                      <a:pt x="22" y="5"/>
                    </a:cubicBezTo>
                    <a:lnTo>
                      <a:pt x="22" y="5"/>
                    </a:lnTo>
                    <a:cubicBezTo>
                      <a:pt x="16" y="3"/>
                      <a:pt x="9" y="2"/>
                      <a:pt x="0" y="1"/>
                    </a:cubicBezTo>
                    <a:close/>
                    <a:moveTo>
                      <a:pt x="22" y="5"/>
                    </a:moveTo>
                    <a:lnTo>
                      <a:pt x="22" y="5"/>
                    </a:lnTo>
                    <a:cubicBezTo>
                      <a:pt x="31" y="7"/>
                      <a:pt x="38" y="9"/>
                      <a:pt x="42" y="9"/>
                    </a:cubicBezTo>
                    <a:cubicBezTo>
                      <a:pt x="39" y="7"/>
                      <a:pt x="32" y="7"/>
                      <a:pt x="22" y="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9"/>
              <p:cNvSpPr/>
              <p:nvPr/>
            </p:nvSpPr>
            <p:spPr>
              <a:xfrm>
                <a:off x="1359750" y="2268450"/>
                <a:ext cx="1700" cy="250"/>
              </a:xfrm>
              <a:custGeom>
                <a:avLst/>
                <a:gdLst/>
                <a:ahLst/>
                <a:cxnLst/>
                <a:rect l="l" t="t" r="r" b="b"/>
                <a:pathLst>
                  <a:path w="68" h="10" extrusionOk="0">
                    <a:moveTo>
                      <a:pt x="0" y="1"/>
                    </a:moveTo>
                    <a:cubicBezTo>
                      <a:pt x="23" y="7"/>
                      <a:pt x="48" y="7"/>
                      <a:pt x="67" y="9"/>
                    </a:cubicBezTo>
                    <a:cubicBezTo>
                      <a:pt x="48" y="7"/>
                      <a:pt x="23"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9"/>
              <p:cNvSpPr/>
              <p:nvPr/>
            </p:nvSpPr>
            <p:spPr>
              <a:xfrm>
                <a:off x="1361425" y="2268675"/>
                <a:ext cx="12150" cy="1775"/>
              </a:xfrm>
              <a:custGeom>
                <a:avLst/>
                <a:gdLst/>
                <a:ahLst/>
                <a:cxnLst/>
                <a:rect l="l" t="t" r="r" b="b"/>
                <a:pathLst>
                  <a:path w="486" h="71" extrusionOk="0">
                    <a:moveTo>
                      <a:pt x="0" y="0"/>
                    </a:moveTo>
                    <a:cubicBezTo>
                      <a:pt x="28" y="3"/>
                      <a:pt x="53" y="6"/>
                      <a:pt x="81" y="6"/>
                    </a:cubicBezTo>
                    <a:cubicBezTo>
                      <a:pt x="193" y="25"/>
                      <a:pt x="288" y="34"/>
                      <a:pt x="360" y="48"/>
                    </a:cubicBezTo>
                    <a:cubicBezTo>
                      <a:pt x="288" y="34"/>
                      <a:pt x="193" y="25"/>
                      <a:pt x="84" y="6"/>
                    </a:cubicBezTo>
                    <a:cubicBezTo>
                      <a:pt x="56" y="3"/>
                      <a:pt x="28" y="0"/>
                      <a:pt x="0" y="0"/>
                    </a:cubicBezTo>
                    <a:close/>
                    <a:moveTo>
                      <a:pt x="360" y="48"/>
                    </a:moveTo>
                    <a:lnTo>
                      <a:pt x="360" y="48"/>
                    </a:lnTo>
                    <a:cubicBezTo>
                      <a:pt x="391" y="56"/>
                      <a:pt x="419" y="59"/>
                      <a:pt x="444" y="62"/>
                    </a:cubicBezTo>
                    <a:cubicBezTo>
                      <a:pt x="422" y="56"/>
                      <a:pt x="391" y="53"/>
                      <a:pt x="360" y="48"/>
                    </a:cubicBezTo>
                    <a:close/>
                    <a:moveTo>
                      <a:pt x="444" y="62"/>
                    </a:moveTo>
                    <a:cubicBezTo>
                      <a:pt x="461" y="67"/>
                      <a:pt x="475" y="70"/>
                      <a:pt x="486" y="70"/>
                    </a:cubicBezTo>
                    <a:cubicBezTo>
                      <a:pt x="472" y="67"/>
                      <a:pt x="458" y="62"/>
                      <a:pt x="444" y="6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9"/>
              <p:cNvSpPr/>
              <p:nvPr/>
            </p:nvSpPr>
            <p:spPr>
              <a:xfrm>
                <a:off x="1357450" y="2268250"/>
                <a:ext cx="2400" cy="175"/>
              </a:xfrm>
              <a:custGeom>
                <a:avLst/>
                <a:gdLst/>
                <a:ahLst/>
                <a:cxnLst/>
                <a:rect l="l" t="t" r="r" b="b"/>
                <a:pathLst>
                  <a:path w="96" h="7" extrusionOk="0">
                    <a:moveTo>
                      <a:pt x="0" y="1"/>
                    </a:moveTo>
                    <a:cubicBezTo>
                      <a:pt x="31" y="3"/>
                      <a:pt x="62" y="6"/>
                      <a:pt x="95" y="6"/>
                    </a:cubicBezTo>
                    <a:cubicBezTo>
                      <a:pt x="62" y="3"/>
                      <a:pt x="31" y="3"/>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9"/>
              <p:cNvSpPr/>
              <p:nvPr/>
            </p:nvSpPr>
            <p:spPr>
              <a:xfrm>
                <a:off x="1169975" y="2267700"/>
                <a:ext cx="205775" cy="158900"/>
              </a:xfrm>
              <a:custGeom>
                <a:avLst/>
                <a:gdLst/>
                <a:ahLst/>
                <a:cxnLst/>
                <a:rect l="l" t="t" r="r" b="b"/>
                <a:pathLst>
                  <a:path w="8231" h="6356" extrusionOk="0">
                    <a:moveTo>
                      <a:pt x="8216" y="115"/>
                    </a:moveTo>
                    <a:cubicBezTo>
                      <a:pt x="8225" y="120"/>
                      <a:pt x="8228" y="120"/>
                      <a:pt x="8228" y="120"/>
                    </a:cubicBezTo>
                    <a:cubicBezTo>
                      <a:pt x="8225" y="115"/>
                      <a:pt x="8219" y="115"/>
                      <a:pt x="8216" y="115"/>
                    </a:cubicBezTo>
                    <a:close/>
                    <a:moveTo>
                      <a:pt x="1794" y="3596"/>
                    </a:moveTo>
                    <a:lnTo>
                      <a:pt x="1766" y="3641"/>
                    </a:lnTo>
                    <a:cubicBezTo>
                      <a:pt x="1764" y="3649"/>
                      <a:pt x="1755" y="3655"/>
                      <a:pt x="1752" y="3663"/>
                    </a:cubicBezTo>
                    <a:cubicBezTo>
                      <a:pt x="1755" y="3655"/>
                      <a:pt x="1758" y="3652"/>
                      <a:pt x="1761" y="3644"/>
                    </a:cubicBezTo>
                    <a:lnTo>
                      <a:pt x="1789" y="3599"/>
                    </a:lnTo>
                    <a:lnTo>
                      <a:pt x="1794" y="3596"/>
                    </a:lnTo>
                    <a:close/>
                    <a:moveTo>
                      <a:pt x="1738" y="3691"/>
                    </a:moveTo>
                    <a:lnTo>
                      <a:pt x="1738" y="3691"/>
                    </a:lnTo>
                    <a:cubicBezTo>
                      <a:pt x="1732" y="3701"/>
                      <a:pt x="1725" y="3710"/>
                      <a:pt x="1720" y="3718"/>
                    </a:cubicBezTo>
                    <a:lnTo>
                      <a:pt x="1720" y="3718"/>
                    </a:lnTo>
                    <a:cubicBezTo>
                      <a:pt x="1725" y="3709"/>
                      <a:pt x="1731" y="3700"/>
                      <a:pt x="1738" y="3691"/>
                    </a:cubicBezTo>
                    <a:close/>
                    <a:moveTo>
                      <a:pt x="1710" y="3736"/>
                    </a:moveTo>
                    <a:lnTo>
                      <a:pt x="1710" y="3736"/>
                    </a:lnTo>
                    <a:cubicBezTo>
                      <a:pt x="1655" y="3822"/>
                      <a:pt x="1604" y="3912"/>
                      <a:pt x="1557" y="4001"/>
                    </a:cubicBezTo>
                    <a:cubicBezTo>
                      <a:pt x="1602" y="3914"/>
                      <a:pt x="1655" y="3822"/>
                      <a:pt x="1710" y="3736"/>
                    </a:cubicBezTo>
                    <a:close/>
                    <a:moveTo>
                      <a:pt x="1557" y="4001"/>
                    </a:moveTo>
                    <a:lnTo>
                      <a:pt x="1557" y="4001"/>
                    </a:lnTo>
                    <a:cubicBezTo>
                      <a:pt x="1540" y="4034"/>
                      <a:pt x="1521" y="4068"/>
                      <a:pt x="1501" y="4101"/>
                    </a:cubicBezTo>
                    <a:cubicBezTo>
                      <a:pt x="1518" y="4071"/>
                      <a:pt x="1538" y="4034"/>
                      <a:pt x="1557" y="4001"/>
                    </a:cubicBezTo>
                    <a:close/>
                    <a:moveTo>
                      <a:pt x="1446" y="4216"/>
                    </a:moveTo>
                    <a:cubicBezTo>
                      <a:pt x="1438" y="4231"/>
                      <a:pt x="1430" y="4247"/>
                      <a:pt x="1423" y="4262"/>
                    </a:cubicBezTo>
                    <a:lnTo>
                      <a:pt x="1423" y="4262"/>
                    </a:lnTo>
                    <a:cubicBezTo>
                      <a:pt x="1431" y="4248"/>
                      <a:pt x="1438" y="4232"/>
                      <a:pt x="1446" y="4216"/>
                    </a:cubicBezTo>
                    <a:close/>
                    <a:moveTo>
                      <a:pt x="1423" y="4262"/>
                    </a:moveTo>
                    <a:lnTo>
                      <a:pt x="1423" y="4262"/>
                    </a:lnTo>
                    <a:cubicBezTo>
                      <a:pt x="1420" y="4269"/>
                      <a:pt x="1416" y="4276"/>
                      <a:pt x="1412" y="4283"/>
                    </a:cubicBezTo>
                    <a:cubicBezTo>
                      <a:pt x="1411" y="4287"/>
                      <a:pt x="1410" y="4290"/>
                      <a:pt x="1409" y="4294"/>
                    </a:cubicBezTo>
                    <a:lnTo>
                      <a:pt x="1409" y="4294"/>
                    </a:lnTo>
                    <a:cubicBezTo>
                      <a:pt x="1411" y="4290"/>
                      <a:pt x="1413" y="4286"/>
                      <a:pt x="1415" y="4283"/>
                    </a:cubicBezTo>
                    <a:cubicBezTo>
                      <a:pt x="1417" y="4276"/>
                      <a:pt x="1420" y="4269"/>
                      <a:pt x="1423" y="4262"/>
                    </a:cubicBezTo>
                    <a:close/>
                    <a:moveTo>
                      <a:pt x="1409" y="4294"/>
                    </a:moveTo>
                    <a:cubicBezTo>
                      <a:pt x="1404" y="4303"/>
                      <a:pt x="1399" y="4313"/>
                      <a:pt x="1395" y="4321"/>
                    </a:cubicBezTo>
                    <a:lnTo>
                      <a:pt x="1395" y="4321"/>
                    </a:lnTo>
                    <a:cubicBezTo>
                      <a:pt x="1400" y="4313"/>
                      <a:pt x="1405" y="4304"/>
                      <a:pt x="1409" y="4294"/>
                    </a:cubicBezTo>
                    <a:close/>
                    <a:moveTo>
                      <a:pt x="1395" y="4321"/>
                    </a:moveTo>
                    <a:lnTo>
                      <a:pt x="1395" y="4321"/>
                    </a:lnTo>
                    <a:cubicBezTo>
                      <a:pt x="1392" y="4327"/>
                      <a:pt x="1388" y="4333"/>
                      <a:pt x="1384" y="4338"/>
                    </a:cubicBezTo>
                    <a:cubicBezTo>
                      <a:pt x="1380" y="4348"/>
                      <a:pt x="1377" y="4357"/>
                      <a:pt x="1373" y="4366"/>
                    </a:cubicBezTo>
                    <a:lnTo>
                      <a:pt x="1373" y="4366"/>
                    </a:lnTo>
                    <a:cubicBezTo>
                      <a:pt x="1377" y="4357"/>
                      <a:pt x="1382" y="4348"/>
                      <a:pt x="1387" y="4338"/>
                    </a:cubicBezTo>
                    <a:cubicBezTo>
                      <a:pt x="1390" y="4333"/>
                      <a:pt x="1392" y="4327"/>
                      <a:pt x="1395" y="4321"/>
                    </a:cubicBezTo>
                    <a:close/>
                    <a:moveTo>
                      <a:pt x="1373" y="4366"/>
                    </a:moveTo>
                    <a:lnTo>
                      <a:pt x="1373" y="4366"/>
                    </a:lnTo>
                    <a:cubicBezTo>
                      <a:pt x="1356" y="4398"/>
                      <a:pt x="1342" y="4431"/>
                      <a:pt x="1331" y="4461"/>
                    </a:cubicBezTo>
                    <a:cubicBezTo>
                      <a:pt x="1317" y="4495"/>
                      <a:pt x="1303" y="4528"/>
                      <a:pt x="1289" y="4562"/>
                    </a:cubicBezTo>
                    <a:cubicBezTo>
                      <a:pt x="1253" y="4645"/>
                      <a:pt x="1223" y="4725"/>
                      <a:pt x="1195" y="4806"/>
                    </a:cubicBezTo>
                    <a:lnTo>
                      <a:pt x="1195" y="4806"/>
                    </a:lnTo>
                    <a:cubicBezTo>
                      <a:pt x="1223" y="4725"/>
                      <a:pt x="1253" y="4645"/>
                      <a:pt x="1292" y="4564"/>
                    </a:cubicBezTo>
                    <a:lnTo>
                      <a:pt x="1334" y="4461"/>
                    </a:lnTo>
                    <a:cubicBezTo>
                      <a:pt x="1345" y="4429"/>
                      <a:pt x="1359" y="4398"/>
                      <a:pt x="1373" y="4366"/>
                    </a:cubicBezTo>
                    <a:close/>
                    <a:moveTo>
                      <a:pt x="1194" y="4808"/>
                    </a:moveTo>
                    <a:lnTo>
                      <a:pt x="1194" y="4808"/>
                    </a:lnTo>
                    <a:cubicBezTo>
                      <a:pt x="1060" y="5159"/>
                      <a:pt x="960" y="5524"/>
                      <a:pt x="890" y="5917"/>
                    </a:cubicBezTo>
                    <a:cubicBezTo>
                      <a:pt x="963" y="5524"/>
                      <a:pt x="1060" y="5159"/>
                      <a:pt x="1194" y="4808"/>
                    </a:cubicBezTo>
                    <a:close/>
                    <a:moveTo>
                      <a:pt x="890" y="5917"/>
                    </a:moveTo>
                    <a:cubicBezTo>
                      <a:pt x="879" y="5987"/>
                      <a:pt x="871" y="6051"/>
                      <a:pt x="862" y="6104"/>
                    </a:cubicBezTo>
                    <a:cubicBezTo>
                      <a:pt x="871" y="6051"/>
                      <a:pt x="879" y="5993"/>
                      <a:pt x="890" y="5917"/>
                    </a:cubicBezTo>
                    <a:close/>
                    <a:moveTo>
                      <a:pt x="853" y="6141"/>
                    </a:moveTo>
                    <a:lnTo>
                      <a:pt x="853" y="6141"/>
                    </a:lnTo>
                    <a:cubicBezTo>
                      <a:pt x="853" y="6146"/>
                      <a:pt x="852" y="6151"/>
                      <a:pt x="851" y="6156"/>
                    </a:cubicBezTo>
                    <a:lnTo>
                      <a:pt x="851" y="6156"/>
                    </a:lnTo>
                    <a:cubicBezTo>
                      <a:pt x="851" y="6154"/>
                      <a:pt x="851" y="6153"/>
                      <a:pt x="851" y="6152"/>
                    </a:cubicBezTo>
                    <a:cubicBezTo>
                      <a:pt x="852" y="6148"/>
                      <a:pt x="853" y="6145"/>
                      <a:pt x="853" y="6141"/>
                    </a:cubicBezTo>
                    <a:close/>
                    <a:moveTo>
                      <a:pt x="847" y="6203"/>
                    </a:moveTo>
                    <a:lnTo>
                      <a:pt x="847" y="6203"/>
                    </a:lnTo>
                    <a:cubicBezTo>
                      <a:pt x="845" y="6215"/>
                      <a:pt x="844" y="6227"/>
                      <a:pt x="843" y="6238"/>
                    </a:cubicBezTo>
                    <a:cubicBezTo>
                      <a:pt x="844" y="6228"/>
                      <a:pt x="846" y="6216"/>
                      <a:pt x="847" y="6203"/>
                    </a:cubicBezTo>
                    <a:close/>
                    <a:moveTo>
                      <a:pt x="6757" y="0"/>
                    </a:moveTo>
                    <a:cubicBezTo>
                      <a:pt x="6707" y="0"/>
                      <a:pt x="6660" y="3"/>
                      <a:pt x="6607" y="3"/>
                    </a:cubicBezTo>
                    <a:lnTo>
                      <a:pt x="6595" y="3"/>
                    </a:lnTo>
                    <a:cubicBezTo>
                      <a:pt x="6542" y="9"/>
                      <a:pt x="6492" y="9"/>
                      <a:pt x="6436" y="11"/>
                    </a:cubicBezTo>
                    <a:cubicBezTo>
                      <a:pt x="6400" y="11"/>
                      <a:pt x="6370" y="14"/>
                      <a:pt x="6333" y="17"/>
                    </a:cubicBezTo>
                    <a:cubicBezTo>
                      <a:pt x="6300" y="23"/>
                      <a:pt x="6269" y="25"/>
                      <a:pt x="6230" y="28"/>
                    </a:cubicBezTo>
                    <a:cubicBezTo>
                      <a:pt x="6216" y="31"/>
                      <a:pt x="6202" y="31"/>
                      <a:pt x="6188" y="37"/>
                    </a:cubicBezTo>
                    <a:cubicBezTo>
                      <a:pt x="6171" y="37"/>
                      <a:pt x="6157" y="39"/>
                      <a:pt x="6138" y="42"/>
                    </a:cubicBezTo>
                    <a:lnTo>
                      <a:pt x="6124" y="42"/>
                    </a:lnTo>
                    <a:cubicBezTo>
                      <a:pt x="6091" y="45"/>
                      <a:pt x="6054" y="50"/>
                      <a:pt x="6018" y="56"/>
                    </a:cubicBezTo>
                    <a:cubicBezTo>
                      <a:pt x="5990" y="59"/>
                      <a:pt x="5962" y="67"/>
                      <a:pt x="5929" y="70"/>
                    </a:cubicBezTo>
                    <a:cubicBezTo>
                      <a:pt x="5814" y="87"/>
                      <a:pt x="5692" y="106"/>
                      <a:pt x="5574" y="129"/>
                    </a:cubicBezTo>
                    <a:cubicBezTo>
                      <a:pt x="5535" y="137"/>
                      <a:pt x="5496" y="148"/>
                      <a:pt x="5460" y="154"/>
                    </a:cubicBezTo>
                    <a:cubicBezTo>
                      <a:pt x="5438" y="156"/>
                      <a:pt x="5421" y="162"/>
                      <a:pt x="5399" y="168"/>
                    </a:cubicBezTo>
                    <a:cubicBezTo>
                      <a:pt x="5379" y="170"/>
                      <a:pt x="5362" y="179"/>
                      <a:pt x="5343" y="182"/>
                    </a:cubicBezTo>
                    <a:cubicBezTo>
                      <a:pt x="5268" y="204"/>
                      <a:pt x="5187" y="221"/>
                      <a:pt x="5111" y="240"/>
                    </a:cubicBezTo>
                    <a:cubicBezTo>
                      <a:pt x="5056" y="254"/>
                      <a:pt x="5003" y="274"/>
                      <a:pt x="4947" y="290"/>
                    </a:cubicBezTo>
                    <a:cubicBezTo>
                      <a:pt x="4922" y="302"/>
                      <a:pt x="4896" y="307"/>
                      <a:pt x="4874" y="316"/>
                    </a:cubicBezTo>
                    <a:cubicBezTo>
                      <a:pt x="4855" y="321"/>
                      <a:pt x="4838" y="324"/>
                      <a:pt x="4821" y="332"/>
                    </a:cubicBezTo>
                    <a:cubicBezTo>
                      <a:pt x="4799" y="338"/>
                      <a:pt x="4777" y="346"/>
                      <a:pt x="4754" y="352"/>
                    </a:cubicBezTo>
                    <a:lnTo>
                      <a:pt x="4712" y="366"/>
                    </a:lnTo>
                    <a:cubicBezTo>
                      <a:pt x="4687" y="377"/>
                      <a:pt x="4662" y="385"/>
                      <a:pt x="4637" y="394"/>
                    </a:cubicBezTo>
                    <a:lnTo>
                      <a:pt x="4592" y="408"/>
                    </a:lnTo>
                    <a:cubicBezTo>
                      <a:pt x="4570" y="419"/>
                      <a:pt x="4542" y="427"/>
                      <a:pt x="4514" y="435"/>
                    </a:cubicBezTo>
                    <a:cubicBezTo>
                      <a:pt x="4470" y="455"/>
                      <a:pt x="4431" y="469"/>
                      <a:pt x="4394" y="483"/>
                    </a:cubicBezTo>
                    <a:cubicBezTo>
                      <a:pt x="4322" y="514"/>
                      <a:pt x="4249" y="541"/>
                      <a:pt x="4171" y="572"/>
                    </a:cubicBezTo>
                    <a:lnTo>
                      <a:pt x="4090" y="608"/>
                    </a:lnTo>
                    <a:cubicBezTo>
                      <a:pt x="3962" y="667"/>
                      <a:pt x="3831" y="728"/>
                      <a:pt x="3700" y="795"/>
                    </a:cubicBezTo>
                    <a:cubicBezTo>
                      <a:pt x="3677" y="809"/>
                      <a:pt x="3655" y="820"/>
                      <a:pt x="3636" y="834"/>
                    </a:cubicBezTo>
                    <a:cubicBezTo>
                      <a:pt x="3315" y="1007"/>
                      <a:pt x="3025" y="1194"/>
                      <a:pt x="2771" y="1384"/>
                    </a:cubicBezTo>
                    <a:cubicBezTo>
                      <a:pt x="2748" y="1404"/>
                      <a:pt x="2729" y="1417"/>
                      <a:pt x="2707" y="1434"/>
                    </a:cubicBezTo>
                    <a:cubicBezTo>
                      <a:pt x="2441" y="1635"/>
                      <a:pt x="2188" y="1858"/>
                      <a:pt x="1956" y="2093"/>
                    </a:cubicBezTo>
                    <a:cubicBezTo>
                      <a:pt x="1711" y="2346"/>
                      <a:pt x="1487" y="2620"/>
                      <a:pt x="1284" y="2890"/>
                    </a:cubicBezTo>
                    <a:cubicBezTo>
                      <a:pt x="1211" y="2996"/>
                      <a:pt x="1139" y="3100"/>
                      <a:pt x="1072" y="3209"/>
                    </a:cubicBezTo>
                    <a:cubicBezTo>
                      <a:pt x="1052" y="3239"/>
                      <a:pt x="1033" y="3273"/>
                      <a:pt x="1013" y="3303"/>
                    </a:cubicBezTo>
                    <a:cubicBezTo>
                      <a:pt x="1002" y="3320"/>
                      <a:pt x="991" y="3337"/>
                      <a:pt x="980" y="3351"/>
                    </a:cubicBezTo>
                    <a:cubicBezTo>
                      <a:pt x="974" y="3365"/>
                      <a:pt x="963" y="3379"/>
                      <a:pt x="957" y="3390"/>
                    </a:cubicBezTo>
                    <a:lnTo>
                      <a:pt x="935" y="3421"/>
                    </a:lnTo>
                    <a:cubicBezTo>
                      <a:pt x="929" y="3434"/>
                      <a:pt x="921" y="3446"/>
                      <a:pt x="915" y="3457"/>
                    </a:cubicBezTo>
                    <a:cubicBezTo>
                      <a:pt x="904" y="3471"/>
                      <a:pt x="896" y="3487"/>
                      <a:pt x="888" y="3510"/>
                    </a:cubicBezTo>
                    <a:lnTo>
                      <a:pt x="862" y="3554"/>
                    </a:lnTo>
                    <a:cubicBezTo>
                      <a:pt x="832" y="3607"/>
                      <a:pt x="804" y="3663"/>
                      <a:pt x="773" y="3713"/>
                    </a:cubicBezTo>
                    <a:cubicBezTo>
                      <a:pt x="754" y="3747"/>
                      <a:pt x="740" y="3778"/>
                      <a:pt x="723" y="3808"/>
                    </a:cubicBezTo>
                    <a:lnTo>
                      <a:pt x="720" y="3817"/>
                    </a:lnTo>
                    <a:lnTo>
                      <a:pt x="720" y="3819"/>
                    </a:lnTo>
                    <a:lnTo>
                      <a:pt x="698" y="3861"/>
                    </a:lnTo>
                    <a:cubicBezTo>
                      <a:pt x="689" y="3881"/>
                      <a:pt x="678" y="3900"/>
                      <a:pt x="670" y="3917"/>
                    </a:cubicBezTo>
                    <a:lnTo>
                      <a:pt x="650" y="3959"/>
                    </a:lnTo>
                    <a:cubicBezTo>
                      <a:pt x="639" y="3978"/>
                      <a:pt x="634" y="3998"/>
                      <a:pt x="623" y="4018"/>
                    </a:cubicBezTo>
                    <a:cubicBezTo>
                      <a:pt x="611" y="4034"/>
                      <a:pt x="606" y="4054"/>
                      <a:pt x="597" y="4068"/>
                    </a:cubicBezTo>
                    <a:cubicBezTo>
                      <a:pt x="592" y="4084"/>
                      <a:pt x="583" y="4101"/>
                      <a:pt x="578" y="4115"/>
                    </a:cubicBezTo>
                    <a:cubicBezTo>
                      <a:pt x="564" y="4151"/>
                      <a:pt x="544" y="4188"/>
                      <a:pt x="530" y="4224"/>
                    </a:cubicBezTo>
                    <a:cubicBezTo>
                      <a:pt x="517" y="4252"/>
                      <a:pt x="503" y="4283"/>
                      <a:pt x="494" y="4313"/>
                    </a:cubicBezTo>
                    <a:cubicBezTo>
                      <a:pt x="489" y="4324"/>
                      <a:pt x="483" y="4336"/>
                      <a:pt x="480" y="4347"/>
                    </a:cubicBezTo>
                    <a:cubicBezTo>
                      <a:pt x="469" y="4366"/>
                      <a:pt x="458" y="4389"/>
                      <a:pt x="452" y="4408"/>
                    </a:cubicBezTo>
                    <a:lnTo>
                      <a:pt x="438" y="4439"/>
                    </a:lnTo>
                    <a:cubicBezTo>
                      <a:pt x="430" y="4461"/>
                      <a:pt x="419" y="4486"/>
                      <a:pt x="413" y="4506"/>
                    </a:cubicBezTo>
                    <a:cubicBezTo>
                      <a:pt x="260" y="4907"/>
                      <a:pt x="148" y="5318"/>
                      <a:pt x="67" y="5764"/>
                    </a:cubicBezTo>
                    <a:cubicBezTo>
                      <a:pt x="62" y="5817"/>
                      <a:pt x="53" y="5862"/>
                      <a:pt x="48" y="5909"/>
                    </a:cubicBezTo>
                    <a:cubicBezTo>
                      <a:pt x="28" y="6001"/>
                      <a:pt x="23" y="6071"/>
                      <a:pt x="14" y="6127"/>
                    </a:cubicBezTo>
                    <a:cubicBezTo>
                      <a:pt x="6" y="6210"/>
                      <a:pt x="0" y="6258"/>
                      <a:pt x="0" y="6258"/>
                    </a:cubicBezTo>
                    <a:lnTo>
                      <a:pt x="0" y="6261"/>
                    </a:lnTo>
                    <a:lnTo>
                      <a:pt x="829" y="6355"/>
                    </a:lnTo>
                    <a:lnTo>
                      <a:pt x="832" y="6355"/>
                    </a:lnTo>
                    <a:lnTo>
                      <a:pt x="843" y="6238"/>
                    </a:lnTo>
                    <a:lnTo>
                      <a:pt x="843" y="6238"/>
                    </a:lnTo>
                    <a:cubicBezTo>
                      <a:pt x="835" y="6302"/>
                      <a:pt x="832" y="6341"/>
                      <a:pt x="832" y="6350"/>
                    </a:cubicBezTo>
                    <a:lnTo>
                      <a:pt x="829" y="6350"/>
                    </a:lnTo>
                    <a:cubicBezTo>
                      <a:pt x="829" y="6344"/>
                      <a:pt x="832" y="6305"/>
                      <a:pt x="837" y="6238"/>
                    </a:cubicBezTo>
                    <a:cubicBezTo>
                      <a:pt x="841" y="6215"/>
                      <a:pt x="846" y="6186"/>
                      <a:pt x="851" y="6156"/>
                    </a:cubicBezTo>
                    <a:lnTo>
                      <a:pt x="851" y="6156"/>
                    </a:lnTo>
                    <a:cubicBezTo>
                      <a:pt x="850" y="6173"/>
                      <a:pt x="848" y="6189"/>
                      <a:pt x="847" y="6203"/>
                    </a:cubicBezTo>
                    <a:lnTo>
                      <a:pt x="847" y="6203"/>
                    </a:lnTo>
                    <a:cubicBezTo>
                      <a:pt x="849" y="6186"/>
                      <a:pt x="852" y="6170"/>
                      <a:pt x="857" y="6152"/>
                    </a:cubicBezTo>
                    <a:cubicBezTo>
                      <a:pt x="857" y="6138"/>
                      <a:pt x="860" y="6121"/>
                      <a:pt x="862" y="6104"/>
                    </a:cubicBezTo>
                    <a:lnTo>
                      <a:pt x="862" y="6104"/>
                    </a:lnTo>
                    <a:cubicBezTo>
                      <a:pt x="860" y="6117"/>
                      <a:pt x="856" y="6129"/>
                      <a:pt x="853" y="6141"/>
                    </a:cubicBezTo>
                    <a:lnTo>
                      <a:pt x="853" y="6141"/>
                    </a:lnTo>
                    <a:cubicBezTo>
                      <a:pt x="856" y="6129"/>
                      <a:pt x="858" y="6117"/>
                      <a:pt x="860" y="6104"/>
                    </a:cubicBezTo>
                    <a:cubicBezTo>
                      <a:pt x="871" y="6051"/>
                      <a:pt x="876" y="5987"/>
                      <a:pt x="888" y="5917"/>
                    </a:cubicBezTo>
                    <a:cubicBezTo>
                      <a:pt x="935" y="5647"/>
                      <a:pt x="1019" y="5256"/>
                      <a:pt x="1186" y="4810"/>
                    </a:cubicBezTo>
                    <a:cubicBezTo>
                      <a:pt x="1225" y="4695"/>
                      <a:pt x="1278" y="4578"/>
                      <a:pt x="1326" y="4464"/>
                    </a:cubicBezTo>
                    <a:cubicBezTo>
                      <a:pt x="1348" y="4405"/>
                      <a:pt x="1379" y="4350"/>
                      <a:pt x="1409" y="4285"/>
                    </a:cubicBezTo>
                    <a:cubicBezTo>
                      <a:pt x="1437" y="4227"/>
                      <a:pt x="1465" y="4165"/>
                      <a:pt x="1501" y="4104"/>
                    </a:cubicBezTo>
                    <a:cubicBezTo>
                      <a:pt x="1568" y="3987"/>
                      <a:pt x="1632" y="3861"/>
                      <a:pt x="1711" y="3741"/>
                    </a:cubicBezTo>
                    <a:cubicBezTo>
                      <a:pt x="1725" y="3719"/>
                      <a:pt x="1741" y="3697"/>
                      <a:pt x="1755" y="3672"/>
                    </a:cubicBezTo>
                    <a:lnTo>
                      <a:pt x="1755" y="3672"/>
                    </a:lnTo>
                    <a:cubicBezTo>
                      <a:pt x="1749" y="3674"/>
                      <a:pt x="1746" y="3677"/>
                      <a:pt x="1743" y="3681"/>
                    </a:cubicBezTo>
                    <a:lnTo>
                      <a:pt x="1743" y="3681"/>
                    </a:lnTo>
                    <a:cubicBezTo>
                      <a:pt x="1751" y="3666"/>
                      <a:pt x="1760" y="3655"/>
                      <a:pt x="1766" y="3644"/>
                    </a:cubicBezTo>
                    <a:lnTo>
                      <a:pt x="1794" y="3599"/>
                    </a:lnTo>
                    <a:lnTo>
                      <a:pt x="1825" y="3554"/>
                    </a:lnTo>
                    <a:cubicBezTo>
                      <a:pt x="1867" y="3496"/>
                      <a:pt x="1909" y="3432"/>
                      <a:pt x="1950" y="3373"/>
                    </a:cubicBezTo>
                    <a:cubicBezTo>
                      <a:pt x="2135" y="3122"/>
                      <a:pt x="2333" y="2885"/>
                      <a:pt x="2539" y="2667"/>
                    </a:cubicBezTo>
                    <a:cubicBezTo>
                      <a:pt x="2762" y="2441"/>
                      <a:pt x="3002" y="2232"/>
                      <a:pt x="3251" y="2045"/>
                    </a:cubicBezTo>
                    <a:lnTo>
                      <a:pt x="3443" y="1906"/>
                    </a:lnTo>
                    <a:cubicBezTo>
                      <a:pt x="3476" y="1883"/>
                      <a:pt x="3510" y="1864"/>
                      <a:pt x="3543" y="1842"/>
                    </a:cubicBezTo>
                    <a:cubicBezTo>
                      <a:pt x="3577" y="1822"/>
                      <a:pt x="3610" y="1800"/>
                      <a:pt x="3641" y="1780"/>
                    </a:cubicBezTo>
                    <a:cubicBezTo>
                      <a:pt x="3672" y="1758"/>
                      <a:pt x="3708" y="1738"/>
                      <a:pt x="3744" y="1716"/>
                    </a:cubicBezTo>
                    <a:lnTo>
                      <a:pt x="3845" y="1657"/>
                    </a:lnTo>
                    <a:cubicBezTo>
                      <a:pt x="3859" y="1649"/>
                      <a:pt x="3870" y="1643"/>
                      <a:pt x="3878" y="1635"/>
                    </a:cubicBezTo>
                    <a:cubicBezTo>
                      <a:pt x="3901" y="1621"/>
                      <a:pt x="3926" y="1613"/>
                      <a:pt x="3945" y="1599"/>
                    </a:cubicBezTo>
                    <a:lnTo>
                      <a:pt x="3948" y="1593"/>
                    </a:lnTo>
                    <a:cubicBezTo>
                      <a:pt x="3984" y="1576"/>
                      <a:pt x="4015" y="1560"/>
                      <a:pt x="4051" y="1543"/>
                    </a:cubicBezTo>
                    <a:cubicBezTo>
                      <a:pt x="4163" y="1482"/>
                      <a:pt x="4274" y="1431"/>
                      <a:pt x="4386" y="1378"/>
                    </a:cubicBezTo>
                    <a:cubicBezTo>
                      <a:pt x="4417" y="1367"/>
                      <a:pt x="4445" y="1356"/>
                      <a:pt x="4472" y="1342"/>
                    </a:cubicBezTo>
                    <a:cubicBezTo>
                      <a:pt x="4509" y="1325"/>
                      <a:pt x="4551" y="1311"/>
                      <a:pt x="4590" y="1295"/>
                    </a:cubicBezTo>
                    <a:lnTo>
                      <a:pt x="4732" y="1233"/>
                    </a:lnTo>
                    <a:lnTo>
                      <a:pt x="4894" y="1180"/>
                    </a:lnTo>
                    <a:cubicBezTo>
                      <a:pt x="4927" y="1164"/>
                      <a:pt x="4963" y="1155"/>
                      <a:pt x="4997" y="1141"/>
                    </a:cubicBezTo>
                    <a:cubicBezTo>
                      <a:pt x="5022" y="1133"/>
                      <a:pt x="5047" y="1125"/>
                      <a:pt x="5067" y="1119"/>
                    </a:cubicBezTo>
                    <a:cubicBezTo>
                      <a:pt x="5081" y="1113"/>
                      <a:pt x="5092" y="1113"/>
                      <a:pt x="5103" y="1111"/>
                    </a:cubicBezTo>
                    <a:cubicBezTo>
                      <a:pt x="5131" y="1099"/>
                      <a:pt x="5156" y="1091"/>
                      <a:pt x="5178" y="1085"/>
                    </a:cubicBezTo>
                    <a:cubicBezTo>
                      <a:pt x="5226" y="1072"/>
                      <a:pt x="5270" y="1058"/>
                      <a:pt x="5312" y="1046"/>
                    </a:cubicBezTo>
                    <a:cubicBezTo>
                      <a:pt x="5346" y="1041"/>
                      <a:pt x="5382" y="1030"/>
                      <a:pt x="5415" y="1021"/>
                    </a:cubicBezTo>
                    <a:cubicBezTo>
                      <a:pt x="5521" y="993"/>
                      <a:pt x="5619" y="971"/>
                      <a:pt x="5722" y="952"/>
                    </a:cubicBezTo>
                    <a:lnTo>
                      <a:pt x="5831" y="932"/>
                    </a:lnTo>
                    <a:cubicBezTo>
                      <a:pt x="5845" y="929"/>
                      <a:pt x="5859" y="924"/>
                      <a:pt x="5870" y="921"/>
                    </a:cubicBezTo>
                    <a:lnTo>
                      <a:pt x="5884" y="918"/>
                    </a:lnTo>
                    <a:cubicBezTo>
                      <a:pt x="5898" y="915"/>
                      <a:pt x="5909" y="915"/>
                      <a:pt x="5918" y="910"/>
                    </a:cubicBezTo>
                    <a:cubicBezTo>
                      <a:pt x="5957" y="904"/>
                      <a:pt x="5996" y="896"/>
                      <a:pt x="6035" y="893"/>
                    </a:cubicBezTo>
                    <a:lnTo>
                      <a:pt x="6113" y="882"/>
                    </a:lnTo>
                    <a:cubicBezTo>
                      <a:pt x="6124" y="879"/>
                      <a:pt x="6135" y="879"/>
                      <a:pt x="6141" y="876"/>
                    </a:cubicBezTo>
                    <a:lnTo>
                      <a:pt x="6163" y="873"/>
                    </a:lnTo>
                    <a:cubicBezTo>
                      <a:pt x="6177" y="868"/>
                      <a:pt x="6188" y="868"/>
                      <a:pt x="6197" y="868"/>
                    </a:cubicBezTo>
                    <a:lnTo>
                      <a:pt x="6210" y="865"/>
                    </a:lnTo>
                    <a:lnTo>
                      <a:pt x="6305" y="854"/>
                    </a:lnTo>
                    <a:cubicBezTo>
                      <a:pt x="6330" y="851"/>
                      <a:pt x="6350" y="848"/>
                      <a:pt x="6372" y="848"/>
                    </a:cubicBezTo>
                    <a:cubicBezTo>
                      <a:pt x="6411" y="840"/>
                      <a:pt x="6448" y="837"/>
                      <a:pt x="6484" y="837"/>
                    </a:cubicBezTo>
                    <a:cubicBezTo>
                      <a:pt x="6624" y="827"/>
                      <a:pt x="6765" y="822"/>
                      <a:pt x="6906" y="822"/>
                    </a:cubicBezTo>
                    <a:cubicBezTo>
                      <a:pt x="7149" y="822"/>
                      <a:pt x="7392" y="837"/>
                      <a:pt x="7630" y="865"/>
                    </a:cubicBezTo>
                    <a:cubicBezTo>
                      <a:pt x="7723" y="879"/>
                      <a:pt x="7801" y="890"/>
                      <a:pt x="7865" y="901"/>
                    </a:cubicBezTo>
                    <a:cubicBezTo>
                      <a:pt x="7896" y="907"/>
                      <a:pt x="7923" y="910"/>
                      <a:pt x="7949" y="915"/>
                    </a:cubicBezTo>
                    <a:cubicBezTo>
                      <a:pt x="7976" y="918"/>
                      <a:pt x="8002" y="924"/>
                      <a:pt x="8015" y="929"/>
                    </a:cubicBezTo>
                    <a:lnTo>
                      <a:pt x="8032" y="932"/>
                    </a:lnTo>
                    <a:cubicBezTo>
                      <a:pt x="8049" y="935"/>
                      <a:pt x="8060" y="938"/>
                      <a:pt x="8060" y="938"/>
                    </a:cubicBezTo>
                    <a:lnTo>
                      <a:pt x="8063" y="943"/>
                    </a:lnTo>
                    <a:lnTo>
                      <a:pt x="8230" y="126"/>
                    </a:lnTo>
                    <a:lnTo>
                      <a:pt x="8230" y="123"/>
                    </a:lnTo>
                    <a:lnTo>
                      <a:pt x="8228" y="120"/>
                    </a:lnTo>
                    <a:lnTo>
                      <a:pt x="8063" y="924"/>
                    </a:lnTo>
                    <a:lnTo>
                      <a:pt x="8060" y="924"/>
                    </a:lnTo>
                    <a:lnTo>
                      <a:pt x="8225" y="123"/>
                    </a:lnTo>
                    <a:cubicBezTo>
                      <a:pt x="8225" y="123"/>
                      <a:pt x="8183" y="112"/>
                      <a:pt x="8099" y="98"/>
                    </a:cubicBezTo>
                    <a:cubicBezTo>
                      <a:pt x="8015" y="84"/>
                      <a:pt x="7893" y="64"/>
                      <a:pt x="7737" y="45"/>
                    </a:cubicBezTo>
                    <a:cubicBezTo>
                      <a:pt x="7608" y="31"/>
                      <a:pt x="7449" y="14"/>
                      <a:pt x="7276" y="9"/>
                    </a:cubicBezTo>
                    <a:lnTo>
                      <a:pt x="7287" y="9"/>
                    </a:lnTo>
                    <a:cubicBezTo>
                      <a:pt x="7254" y="9"/>
                      <a:pt x="7220" y="3"/>
                      <a:pt x="7190" y="3"/>
                    </a:cubicBezTo>
                    <a:cubicBezTo>
                      <a:pt x="7139" y="0"/>
                      <a:pt x="7086" y="0"/>
                      <a:pt x="703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9"/>
              <p:cNvSpPr/>
              <p:nvPr/>
            </p:nvSpPr>
            <p:spPr>
              <a:xfrm>
                <a:off x="1352000" y="2267900"/>
                <a:ext cx="1425" cy="100"/>
              </a:xfrm>
              <a:custGeom>
                <a:avLst/>
                <a:gdLst/>
                <a:ahLst/>
                <a:cxnLst/>
                <a:rect l="l" t="t" r="r" b="b"/>
                <a:pathLst>
                  <a:path w="57" h="4" extrusionOk="0">
                    <a:moveTo>
                      <a:pt x="1" y="1"/>
                    </a:moveTo>
                    <a:cubicBezTo>
                      <a:pt x="23" y="3"/>
                      <a:pt x="40" y="3"/>
                      <a:pt x="57" y="3"/>
                    </a:cubicBezTo>
                    <a:cubicBezTo>
                      <a:pt x="40" y="3"/>
                      <a:pt x="20"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9"/>
              <p:cNvSpPr/>
              <p:nvPr/>
            </p:nvSpPr>
            <p:spPr>
              <a:xfrm>
                <a:off x="1353400" y="2267975"/>
                <a:ext cx="2475" cy="150"/>
              </a:xfrm>
              <a:custGeom>
                <a:avLst/>
                <a:gdLst/>
                <a:ahLst/>
                <a:cxnLst/>
                <a:rect l="l" t="t" r="r" b="b"/>
                <a:pathLst>
                  <a:path w="99" h="6" extrusionOk="0">
                    <a:moveTo>
                      <a:pt x="1" y="0"/>
                    </a:moveTo>
                    <a:lnTo>
                      <a:pt x="1" y="0"/>
                    </a:lnTo>
                    <a:cubicBezTo>
                      <a:pt x="34" y="3"/>
                      <a:pt x="68" y="3"/>
                      <a:pt x="98" y="6"/>
                    </a:cubicBezTo>
                    <a:cubicBezTo>
                      <a:pt x="68" y="3"/>
                      <a:pt x="37" y="3"/>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9"/>
              <p:cNvSpPr/>
              <p:nvPr/>
            </p:nvSpPr>
            <p:spPr>
              <a:xfrm>
                <a:off x="1355975" y="2268125"/>
                <a:ext cx="1500" cy="150"/>
              </a:xfrm>
              <a:custGeom>
                <a:avLst/>
                <a:gdLst/>
                <a:ahLst/>
                <a:cxnLst/>
                <a:rect l="l" t="t" r="r" b="b"/>
                <a:pathLst>
                  <a:path w="60" h="6" extrusionOk="0">
                    <a:moveTo>
                      <a:pt x="1" y="0"/>
                    </a:moveTo>
                    <a:cubicBezTo>
                      <a:pt x="18" y="0"/>
                      <a:pt x="37" y="6"/>
                      <a:pt x="59" y="6"/>
                    </a:cubicBezTo>
                    <a:cubicBezTo>
                      <a:pt x="37" y="6"/>
                      <a:pt x="20"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9"/>
              <p:cNvSpPr/>
              <p:nvPr/>
            </p:nvSpPr>
            <p:spPr>
              <a:xfrm>
                <a:off x="1169200" y="2433050"/>
                <a:ext cx="55125" cy="117550"/>
              </a:xfrm>
              <a:custGeom>
                <a:avLst/>
                <a:gdLst/>
                <a:ahLst/>
                <a:cxnLst/>
                <a:rect l="l" t="t" r="r" b="b"/>
                <a:pathLst>
                  <a:path w="2205" h="4702" extrusionOk="0">
                    <a:moveTo>
                      <a:pt x="1375" y="4471"/>
                    </a:moveTo>
                    <a:cubicBezTo>
                      <a:pt x="1388" y="4489"/>
                      <a:pt x="1401" y="4506"/>
                      <a:pt x="1412" y="4523"/>
                    </a:cubicBezTo>
                    <a:cubicBezTo>
                      <a:pt x="1401" y="4508"/>
                      <a:pt x="1389" y="4491"/>
                      <a:pt x="1375" y="4471"/>
                    </a:cubicBezTo>
                    <a:close/>
                    <a:moveTo>
                      <a:pt x="12" y="1"/>
                    </a:moveTo>
                    <a:lnTo>
                      <a:pt x="12" y="6"/>
                    </a:lnTo>
                    <a:lnTo>
                      <a:pt x="6" y="6"/>
                    </a:lnTo>
                    <a:cubicBezTo>
                      <a:pt x="6" y="6"/>
                      <a:pt x="4" y="26"/>
                      <a:pt x="4" y="62"/>
                    </a:cubicBezTo>
                    <a:lnTo>
                      <a:pt x="4" y="107"/>
                    </a:lnTo>
                    <a:lnTo>
                      <a:pt x="4" y="124"/>
                    </a:lnTo>
                    <a:lnTo>
                      <a:pt x="4" y="132"/>
                    </a:lnTo>
                    <a:lnTo>
                      <a:pt x="4" y="135"/>
                    </a:lnTo>
                    <a:lnTo>
                      <a:pt x="4" y="154"/>
                    </a:lnTo>
                    <a:lnTo>
                      <a:pt x="4" y="168"/>
                    </a:lnTo>
                    <a:lnTo>
                      <a:pt x="4" y="218"/>
                    </a:lnTo>
                    <a:lnTo>
                      <a:pt x="4" y="467"/>
                    </a:lnTo>
                    <a:cubicBezTo>
                      <a:pt x="1" y="514"/>
                      <a:pt x="4" y="564"/>
                      <a:pt x="6" y="615"/>
                    </a:cubicBezTo>
                    <a:lnTo>
                      <a:pt x="6" y="620"/>
                    </a:lnTo>
                    <a:lnTo>
                      <a:pt x="6" y="623"/>
                    </a:lnTo>
                    <a:cubicBezTo>
                      <a:pt x="6" y="648"/>
                      <a:pt x="12" y="670"/>
                      <a:pt x="12" y="698"/>
                    </a:cubicBezTo>
                    <a:cubicBezTo>
                      <a:pt x="12" y="726"/>
                      <a:pt x="15" y="760"/>
                      <a:pt x="15" y="788"/>
                    </a:cubicBezTo>
                    <a:lnTo>
                      <a:pt x="15" y="790"/>
                    </a:lnTo>
                    <a:cubicBezTo>
                      <a:pt x="17" y="838"/>
                      <a:pt x="20" y="888"/>
                      <a:pt x="29" y="941"/>
                    </a:cubicBezTo>
                    <a:lnTo>
                      <a:pt x="31" y="972"/>
                    </a:lnTo>
                    <a:lnTo>
                      <a:pt x="31" y="974"/>
                    </a:lnTo>
                    <a:cubicBezTo>
                      <a:pt x="34" y="1014"/>
                      <a:pt x="40" y="1055"/>
                      <a:pt x="43" y="1097"/>
                    </a:cubicBezTo>
                    <a:lnTo>
                      <a:pt x="48" y="1167"/>
                    </a:lnTo>
                    <a:cubicBezTo>
                      <a:pt x="57" y="1209"/>
                      <a:pt x="59" y="1251"/>
                      <a:pt x="68" y="1295"/>
                    </a:cubicBezTo>
                    <a:cubicBezTo>
                      <a:pt x="70" y="1323"/>
                      <a:pt x="73" y="1348"/>
                      <a:pt x="76" y="1376"/>
                    </a:cubicBezTo>
                    <a:cubicBezTo>
                      <a:pt x="82" y="1393"/>
                      <a:pt x="84" y="1410"/>
                      <a:pt x="84" y="1432"/>
                    </a:cubicBezTo>
                    <a:cubicBezTo>
                      <a:pt x="90" y="1485"/>
                      <a:pt x="101" y="1541"/>
                      <a:pt x="112" y="1591"/>
                    </a:cubicBezTo>
                    <a:cubicBezTo>
                      <a:pt x="118" y="1624"/>
                      <a:pt x="126" y="1652"/>
                      <a:pt x="132" y="1683"/>
                    </a:cubicBezTo>
                    <a:cubicBezTo>
                      <a:pt x="140" y="1728"/>
                      <a:pt x="151" y="1770"/>
                      <a:pt x="157" y="1814"/>
                    </a:cubicBezTo>
                    <a:lnTo>
                      <a:pt x="179" y="1909"/>
                    </a:lnTo>
                    <a:lnTo>
                      <a:pt x="182" y="1926"/>
                    </a:lnTo>
                    <a:cubicBezTo>
                      <a:pt x="193" y="1962"/>
                      <a:pt x="199" y="2001"/>
                      <a:pt x="210" y="2037"/>
                    </a:cubicBezTo>
                    <a:cubicBezTo>
                      <a:pt x="235" y="2146"/>
                      <a:pt x="266" y="2255"/>
                      <a:pt x="299" y="2358"/>
                    </a:cubicBezTo>
                    <a:cubicBezTo>
                      <a:pt x="313" y="2400"/>
                      <a:pt x="327" y="2447"/>
                      <a:pt x="338" y="2487"/>
                    </a:cubicBezTo>
                    <a:cubicBezTo>
                      <a:pt x="520" y="3042"/>
                      <a:pt x="793" y="3614"/>
                      <a:pt x="1075" y="4054"/>
                    </a:cubicBezTo>
                    <a:cubicBezTo>
                      <a:pt x="1100" y="4082"/>
                      <a:pt x="1117" y="4110"/>
                      <a:pt x="1133" y="4135"/>
                    </a:cubicBezTo>
                    <a:cubicBezTo>
                      <a:pt x="1153" y="4155"/>
                      <a:pt x="1161" y="4180"/>
                      <a:pt x="1175" y="4197"/>
                    </a:cubicBezTo>
                    <a:cubicBezTo>
                      <a:pt x="1186" y="4213"/>
                      <a:pt x="1198" y="4227"/>
                      <a:pt x="1209" y="4241"/>
                    </a:cubicBezTo>
                    <a:cubicBezTo>
                      <a:pt x="1225" y="4275"/>
                      <a:pt x="1242" y="4297"/>
                      <a:pt x="1264" y="4325"/>
                    </a:cubicBezTo>
                    <a:cubicBezTo>
                      <a:pt x="1295" y="4367"/>
                      <a:pt x="1320" y="4406"/>
                      <a:pt x="1348" y="4442"/>
                    </a:cubicBezTo>
                    <a:cubicBezTo>
                      <a:pt x="1368" y="4470"/>
                      <a:pt x="1390" y="4498"/>
                      <a:pt x="1407" y="4526"/>
                    </a:cubicBezTo>
                    <a:cubicBezTo>
                      <a:pt x="1424" y="4548"/>
                      <a:pt x="1440" y="4570"/>
                      <a:pt x="1454" y="4587"/>
                    </a:cubicBezTo>
                    <a:lnTo>
                      <a:pt x="1479" y="4618"/>
                    </a:lnTo>
                    <a:cubicBezTo>
                      <a:pt x="1490" y="4632"/>
                      <a:pt x="1502" y="4643"/>
                      <a:pt x="1507" y="4654"/>
                    </a:cubicBezTo>
                    <a:cubicBezTo>
                      <a:pt x="1532" y="4682"/>
                      <a:pt x="1543" y="4699"/>
                      <a:pt x="1543" y="4699"/>
                    </a:cubicBezTo>
                    <a:lnTo>
                      <a:pt x="1546" y="4702"/>
                    </a:lnTo>
                    <a:lnTo>
                      <a:pt x="2202" y="4185"/>
                    </a:lnTo>
                    <a:lnTo>
                      <a:pt x="2205" y="4183"/>
                    </a:lnTo>
                    <a:lnTo>
                      <a:pt x="2202" y="4180"/>
                    </a:lnTo>
                    <a:cubicBezTo>
                      <a:pt x="2202" y="4180"/>
                      <a:pt x="2188" y="4166"/>
                      <a:pt x="2171" y="4141"/>
                    </a:cubicBezTo>
                    <a:lnTo>
                      <a:pt x="2138" y="4099"/>
                    </a:lnTo>
                    <a:cubicBezTo>
                      <a:pt x="2121" y="4079"/>
                      <a:pt x="2104" y="4057"/>
                      <a:pt x="2082" y="4029"/>
                    </a:cubicBezTo>
                    <a:cubicBezTo>
                      <a:pt x="2054" y="3996"/>
                      <a:pt x="2026" y="3948"/>
                      <a:pt x="1993" y="3907"/>
                    </a:cubicBezTo>
                    <a:lnTo>
                      <a:pt x="1954" y="3856"/>
                    </a:lnTo>
                    <a:cubicBezTo>
                      <a:pt x="1934" y="3828"/>
                      <a:pt x="1912" y="3795"/>
                      <a:pt x="1892" y="3764"/>
                    </a:cubicBezTo>
                    <a:lnTo>
                      <a:pt x="1878" y="3745"/>
                    </a:lnTo>
                    <a:cubicBezTo>
                      <a:pt x="1845" y="3694"/>
                      <a:pt x="1822" y="3655"/>
                      <a:pt x="1795" y="3619"/>
                    </a:cubicBezTo>
                    <a:cubicBezTo>
                      <a:pt x="1769" y="3583"/>
                      <a:pt x="1744" y="3541"/>
                      <a:pt x="1719" y="3499"/>
                    </a:cubicBezTo>
                    <a:lnTo>
                      <a:pt x="1711" y="3480"/>
                    </a:lnTo>
                    <a:cubicBezTo>
                      <a:pt x="1683" y="3429"/>
                      <a:pt x="1655" y="3382"/>
                      <a:pt x="1622" y="3329"/>
                    </a:cubicBezTo>
                    <a:cubicBezTo>
                      <a:pt x="1599" y="3287"/>
                      <a:pt x="1574" y="3243"/>
                      <a:pt x="1549" y="3192"/>
                    </a:cubicBezTo>
                    <a:lnTo>
                      <a:pt x="1535" y="3167"/>
                    </a:lnTo>
                    <a:cubicBezTo>
                      <a:pt x="1524" y="3150"/>
                      <a:pt x="1516" y="3131"/>
                      <a:pt x="1507" y="3111"/>
                    </a:cubicBezTo>
                    <a:cubicBezTo>
                      <a:pt x="1488" y="3075"/>
                      <a:pt x="1465" y="3036"/>
                      <a:pt x="1449" y="2997"/>
                    </a:cubicBezTo>
                    <a:lnTo>
                      <a:pt x="1424" y="2950"/>
                    </a:lnTo>
                    <a:cubicBezTo>
                      <a:pt x="1404" y="2902"/>
                      <a:pt x="1384" y="2860"/>
                      <a:pt x="1365" y="2816"/>
                    </a:cubicBezTo>
                    <a:cubicBezTo>
                      <a:pt x="1348" y="2777"/>
                      <a:pt x="1329" y="2740"/>
                      <a:pt x="1315" y="2701"/>
                    </a:cubicBezTo>
                    <a:lnTo>
                      <a:pt x="1284" y="2629"/>
                    </a:lnTo>
                    <a:lnTo>
                      <a:pt x="1253" y="2553"/>
                    </a:lnTo>
                    <a:lnTo>
                      <a:pt x="1242" y="2534"/>
                    </a:lnTo>
                    <a:cubicBezTo>
                      <a:pt x="1231" y="2512"/>
                      <a:pt x="1225" y="2489"/>
                      <a:pt x="1217" y="2467"/>
                    </a:cubicBezTo>
                    <a:lnTo>
                      <a:pt x="1206" y="2436"/>
                    </a:lnTo>
                    <a:cubicBezTo>
                      <a:pt x="1189" y="2394"/>
                      <a:pt x="1175" y="2353"/>
                      <a:pt x="1161" y="2311"/>
                    </a:cubicBezTo>
                    <a:lnTo>
                      <a:pt x="1136" y="2244"/>
                    </a:lnTo>
                    <a:cubicBezTo>
                      <a:pt x="980" y="1756"/>
                      <a:pt x="874" y="1198"/>
                      <a:pt x="849" y="748"/>
                    </a:cubicBezTo>
                    <a:cubicBezTo>
                      <a:pt x="849" y="707"/>
                      <a:pt x="846" y="665"/>
                      <a:pt x="840" y="629"/>
                    </a:cubicBezTo>
                    <a:cubicBezTo>
                      <a:pt x="838" y="570"/>
                      <a:pt x="835" y="517"/>
                      <a:pt x="835" y="467"/>
                    </a:cubicBezTo>
                    <a:lnTo>
                      <a:pt x="835" y="361"/>
                    </a:lnTo>
                    <a:lnTo>
                      <a:pt x="835" y="246"/>
                    </a:lnTo>
                    <a:cubicBezTo>
                      <a:pt x="832" y="202"/>
                      <a:pt x="835" y="165"/>
                      <a:pt x="838" y="138"/>
                    </a:cubicBezTo>
                    <a:cubicBezTo>
                      <a:pt x="840" y="124"/>
                      <a:pt x="840" y="112"/>
                      <a:pt x="840" y="107"/>
                    </a:cubicBezTo>
                    <a:cubicBezTo>
                      <a:pt x="843" y="76"/>
                      <a:pt x="843" y="57"/>
                      <a:pt x="843" y="57"/>
                    </a:cubicBezTo>
                    <a:lnTo>
                      <a:pt x="843" y="54"/>
                    </a:lnTo>
                    <a:lnTo>
                      <a:pt x="15" y="6"/>
                    </a:ln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9"/>
              <p:cNvSpPr/>
              <p:nvPr/>
            </p:nvSpPr>
            <p:spPr>
              <a:xfrm>
                <a:off x="1385625" y="2274950"/>
                <a:ext cx="129250" cy="149700"/>
              </a:xfrm>
              <a:custGeom>
                <a:avLst/>
                <a:gdLst/>
                <a:ahLst/>
                <a:cxnLst/>
                <a:rect l="l" t="t" r="r" b="b"/>
                <a:pathLst>
                  <a:path w="5170" h="5988" extrusionOk="0">
                    <a:moveTo>
                      <a:pt x="5035" y="5082"/>
                    </a:moveTo>
                    <a:lnTo>
                      <a:pt x="5035" y="5082"/>
                    </a:lnTo>
                    <a:cubicBezTo>
                      <a:pt x="5041" y="5105"/>
                      <a:pt x="5047" y="5128"/>
                      <a:pt x="5053" y="5150"/>
                    </a:cubicBezTo>
                    <a:cubicBezTo>
                      <a:pt x="5067" y="5214"/>
                      <a:pt x="5081" y="5284"/>
                      <a:pt x="5095" y="5362"/>
                    </a:cubicBezTo>
                    <a:cubicBezTo>
                      <a:pt x="5097" y="5382"/>
                      <a:pt x="5100" y="5396"/>
                      <a:pt x="5106" y="5407"/>
                    </a:cubicBezTo>
                    <a:cubicBezTo>
                      <a:pt x="5109" y="5418"/>
                      <a:pt x="5109" y="5427"/>
                      <a:pt x="5109" y="5432"/>
                    </a:cubicBezTo>
                    <a:cubicBezTo>
                      <a:pt x="5100" y="5410"/>
                      <a:pt x="5097" y="5385"/>
                      <a:pt x="5092" y="5360"/>
                    </a:cubicBezTo>
                    <a:cubicBezTo>
                      <a:pt x="5078" y="5293"/>
                      <a:pt x="5064" y="5223"/>
                      <a:pt x="5050" y="5148"/>
                    </a:cubicBezTo>
                    <a:cubicBezTo>
                      <a:pt x="5046" y="5126"/>
                      <a:pt x="5041" y="5104"/>
                      <a:pt x="5035" y="5082"/>
                    </a:cubicBezTo>
                    <a:close/>
                    <a:moveTo>
                      <a:pt x="5114" y="5468"/>
                    </a:moveTo>
                    <a:lnTo>
                      <a:pt x="5120" y="5488"/>
                    </a:lnTo>
                    <a:cubicBezTo>
                      <a:pt x="5120" y="5502"/>
                      <a:pt x="5123" y="5521"/>
                      <a:pt x="5125" y="5535"/>
                    </a:cubicBezTo>
                    <a:cubicBezTo>
                      <a:pt x="5120" y="5513"/>
                      <a:pt x="5114" y="5488"/>
                      <a:pt x="5114" y="5468"/>
                    </a:cubicBezTo>
                    <a:close/>
                    <a:moveTo>
                      <a:pt x="5165" y="5830"/>
                    </a:moveTo>
                    <a:cubicBezTo>
                      <a:pt x="5167" y="5859"/>
                      <a:pt x="5170" y="5876"/>
                      <a:pt x="5170" y="5884"/>
                    </a:cubicBezTo>
                    <a:cubicBezTo>
                      <a:pt x="5170" y="5876"/>
                      <a:pt x="5168" y="5858"/>
                      <a:pt x="5165" y="5830"/>
                    </a:cubicBezTo>
                    <a:close/>
                    <a:moveTo>
                      <a:pt x="252" y="0"/>
                    </a:moveTo>
                    <a:lnTo>
                      <a:pt x="252" y="3"/>
                    </a:lnTo>
                    <a:lnTo>
                      <a:pt x="79" y="550"/>
                    </a:lnTo>
                    <a:lnTo>
                      <a:pt x="3" y="795"/>
                    </a:lnTo>
                    <a:lnTo>
                      <a:pt x="0" y="798"/>
                    </a:lnTo>
                    <a:lnTo>
                      <a:pt x="3" y="798"/>
                    </a:lnTo>
                    <a:cubicBezTo>
                      <a:pt x="3" y="798"/>
                      <a:pt x="31" y="807"/>
                      <a:pt x="79" y="823"/>
                    </a:cubicBezTo>
                    <a:cubicBezTo>
                      <a:pt x="90" y="826"/>
                      <a:pt x="104" y="829"/>
                      <a:pt x="115" y="835"/>
                    </a:cubicBezTo>
                    <a:cubicBezTo>
                      <a:pt x="132" y="840"/>
                      <a:pt x="154" y="843"/>
                      <a:pt x="171" y="851"/>
                    </a:cubicBezTo>
                    <a:lnTo>
                      <a:pt x="176" y="854"/>
                    </a:lnTo>
                    <a:cubicBezTo>
                      <a:pt x="196" y="857"/>
                      <a:pt x="212" y="865"/>
                      <a:pt x="229" y="871"/>
                    </a:cubicBezTo>
                    <a:cubicBezTo>
                      <a:pt x="252" y="879"/>
                      <a:pt x="271" y="885"/>
                      <a:pt x="296" y="896"/>
                    </a:cubicBezTo>
                    <a:cubicBezTo>
                      <a:pt x="321" y="907"/>
                      <a:pt x="341" y="913"/>
                      <a:pt x="366" y="924"/>
                    </a:cubicBezTo>
                    <a:cubicBezTo>
                      <a:pt x="391" y="935"/>
                      <a:pt x="419" y="943"/>
                      <a:pt x="447" y="952"/>
                    </a:cubicBezTo>
                    <a:cubicBezTo>
                      <a:pt x="455" y="955"/>
                      <a:pt x="469" y="960"/>
                      <a:pt x="480" y="966"/>
                    </a:cubicBezTo>
                    <a:lnTo>
                      <a:pt x="533" y="988"/>
                    </a:lnTo>
                    <a:lnTo>
                      <a:pt x="547" y="994"/>
                    </a:lnTo>
                    <a:cubicBezTo>
                      <a:pt x="572" y="1005"/>
                      <a:pt x="600" y="1019"/>
                      <a:pt x="628" y="1030"/>
                    </a:cubicBezTo>
                    <a:cubicBezTo>
                      <a:pt x="650" y="1038"/>
                      <a:pt x="673" y="1049"/>
                      <a:pt x="698" y="1061"/>
                    </a:cubicBezTo>
                    <a:cubicBezTo>
                      <a:pt x="740" y="1077"/>
                      <a:pt x="782" y="1094"/>
                      <a:pt x="826" y="1116"/>
                    </a:cubicBezTo>
                    <a:cubicBezTo>
                      <a:pt x="874" y="1141"/>
                      <a:pt x="927" y="1164"/>
                      <a:pt x="980" y="1189"/>
                    </a:cubicBezTo>
                    <a:lnTo>
                      <a:pt x="1041" y="1220"/>
                    </a:lnTo>
                    <a:cubicBezTo>
                      <a:pt x="1387" y="1398"/>
                      <a:pt x="1711" y="1605"/>
                      <a:pt x="2004" y="1833"/>
                    </a:cubicBezTo>
                    <a:cubicBezTo>
                      <a:pt x="2352" y="2107"/>
                      <a:pt x="2681" y="2416"/>
                      <a:pt x="2946" y="2743"/>
                    </a:cubicBezTo>
                    <a:cubicBezTo>
                      <a:pt x="3223" y="3075"/>
                      <a:pt x="3474" y="3451"/>
                      <a:pt x="3672" y="3836"/>
                    </a:cubicBezTo>
                    <a:cubicBezTo>
                      <a:pt x="3845" y="4171"/>
                      <a:pt x="3995" y="4537"/>
                      <a:pt x="4101" y="4891"/>
                    </a:cubicBezTo>
                    <a:cubicBezTo>
                      <a:pt x="4104" y="4899"/>
                      <a:pt x="4104" y="4905"/>
                      <a:pt x="4107" y="4913"/>
                    </a:cubicBezTo>
                    <a:cubicBezTo>
                      <a:pt x="4118" y="4944"/>
                      <a:pt x="4124" y="4975"/>
                      <a:pt x="4135" y="5008"/>
                    </a:cubicBezTo>
                    <a:cubicBezTo>
                      <a:pt x="4149" y="5044"/>
                      <a:pt x="4157" y="5083"/>
                      <a:pt x="4166" y="5122"/>
                    </a:cubicBezTo>
                    <a:cubicBezTo>
                      <a:pt x="4185" y="5184"/>
                      <a:pt x="4199" y="5248"/>
                      <a:pt x="4216" y="5307"/>
                    </a:cubicBezTo>
                    <a:cubicBezTo>
                      <a:pt x="4219" y="5318"/>
                      <a:pt x="4219" y="5323"/>
                      <a:pt x="4221" y="5334"/>
                    </a:cubicBezTo>
                    <a:cubicBezTo>
                      <a:pt x="4235" y="5401"/>
                      <a:pt x="4247" y="5463"/>
                      <a:pt x="4258" y="5524"/>
                    </a:cubicBezTo>
                    <a:cubicBezTo>
                      <a:pt x="4263" y="5552"/>
                      <a:pt x="4269" y="5580"/>
                      <a:pt x="4274" y="5602"/>
                    </a:cubicBezTo>
                    <a:cubicBezTo>
                      <a:pt x="4277" y="5630"/>
                      <a:pt x="4283" y="5655"/>
                      <a:pt x="4286" y="5680"/>
                    </a:cubicBezTo>
                    <a:cubicBezTo>
                      <a:pt x="4288" y="5708"/>
                      <a:pt x="4291" y="5733"/>
                      <a:pt x="4297" y="5753"/>
                    </a:cubicBezTo>
                    <a:cubicBezTo>
                      <a:pt x="4305" y="5812"/>
                      <a:pt x="4313" y="5865"/>
                      <a:pt x="4316" y="5904"/>
                    </a:cubicBezTo>
                    <a:cubicBezTo>
                      <a:pt x="4319" y="5957"/>
                      <a:pt x="4325" y="5984"/>
                      <a:pt x="4325" y="5984"/>
                    </a:cubicBezTo>
                    <a:lnTo>
                      <a:pt x="4325" y="5987"/>
                    </a:lnTo>
                    <a:lnTo>
                      <a:pt x="5153" y="5906"/>
                    </a:lnTo>
                    <a:lnTo>
                      <a:pt x="5156" y="5904"/>
                    </a:lnTo>
                    <a:lnTo>
                      <a:pt x="5164" y="5906"/>
                    </a:lnTo>
                    <a:cubicBezTo>
                      <a:pt x="5164" y="5906"/>
                      <a:pt x="5162" y="5876"/>
                      <a:pt x="5153" y="5817"/>
                    </a:cubicBezTo>
                    <a:cubicBezTo>
                      <a:pt x="5157" y="5806"/>
                      <a:pt x="5159" y="5796"/>
                      <a:pt x="5161" y="5785"/>
                    </a:cubicBezTo>
                    <a:lnTo>
                      <a:pt x="5161" y="5785"/>
                    </a:lnTo>
                    <a:cubicBezTo>
                      <a:pt x="5161" y="5788"/>
                      <a:pt x="5161" y="5792"/>
                      <a:pt x="5162" y="5795"/>
                    </a:cubicBezTo>
                    <a:cubicBezTo>
                      <a:pt x="5163" y="5808"/>
                      <a:pt x="5164" y="5819"/>
                      <a:pt x="5165" y="5830"/>
                    </a:cubicBezTo>
                    <a:lnTo>
                      <a:pt x="5165" y="5830"/>
                    </a:lnTo>
                    <a:cubicBezTo>
                      <a:pt x="5165" y="5819"/>
                      <a:pt x="5164" y="5806"/>
                      <a:pt x="5164" y="5792"/>
                    </a:cubicBezTo>
                    <a:cubicBezTo>
                      <a:pt x="5164" y="5785"/>
                      <a:pt x="5163" y="5777"/>
                      <a:pt x="5162" y="5769"/>
                    </a:cubicBezTo>
                    <a:lnTo>
                      <a:pt x="5162" y="5769"/>
                    </a:lnTo>
                    <a:cubicBezTo>
                      <a:pt x="5162" y="5774"/>
                      <a:pt x="5161" y="5780"/>
                      <a:pt x="5161" y="5785"/>
                    </a:cubicBezTo>
                    <a:lnTo>
                      <a:pt x="5161" y="5785"/>
                    </a:lnTo>
                    <a:cubicBezTo>
                      <a:pt x="5154" y="5730"/>
                      <a:pt x="5141" y="5658"/>
                      <a:pt x="5128" y="5563"/>
                    </a:cubicBezTo>
                    <a:lnTo>
                      <a:pt x="5128" y="5563"/>
                    </a:lnTo>
                    <a:cubicBezTo>
                      <a:pt x="5134" y="5591"/>
                      <a:pt x="5139" y="5622"/>
                      <a:pt x="5142" y="5647"/>
                    </a:cubicBezTo>
                    <a:cubicBezTo>
                      <a:pt x="5151" y="5694"/>
                      <a:pt x="5158" y="5735"/>
                      <a:pt x="5162" y="5769"/>
                    </a:cubicBezTo>
                    <a:lnTo>
                      <a:pt x="5162" y="5769"/>
                    </a:lnTo>
                    <a:cubicBezTo>
                      <a:pt x="5164" y="5733"/>
                      <a:pt x="5158" y="5697"/>
                      <a:pt x="5150" y="5652"/>
                    </a:cubicBezTo>
                    <a:cubicBezTo>
                      <a:pt x="5142" y="5622"/>
                      <a:pt x="5139" y="5586"/>
                      <a:pt x="5134" y="5549"/>
                    </a:cubicBezTo>
                    <a:cubicBezTo>
                      <a:pt x="5128" y="5527"/>
                      <a:pt x="5125" y="5510"/>
                      <a:pt x="5123" y="5493"/>
                    </a:cubicBezTo>
                    <a:lnTo>
                      <a:pt x="5120" y="5460"/>
                    </a:lnTo>
                    <a:cubicBezTo>
                      <a:pt x="5114" y="5443"/>
                      <a:pt x="5111" y="5427"/>
                      <a:pt x="5109" y="5413"/>
                    </a:cubicBezTo>
                    <a:cubicBezTo>
                      <a:pt x="5106" y="5396"/>
                      <a:pt x="5100" y="5382"/>
                      <a:pt x="5097" y="5368"/>
                    </a:cubicBezTo>
                    <a:cubicBezTo>
                      <a:pt x="5081" y="5287"/>
                      <a:pt x="5069" y="5220"/>
                      <a:pt x="5056" y="5153"/>
                    </a:cubicBezTo>
                    <a:cubicBezTo>
                      <a:pt x="5042" y="5097"/>
                      <a:pt x="5028" y="5042"/>
                      <a:pt x="5014" y="4983"/>
                    </a:cubicBezTo>
                    <a:cubicBezTo>
                      <a:pt x="5008" y="4958"/>
                      <a:pt x="5000" y="4938"/>
                      <a:pt x="4997" y="4913"/>
                    </a:cubicBezTo>
                    <a:cubicBezTo>
                      <a:pt x="4994" y="4902"/>
                      <a:pt x="4989" y="4888"/>
                      <a:pt x="4986" y="4874"/>
                    </a:cubicBezTo>
                    <a:cubicBezTo>
                      <a:pt x="4980" y="4846"/>
                      <a:pt x="4969" y="4816"/>
                      <a:pt x="4961" y="4785"/>
                    </a:cubicBezTo>
                    <a:cubicBezTo>
                      <a:pt x="4955" y="4757"/>
                      <a:pt x="4944" y="4732"/>
                      <a:pt x="4938" y="4704"/>
                    </a:cubicBezTo>
                    <a:cubicBezTo>
                      <a:pt x="4930" y="4684"/>
                      <a:pt x="4927" y="4665"/>
                      <a:pt x="4919" y="4648"/>
                    </a:cubicBezTo>
                    <a:cubicBezTo>
                      <a:pt x="4799" y="4232"/>
                      <a:pt x="4634" y="3828"/>
                      <a:pt x="4431" y="3446"/>
                    </a:cubicBezTo>
                    <a:cubicBezTo>
                      <a:pt x="4205" y="3013"/>
                      <a:pt x="3923" y="2581"/>
                      <a:pt x="3608" y="2204"/>
                    </a:cubicBezTo>
                    <a:cubicBezTo>
                      <a:pt x="3530" y="2107"/>
                      <a:pt x="3446" y="2012"/>
                      <a:pt x="3357" y="1917"/>
                    </a:cubicBezTo>
                    <a:cubicBezTo>
                      <a:pt x="3100" y="1638"/>
                      <a:pt x="2818" y="1384"/>
                      <a:pt x="2531" y="1164"/>
                    </a:cubicBezTo>
                    <a:cubicBezTo>
                      <a:pt x="2464" y="1114"/>
                      <a:pt x="2394" y="1063"/>
                      <a:pt x="2330" y="1016"/>
                    </a:cubicBezTo>
                    <a:cubicBezTo>
                      <a:pt x="2308" y="996"/>
                      <a:pt x="2282" y="982"/>
                      <a:pt x="2263" y="966"/>
                    </a:cubicBezTo>
                    <a:cubicBezTo>
                      <a:pt x="2249" y="955"/>
                      <a:pt x="2235" y="946"/>
                      <a:pt x="2218" y="935"/>
                    </a:cubicBezTo>
                    <a:cubicBezTo>
                      <a:pt x="2182" y="910"/>
                      <a:pt x="2151" y="890"/>
                      <a:pt x="2115" y="868"/>
                    </a:cubicBezTo>
                    <a:lnTo>
                      <a:pt x="2084" y="848"/>
                    </a:lnTo>
                    <a:cubicBezTo>
                      <a:pt x="2051" y="823"/>
                      <a:pt x="2015" y="801"/>
                      <a:pt x="1981" y="782"/>
                    </a:cubicBezTo>
                    <a:lnTo>
                      <a:pt x="1928" y="751"/>
                    </a:lnTo>
                    <a:cubicBezTo>
                      <a:pt x="1903" y="731"/>
                      <a:pt x="1875" y="717"/>
                      <a:pt x="1850" y="701"/>
                    </a:cubicBezTo>
                    <a:cubicBezTo>
                      <a:pt x="1708" y="614"/>
                      <a:pt x="1568" y="536"/>
                      <a:pt x="1432" y="466"/>
                    </a:cubicBezTo>
                    <a:cubicBezTo>
                      <a:pt x="1345" y="424"/>
                      <a:pt x="1264" y="388"/>
                      <a:pt x="1186" y="349"/>
                    </a:cubicBezTo>
                    <a:lnTo>
                      <a:pt x="1181" y="349"/>
                    </a:lnTo>
                    <a:lnTo>
                      <a:pt x="1139" y="327"/>
                    </a:lnTo>
                    <a:lnTo>
                      <a:pt x="1066" y="296"/>
                    </a:lnTo>
                    <a:cubicBezTo>
                      <a:pt x="1052" y="293"/>
                      <a:pt x="1041" y="285"/>
                      <a:pt x="1027" y="282"/>
                    </a:cubicBezTo>
                    <a:cubicBezTo>
                      <a:pt x="1022" y="279"/>
                      <a:pt x="1013" y="274"/>
                      <a:pt x="1005" y="271"/>
                    </a:cubicBezTo>
                    <a:cubicBezTo>
                      <a:pt x="985" y="265"/>
                      <a:pt x="971" y="257"/>
                      <a:pt x="955" y="251"/>
                    </a:cubicBezTo>
                    <a:cubicBezTo>
                      <a:pt x="815" y="187"/>
                      <a:pt x="687" y="145"/>
                      <a:pt x="581" y="109"/>
                    </a:cubicBezTo>
                    <a:cubicBezTo>
                      <a:pt x="478" y="67"/>
                      <a:pt x="394" y="45"/>
                      <a:pt x="338" y="28"/>
                    </a:cubicBezTo>
                    <a:cubicBezTo>
                      <a:pt x="282" y="12"/>
                      <a:pt x="252" y="0"/>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9"/>
              <p:cNvSpPr/>
              <p:nvPr/>
            </p:nvSpPr>
            <p:spPr>
              <a:xfrm>
                <a:off x="1508575" y="2498125"/>
                <a:ext cx="375" cy="525"/>
              </a:xfrm>
              <a:custGeom>
                <a:avLst/>
                <a:gdLst/>
                <a:ahLst/>
                <a:cxnLst/>
                <a:rect l="l" t="t" r="r" b="b"/>
                <a:pathLst>
                  <a:path w="15" h="21" extrusionOk="0">
                    <a:moveTo>
                      <a:pt x="9" y="1"/>
                    </a:moveTo>
                    <a:cubicBezTo>
                      <a:pt x="6" y="6"/>
                      <a:pt x="1" y="15"/>
                      <a:pt x="1" y="20"/>
                    </a:cubicBezTo>
                    <a:lnTo>
                      <a:pt x="15" y="20"/>
                    </a:lnTo>
                    <a:cubicBezTo>
                      <a:pt x="15" y="20"/>
                      <a:pt x="12" y="15"/>
                      <a:pt x="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9"/>
              <p:cNvSpPr/>
              <p:nvPr/>
            </p:nvSpPr>
            <p:spPr>
              <a:xfrm>
                <a:off x="1436250" y="2438075"/>
                <a:ext cx="79950" cy="142475"/>
              </a:xfrm>
              <a:custGeom>
                <a:avLst/>
                <a:gdLst/>
                <a:ahLst/>
                <a:cxnLst/>
                <a:rect l="l" t="t" r="r" b="b"/>
                <a:pathLst>
                  <a:path w="3198" h="5699" extrusionOk="0">
                    <a:moveTo>
                      <a:pt x="3074" y="1325"/>
                    </a:moveTo>
                    <a:cubicBezTo>
                      <a:pt x="3075" y="1325"/>
                      <a:pt x="3075" y="1329"/>
                      <a:pt x="3075" y="1329"/>
                    </a:cubicBezTo>
                    <a:cubicBezTo>
                      <a:pt x="3072" y="1345"/>
                      <a:pt x="3070" y="1362"/>
                      <a:pt x="3067" y="1376"/>
                    </a:cubicBezTo>
                    <a:cubicBezTo>
                      <a:pt x="3062" y="1398"/>
                      <a:pt x="3056" y="1420"/>
                      <a:pt x="3051" y="1442"/>
                    </a:cubicBezTo>
                    <a:lnTo>
                      <a:pt x="3051" y="1442"/>
                    </a:lnTo>
                    <a:cubicBezTo>
                      <a:pt x="3055" y="1420"/>
                      <a:pt x="3058" y="1398"/>
                      <a:pt x="3061" y="1376"/>
                    </a:cubicBezTo>
                    <a:lnTo>
                      <a:pt x="3072" y="1326"/>
                    </a:lnTo>
                    <a:cubicBezTo>
                      <a:pt x="3073" y="1325"/>
                      <a:pt x="3073" y="1325"/>
                      <a:pt x="3074" y="1325"/>
                    </a:cubicBezTo>
                    <a:close/>
                    <a:moveTo>
                      <a:pt x="3001" y="1688"/>
                    </a:moveTo>
                    <a:cubicBezTo>
                      <a:pt x="2999" y="1701"/>
                      <a:pt x="2996" y="1713"/>
                      <a:pt x="2991" y="1725"/>
                    </a:cubicBezTo>
                    <a:lnTo>
                      <a:pt x="3001" y="1688"/>
                    </a:lnTo>
                    <a:close/>
                    <a:moveTo>
                      <a:pt x="2355" y="1"/>
                    </a:moveTo>
                    <a:lnTo>
                      <a:pt x="2355" y="90"/>
                    </a:lnTo>
                    <a:lnTo>
                      <a:pt x="2355" y="190"/>
                    </a:lnTo>
                    <a:lnTo>
                      <a:pt x="2355" y="255"/>
                    </a:lnTo>
                    <a:lnTo>
                      <a:pt x="2355" y="260"/>
                    </a:lnTo>
                    <a:lnTo>
                      <a:pt x="2355" y="285"/>
                    </a:lnTo>
                    <a:lnTo>
                      <a:pt x="2355" y="308"/>
                    </a:lnTo>
                    <a:lnTo>
                      <a:pt x="2355" y="324"/>
                    </a:lnTo>
                    <a:lnTo>
                      <a:pt x="2355" y="330"/>
                    </a:lnTo>
                    <a:cubicBezTo>
                      <a:pt x="2350" y="355"/>
                      <a:pt x="2350" y="386"/>
                      <a:pt x="2347" y="414"/>
                    </a:cubicBezTo>
                    <a:cubicBezTo>
                      <a:pt x="2344" y="489"/>
                      <a:pt x="2341" y="573"/>
                      <a:pt x="2330" y="656"/>
                    </a:cubicBezTo>
                    <a:cubicBezTo>
                      <a:pt x="2216" y="1549"/>
                      <a:pt x="2012" y="2447"/>
                      <a:pt x="1577" y="3245"/>
                    </a:cubicBezTo>
                    <a:cubicBezTo>
                      <a:pt x="1357" y="3650"/>
                      <a:pt x="1078" y="4021"/>
                      <a:pt x="746" y="4344"/>
                    </a:cubicBezTo>
                    <a:cubicBezTo>
                      <a:pt x="685" y="4408"/>
                      <a:pt x="29" y="5023"/>
                      <a:pt x="2" y="5023"/>
                    </a:cubicBezTo>
                    <a:cubicBezTo>
                      <a:pt x="1" y="5023"/>
                      <a:pt x="1" y="5022"/>
                      <a:pt x="1" y="5022"/>
                    </a:cubicBezTo>
                    <a:lnTo>
                      <a:pt x="1" y="5022"/>
                    </a:lnTo>
                    <a:cubicBezTo>
                      <a:pt x="165" y="5248"/>
                      <a:pt x="333" y="5471"/>
                      <a:pt x="495" y="5697"/>
                    </a:cubicBezTo>
                    <a:cubicBezTo>
                      <a:pt x="495" y="5698"/>
                      <a:pt x="497" y="5699"/>
                      <a:pt x="498" y="5699"/>
                    </a:cubicBezTo>
                    <a:cubicBezTo>
                      <a:pt x="569" y="5699"/>
                      <a:pt x="1403" y="4873"/>
                      <a:pt x="1477" y="4794"/>
                    </a:cubicBezTo>
                    <a:cubicBezTo>
                      <a:pt x="1775" y="4453"/>
                      <a:pt x="2040" y="4079"/>
                      <a:pt x="2263" y="3683"/>
                    </a:cubicBezTo>
                    <a:cubicBezTo>
                      <a:pt x="2735" y="2841"/>
                      <a:pt x="3042" y="1917"/>
                      <a:pt x="3142" y="958"/>
                    </a:cubicBezTo>
                    <a:lnTo>
                      <a:pt x="3153" y="854"/>
                    </a:lnTo>
                    <a:cubicBezTo>
                      <a:pt x="3156" y="818"/>
                      <a:pt x="3159" y="782"/>
                      <a:pt x="3167" y="746"/>
                    </a:cubicBezTo>
                    <a:cubicBezTo>
                      <a:pt x="3178" y="642"/>
                      <a:pt x="3184" y="539"/>
                      <a:pt x="3187" y="450"/>
                    </a:cubicBezTo>
                    <a:cubicBezTo>
                      <a:pt x="3187" y="422"/>
                      <a:pt x="3190" y="397"/>
                      <a:pt x="3190" y="372"/>
                    </a:cubicBezTo>
                    <a:cubicBezTo>
                      <a:pt x="3198" y="294"/>
                      <a:pt x="3198" y="224"/>
                      <a:pt x="3198" y="168"/>
                    </a:cubicBezTo>
                    <a:lnTo>
                      <a:pt x="3198" y="107"/>
                    </a:lnTo>
                    <a:lnTo>
                      <a:pt x="3198" y="6"/>
                    </a:lnTo>
                    <a:lnTo>
                      <a:pt x="3198" y="3"/>
                    </a:lnTo>
                    <a:lnTo>
                      <a:pt x="2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9"/>
              <p:cNvSpPr/>
              <p:nvPr/>
            </p:nvSpPr>
            <p:spPr>
              <a:xfrm>
                <a:off x="1494075" y="2528600"/>
                <a:ext cx="450" cy="875"/>
              </a:xfrm>
              <a:custGeom>
                <a:avLst/>
                <a:gdLst/>
                <a:ahLst/>
                <a:cxnLst/>
                <a:rect l="l" t="t" r="r" b="b"/>
                <a:pathLst>
                  <a:path w="18" h="35" extrusionOk="0">
                    <a:moveTo>
                      <a:pt x="9" y="15"/>
                    </a:moveTo>
                    <a:cubicBezTo>
                      <a:pt x="6" y="23"/>
                      <a:pt x="3" y="29"/>
                      <a:pt x="1" y="34"/>
                    </a:cubicBezTo>
                    <a:cubicBezTo>
                      <a:pt x="3" y="29"/>
                      <a:pt x="6" y="23"/>
                      <a:pt x="9" y="15"/>
                    </a:cubicBezTo>
                    <a:cubicBezTo>
                      <a:pt x="15" y="12"/>
                      <a:pt x="17" y="9"/>
                      <a:pt x="17" y="1"/>
                    </a:cubicBezTo>
                    <a:cubicBezTo>
                      <a:pt x="17" y="9"/>
                      <a:pt x="15" y="12"/>
                      <a:pt x="9"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9"/>
              <p:cNvSpPr/>
              <p:nvPr/>
            </p:nvSpPr>
            <p:spPr>
              <a:xfrm>
                <a:off x="1490600" y="2534125"/>
                <a:ext cx="575" cy="1000"/>
              </a:xfrm>
              <a:custGeom>
                <a:avLst/>
                <a:gdLst/>
                <a:ahLst/>
                <a:cxnLst/>
                <a:rect l="l" t="t" r="r" b="b"/>
                <a:pathLst>
                  <a:path w="23" h="40" extrusionOk="0">
                    <a:moveTo>
                      <a:pt x="22" y="0"/>
                    </a:moveTo>
                    <a:lnTo>
                      <a:pt x="22" y="0"/>
                    </a:lnTo>
                    <a:cubicBezTo>
                      <a:pt x="14" y="11"/>
                      <a:pt x="6" y="25"/>
                      <a:pt x="0" y="39"/>
                    </a:cubicBezTo>
                    <a:cubicBezTo>
                      <a:pt x="6" y="25"/>
                      <a:pt x="14" y="14"/>
                      <a:pt x="2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9"/>
              <p:cNvSpPr/>
              <p:nvPr/>
            </p:nvSpPr>
            <p:spPr>
              <a:xfrm>
                <a:off x="1496650" y="2511175"/>
                <a:ext cx="6600" cy="13275"/>
              </a:xfrm>
              <a:custGeom>
                <a:avLst/>
                <a:gdLst/>
                <a:ahLst/>
                <a:cxnLst/>
                <a:rect l="l" t="t" r="r" b="b"/>
                <a:pathLst>
                  <a:path w="264" h="531" extrusionOk="0">
                    <a:moveTo>
                      <a:pt x="263" y="0"/>
                    </a:moveTo>
                    <a:lnTo>
                      <a:pt x="258" y="13"/>
                    </a:lnTo>
                    <a:lnTo>
                      <a:pt x="258" y="13"/>
                    </a:lnTo>
                    <a:cubicBezTo>
                      <a:pt x="260" y="9"/>
                      <a:pt x="262" y="4"/>
                      <a:pt x="263" y="0"/>
                    </a:cubicBezTo>
                    <a:close/>
                    <a:moveTo>
                      <a:pt x="258" y="13"/>
                    </a:moveTo>
                    <a:lnTo>
                      <a:pt x="258" y="13"/>
                    </a:lnTo>
                    <a:cubicBezTo>
                      <a:pt x="255" y="20"/>
                      <a:pt x="251" y="28"/>
                      <a:pt x="249" y="37"/>
                    </a:cubicBezTo>
                    <a:lnTo>
                      <a:pt x="258" y="13"/>
                    </a:lnTo>
                    <a:close/>
                    <a:moveTo>
                      <a:pt x="249" y="37"/>
                    </a:moveTo>
                    <a:cubicBezTo>
                      <a:pt x="230" y="81"/>
                      <a:pt x="207" y="126"/>
                      <a:pt x="185" y="173"/>
                    </a:cubicBezTo>
                    <a:cubicBezTo>
                      <a:pt x="160" y="221"/>
                      <a:pt x="140" y="271"/>
                      <a:pt x="112" y="318"/>
                    </a:cubicBezTo>
                    <a:cubicBezTo>
                      <a:pt x="98" y="344"/>
                      <a:pt x="87" y="369"/>
                      <a:pt x="73" y="394"/>
                    </a:cubicBezTo>
                    <a:cubicBezTo>
                      <a:pt x="59" y="419"/>
                      <a:pt x="45" y="444"/>
                      <a:pt x="31" y="472"/>
                    </a:cubicBezTo>
                    <a:cubicBezTo>
                      <a:pt x="30" y="475"/>
                      <a:pt x="29" y="478"/>
                      <a:pt x="27" y="482"/>
                    </a:cubicBezTo>
                    <a:lnTo>
                      <a:pt x="27" y="482"/>
                    </a:lnTo>
                    <a:cubicBezTo>
                      <a:pt x="29" y="479"/>
                      <a:pt x="30" y="477"/>
                      <a:pt x="31" y="475"/>
                    </a:cubicBezTo>
                    <a:cubicBezTo>
                      <a:pt x="45" y="447"/>
                      <a:pt x="59" y="422"/>
                      <a:pt x="73" y="399"/>
                    </a:cubicBezTo>
                    <a:cubicBezTo>
                      <a:pt x="93" y="377"/>
                      <a:pt x="101" y="352"/>
                      <a:pt x="112" y="332"/>
                    </a:cubicBezTo>
                    <a:lnTo>
                      <a:pt x="115" y="321"/>
                    </a:lnTo>
                    <a:cubicBezTo>
                      <a:pt x="129" y="291"/>
                      <a:pt x="143" y="263"/>
                      <a:pt x="157" y="235"/>
                    </a:cubicBezTo>
                    <a:cubicBezTo>
                      <a:pt x="168" y="212"/>
                      <a:pt x="177" y="196"/>
                      <a:pt x="185" y="176"/>
                    </a:cubicBezTo>
                    <a:cubicBezTo>
                      <a:pt x="193" y="159"/>
                      <a:pt x="204" y="140"/>
                      <a:pt x="210" y="123"/>
                    </a:cubicBezTo>
                    <a:cubicBezTo>
                      <a:pt x="224" y="95"/>
                      <a:pt x="238" y="67"/>
                      <a:pt x="249" y="37"/>
                    </a:cubicBezTo>
                    <a:close/>
                    <a:moveTo>
                      <a:pt x="27" y="482"/>
                    </a:moveTo>
                    <a:cubicBezTo>
                      <a:pt x="18" y="497"/>
                      <a:pt x="10" y="514"/>
                      <a:pt x="1" y="530"/>
                    </a:cubicBezTo>
                    <a:cubicBezTo>
                      <a:pt x="10" y="514"/>
                      <a:pt x="19" y="498"/>
                      <a:pt x="27" y="482"/>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9"/>
              <p:cNvSpPr/>
              <p:nvPr/>
            </p:nvSpPr>
            <p:spPr>
              <a:xfrm>
                <a:off x="1507400" y="2499250"/>
                <a:ext cx="725" cy="1975"/>
              </a:xfrm>
              <a:custGeom>
                <a:avLst/>
                <a:gdLst/>
                <a:ahLst/>
                <a:cxnLst/>
                <a:rect l="l" t="t" r="r" b="b"/>
                <a:pathLst>
                  <a:path w="29" h="79" extrusionOk="0">
                    <a:moveTo>
                      <a:pt x="28" y="0"/>
                    </a:moveTo>
                    <a:lnTo>
                      <a:pt x="28" y="0"/>
                    </a:lnTo>
                    <a:cubicBezTo>
                      <a:pt x="20" y="23"/>
                      <a:pt x="12" y="45"/>
                      <a:pt x="0" y="78"/>
                    </a:cubicBezTo>
                    <a:cubicBezTo>
                      <a:pt x="12" y="48"/>
                      <a:pt x="20" y="25"/>
                      <a:pt x="2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9"/>
              <p:cNvSpPr/>
              <p:nvPr/>
            </p:nvSpPr>
            <p:spPr>
              <a:xfrm>
                <a:off x="1508225" y="2498350"/>
                <a:ext cx="175" cy="300"/>
              </a:xfrm>
              <a:custGeom>
                <a:avLst/>
                <a:gdLst/>
                <a:ahLst/>
                <a:cxnLst/>
                <a:rect l="l" t="t" r="r" b="b"/>
                <a:pathLst>
                  <a:path w="7" h="12" extrusionOk="0">
                    <a:moveTo>
                      <a:pt x="6" y="0"/>
                    </a:moveTo>
                    <a:lnTo>
                      <a:pt x="6" y="0"/>
                    </a:lnTo>
                    <a:cubicBezTo>
                      <a:pt x="6" y="6"/>
                      <a:pt x="1" y="8"/>
                      <a:pt x="1" y="11"/>
                    </a:cubicBezTo>
                    <a:cubicBezTo>
                      <a:pt x="6" y="8"/>
                      <a:pt x="6" y="6"/>
                      <a:pt x="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9"/>
              <p:cNvSpPr/>
              <p:nvPr/>
            </p:nvSpPr>
            <p:spPr>
              <a:xfrm>
                <a:off x="1214950" y="2545000"/>
                <a:ext cx="60025" cy="51850"/>
              </a:xfrm>
              <a:custGeom>
                <a:avLst/>
                <a:gdLst/>
                <a:ahLst/>
                <a:cxnLst/>
                <a:rect l="l" t="t" r="r" b="b"/>
                <a:pathLst>
                  <a:path w="2401" h="2074" extrusionOk="0">
                    <a:moveTo>
                      <a:pt x="623" y="9"/>
                    </a:moveTo>
                    <a:cubicBezTo>
                      <a:pt x="623" y="9"/>
                      <a:pt x="623" y="12"/>
                      <a:pt x="626" y="12"/>
                    </a:cubicBezTo>
                    <a:lnTo>
                      <a:pt x="29" y="544"/>
                    </a:lnTo>
                    <a:lnTo>
                      <a:pt x="29" y="544"/>
                    </a:lnTo>
                    <a:lnTo>
                      <a:pt x="623" y="9"/>
                    </a:lnTo>
                    <a:close/>
                    <a:moveTo>
                      <a:pt x="178" y="736"/>
                    </a:moveTo>
                    <a:cubicBezTo>
                      <a:pt x="207" y="766"/>
                      <a:pt x="240" y="800"/>
                      <a:pt x="277" y="837"/>
                    </a:cubicBezTo>
                    <a:lnTo>
                      <a:pt x="277" y="837"/>
                    </a:lnTo>
                    <a:cubicBezTo>
                      <a:pt x="242" y="802"/>
                      <a:pt x="210" y="767"/>
                      <a:pt x="178" y="736"/>
                    </a:cubicBezTo>
                    <a:close/>
                    <a:moveTo>
                      <a:pt x="277" y="837"/>
                    </a:moveTo>
                    <a:cubicBezTo>
                      <a:pt x="279" y="839"/>
                      <a:pt x="281" y="841"/>
                      <a:pt x="283" y="843"/>
                    </a:cubicBezTo>
                    <a:cubicBezTo>
                      <a:pt x="283" y="843"/>
                      <a:pt x="283" y="843"/>
                      <a:pt x="283" y="843"/>
                    </a:cubicBezTo>
                    <a:lnTo>
                      <a:pt x="283" y="843"/>
                    </a:lnTo>
                    <a:cubicBezTo>
                      <a:pt x="281" y="841"/>
                      <a:pt x="279" y="839"/>
                      <a:pt x="277" y="837"/>
                    </a:cubicBezTo>
                    <a:close/>
                    <a:moveTo>
                      <a:pt x="283" y="843"/>
                    </a:moveTo>
                    <a:lnTo>
                      <a:pt x="283" y="843"/>
                    </a:lnTo>
                    <a:cubicBezTo>
                      <a:pt x="284" y="844"/>
                      <a:pt x="284" y="845"/>
                      <a:pt x="285" y="846"/>
                    </a:cubicBezTo>
                    <a:cubicBezTo>
                      <a:pt x="289" y="849"/>
                      <a:pt x="293" y="853"/>
                      <a:pt x="296" y="856"/>
                    </a:cubicBezTo>
                    <a:lnTo>
                      <a:pt x="296" y="856"/>
                    </a:lnTo>
                    <a:cubicBezTo>
                      <a:pt x="292" y="852"/>
                      <a:pt x="287" y="847"/>
                      <a:pt x="283" y="843"/>
                    </a:cubicBezTo>
                    <a:close/>
                    <a:moveTo>
                      <a:pt x="296" y="856"/>
                    </a:moveTo>
                    <a:cubicBezTo>
                      <a:pt x="483" y="1031"/>
                      <a:pt x="704" y="1232"/>
                      <a:pt x="944" y="1406"/>
                    </a:cubicBezTo>
                    <a:cubicBezTo>
                      <a:pt x="703" y="1231"/>
                      <a:pt x="481" y="1027"/>
                      <a:pt x="296" y="856"/>
                    </a:cubicBezTo>
                    <a:close/>
                    <a:moveTo>
                      <a:pt x="944" y="1406"/>
                    </a:moveTo>
                    <a:cubicBezTo>
                      <a:pt x="959" y="1416"/>
                      <a:pt x="974" y="1427"/>
                      <a:pt x="989" y="1439"/>
                    </a:cubicBezTo>
                    <a:lnTo>
                      <a:pt x="989" y="1439"/>
                    </a:lnTo>
                    <a:cubicBezTo>
                      <a:pt x="974" y="1427"/>
                      <a:pt x="960" y="1416"/>
                      <a:pt x="944" y="1406"/>
                    </a:cubicBezTo>
                    <a:close/>
                    <a:moveTo>
                      <a:pt x="998" y="1445"/>
                    </a:moveTo>
                    <a:cubicBezTo>
                      <a:pt x="1002" y="1448"/>
                      <a:pt x="1005" y="1451"/>
                      <a:pt x="1009" y="1454"/>
                    </a:cubicBezTo>
                    <a:lnTo>
                      <a:pt x="1009" y="1454"/>
                    </a:lnTo>
                    <a:cubicBezTo>
                      <a:pt x="1005" y="1451"/>
                      <a:pt x="1002" y="1448"/>
                      <a:pt x="998" y="1445"/>
                    </a:cubicBezTo>
                    <a:close/>
                    <a:moveTo>
                      <a:pt x="1198" y="1588"/>
                    </a:moveTo>
                    <a:cubicBezTo>
                      <a:pt x="1220" y="1602"/>
                      <a:pt x="1242" y="1617"/>
                      <a:pt x="1264" y="1633"/>
                    </a:cubicBezTo>
                    <a:lnTo>
                      <a:pt x="1264" y="1633"/>
                    </a:lnTo>
                    <a:cubicBezTo>
                      <a:pt x="1242" y="1618"/>
                      <a:pt x="1220" y="1603"/>
                      <a:pt x="1198" y="1588"/>
                    </a:cubicBezTo>
                    <a:close/>
                    <a:moveTo>
                      <a:pt x="1530" y="1805"/>
                    </a:moveTo>
                    <a:lnTo>
                      <a:pt x="1530" y="1805"/>
                    </a:lnTo>
                    <a:cubicBezTo>
                      <a:pt x="1544" y="1811"/>
                      <a:pt x="1549" y="1819"/>
                      <a:pt x="1563" y="1825"/>
                    </a:cubicBezTo>
                    <a:cubicBezTo>
                      <a:pt x="1555" y="1819"/>
                      <a:pt x="1544" y="1811"/>
                      <a:pt x="1530" y="1805"/>
                    </a:cubicBezTo>
                    <a:close/>
                    <a:moveTo>
                      <a:pt x="1658" y="1881"/>
                    </a:moveTo>
                    <a:cubicBezTo>
                      <a:pt x="1661" y="1884"/>
                      <a:pt x="1666" y="1884"/>
                      <a:pt x="1669" y="1889"/>
                    </a:cubicBezTo>
                    <a:cubicBezTo>
                      <a:pt x="1672" y="1892"/>
                      <a:pt x="1677" y="1895"/>
                      <a:pt x="1683" y="1895"/>
                    </a:cubicBezTo>
                    <a:cubicBezTo>
                      <a:pt x="1675" y="1892"/>
                      <a:pt x="1672" y="1889"/>
                      <a:pt x="1666" y="1884"/>
                    </a:cubicBezTo>
                    <a:cubicBezTo>
                      <a:pt x="1661" y="1884"/>
                      <a:pt x="1661" y="1881"/>
                      <a:pt x="1658" y="1881"/>
                    </a:cubicBezTo>
                    <a:close/>
                    <a:moveTo>
                      <a:pt x="626" y="0"/>
                    </a:moveTo>
                    <a:lnTo>
                      <a:pt x="6" y="556"/>
                    </a:lnTo>
                    <a:lnTo>
                      <a:pt x="1" y="558"/>
                    </a:lnTo>
                    <a:lnTo>
                      <a:pt x="6" y="564"/>
                    </a:lnTo>
                    <a:cubicBezTo>
                      <a:pt x="7" y="564"/>
                      <a:pt x="7" y="563"/>
                      <a:pt x="7" y="563"/>
                    </a:cubicBezTo>
                    <a:cubicBezTo>
                      <a:pt x="13" y="563"/>
                      <a:pt x="38" y="598"/>
                      <a:pt x="82" y="639"/>
                    </a:cubicBezTo>
                    <a:cubicBezTo>
                      <a:pt x="98" y="659"/>
                      <a:pt x="121" y="681"/>
                      <a:pt x="143" y="703"/>
                    </a:cubicBezTo>
                    <a:cubicBezTo>
                      <a:pt x="155" y="714"/>
                      <a:pt x="166" y="724"/>
                      <a:pt x="178" y="736"/>
                    </a:cubicBezTo>
                    <a:lnTo>
                      <a:pt x="178" y="736"/>
                    </a:lnTo>
                    <a:cubicBezTo>
                      <a:pt x="168" y="726"/>
                      <a:pt x="158" y="716"/>
                      <a:pt x="149" y="706"/>
                    </a:cubicBezTo>
                    <a:lnTo>
                      <a:pt x="85" y="642"/>
                    </a:lnTo>
                    <a:cubicBezTo>
                      <a:pt x="43" y="600"/>
                      <a:pt x="23" y="570"/>
                      <a:pt x="15" y="558"/>
                    </a:cubicBezTo>
                    <a:lnTo>
                      <a:pt x="15" y="558"/>
                    </a:lnTo>
                    <a:cubicBezTo>
                      <a:pt x="15" y="559"/>
                      <a:pt x="40" y="592"/>
                      <a:pt x="90" y="639"/>
                    </a:cubicBezTo>
                    <a:cubicBezTo>
                      <a:pt x="138" y="689"/>
                      <a:pt x="204" y="759"/>
                      <a:pt x="288" y="846"/>
                    </a:cubicBezTo>
                    <a:cubicBezTo>
                      <a:pt x="458" y="1005"/>
                      <a:pt x="693" y="1222"/>
                      <a:pt x="947" y="1406"/>
                    </a:cubicBezTo>
                    <a:cubicBezTo>
                      <a:pt x="963" y="1418"/>
                      <a:pt x="980" y="1431"/>
                      <a:pt x="998" y="1445"/>
                    </a:cubicBezTo>
                    <a:lnTo>
                      <a:pt x="998" y="1445"/>
                    </a:lnTo>
                    <a:cubicBezTo>
                      <a:pt x="995" y="1443"/>
                      <a:pt x="992" y="1441"/>
                      <a:pt x="989" y="1439"/>
                    </a:cubicBezTo>
                    <a:lnTo>
                      <a:pt x="989" y="1439"/>
                    </a:lnTo>
                    <a:cubicBezTo>
                      <a:pt x="996" y="1444"/>
                      <a:pt x="1003" y="1449"/>
                      <a:pt x="1010" y="1454"/>
                    </a:cubicBezTo>
                    <a:lnTo>
                      <a:pt x="1010" y="1454"/>
                    </a:lnTo>
                    <a:cubicBezTo>
                      <a:pt x="1010" y="1454"/>
                      <a:pt x="1009" y="1454"/>
                      <a:pt x="1009" y="1454"/>
                    </a:cubicBezTo>
                    <a:lnTo>
                      <a:pt x="1009" y="1454"/>
                    </a:lnTo>
                    <a:cubicBezTo>
                      <a:pt x="1014" y="1458"/>
                      <a:pt x="1019" y="1461"/>
                      <a:pt x="1025" y="1465"/>
                    </a:cubicBezTo>
                    <a:cubicBezTo>
                      <a:pt x="1020" y="1462"/>
                      <a:pt x="1015" y="1458"/>
                      <a:pt x="1010" y="1454"/>
                    </a:cubicBezTo>
                    <a:lnTo>
                      <a:pt x="1010" y="1454"/>
                    </a:lnTo>
                    <a:cubicBezTo>
                      <a:pt x="1019" y="1462"/>
                      <a:pt x="1029" y="1469"/>
                      <a:pt x="1039" y="1476"/>
                    </a:cubicBezTo>
                    <a:cubicBezTo>
                      <a:pt x="1055" y="1490"/>
                      <a:pt x="1072" y="1504"/>
                      <a:pt x="1094" y="1515"/>
                    </a:cubicBezTo>
                    <a:cubicBezTo>
                      <a:pt x="1108" y="1526"/>
                      <a:pt x="1120" y="1532"/>
                      <a:pt x="1136" y="1543"/>
                    </a:cubicBezTo>
                    <a:lnTo>
                      <a:pt x="1159" y="1560"/>
                    </a:lnTo>
                    <a:cubicBezTo>
                      <a:pt x="1172" y="1569"/>
                      <a:pt x="1185" y="1579"/>
                      <a:pt x="1198" y="1588"/>
                    </a:cubicBezTo>
                    <a:lnTo>
                      <a:pt x="1198" y="1588"/>
                    </a:lnTo>
                    <a:cubicBezTo>
                      <a:pt x="1183" y="1578"/>
                      <a:pt x="1168" y="1569"/>
                      <a:pt x="1153" y="1560"/>
                    </a:cubicBezTo>
                    <a:lnTo>
                      <a:pt x="1153" y="1560"/>
                    </a:lnTo>
                    <a:lnTo>
                      <a:pt x="1164" y="1568"/>
                    </a:lnTo>
                    <a:cubicBezTo>
                      <a:pt x="1206" y="1596"/>
                      <a:pt x="1251" y="1627"/>
                      <a:pt x="1292" y="1655"/>
                    </a:cubicBezTo>
                    <a:cubicBezTo>
                      <a:pt x="1283" y="1647"/>
                      <a:pt x="1274" y="1640"/>
                      <a:pt x="1264" y="1633"/>
                    </a:cubicBezTo>
                    <a:lnTo>
                      <a:pt x="1264" y="1633"/>
                    </a:lnTo>
                    <a:cubicBezTo>
                      <a:pt x="1284" y="1646"/>
                      <a:pt x="1303" y="1659"/>
                      <a:pt x="1323" y="1671"/>
                    </a:cubicBezTo>
                    <a:cubicBezTo>
                      <a:pt x="1368" y="1699"/>
                      <a:pt x="1415" y="1727"/>
                      <a:pt x="1457" y="1755"/>
                    </a:cubicBezTo>
                    <a:cubicBezTo>
                      <a:pt x="1474" y="1766"/>
                      <a:pt x="1488" y="1775"/>
                      <a:pt x="1502" y="1783"/>
                    </a:cubicBezTo>
                    <a:cubicBezTo>
                      <a:pt x="1521" y="1797"/>
                      <a:pt x="1538" y="1808"/>
                      <a:pt x="1558" y="1819"/>
                    </a:cubicBezTo>
                    <a:lnTo>
                      <a:pt x="1585" y="1836"/>
                    </a:lnTo>
                    <a:cubicBezTo>
                      <a:pt x="1613" y="1853"/>
                      <a:pt x="1636" y="1867"/>
                      <a:pt x="1664" y="1881"/>
                    </a:cubicBezTo>
                    <a:cubicBezTo>
                      <a:pt x="1756" y="1931"/>
                      <a:pt x="1845" y="1978"/>
                      <a:pt x="1915" y="2017"/>
                    </a:cubicBezTo>
                    <a:cubicBezTo>
                      <a:pt x="1937" y="2031"/>
                      <a:pt x="1951" y="2037"/>
                      <a:pt x="1965" y="2045"/>
                    </a:cubicBezTo>
                    <a:cubicBezTo>
                      <a:pt x="1973" y="2048"/>
                      <a:pt x="1982" y="2051"/>
                      <a:pt x="1984" y="2056"/>
                    </a:cubicBezTo>
                    <a:cubicBezTo>
                      <a:pt x="2004" y="2065"/>
                      <a:pt x="2009" y="2070"/>
                      <a:pt x="2009" y="2070"/>
                    </a:cubicBezTo>
                    <a:lnTo>
                      <a:pt x="2012" y="2073"/>
                    </a:lnTo>
                    <a:lnTo>
                      <a:pt x="2107" y="1884"/>
                    </a:lnTo>
                    <a:lnTo>
                      <a:pt x="2400" y="1331"/>
                    </a:lnTo>
                    <a:cubicBezTo>
                      <a:pt x="2400" y="1331"/>
                      <a:pt x="2397" y="1331"/>
                      <a:pt x="2392" y="1326"/>
                    </a:cubicBezTo>
                    <a:lnTo>
                      <a:pt x="2394" y="1323"/>
                    </a:lnTo>
                    <a:lnTo>
                      <a:pt x="2392" y="1323"/>
                    </a:lnTo>
                    <a:lnTo>
                      <a:pt x="2369" y="1312"/>
                    </a:lnTo>
                    <a:lnTo>
                      <a:pt x="2350" y="1303"/>
                    </a:lnTo>
                    <a:lnTo>
                      <a:pt x="2308" y="1281"/>
                    </a:lnTo>
                    <a:cubicBezTo>
                      <a:pt x="2275" y="1264"/>
                      <a:pt x="2241" y="1242"/>
                      <a:pt x="2196" y="1220"/>
                    </a:cubicBezTo>
                    <a:cubicBezTo>
                      <a:pt x="2160" y="1200"/>
                      <a:pt x="2127" y="1180"/>
                      <a:pt x="2085" y="1158"/>
                    </a:cubicBezTo>
                    <a:cubicBezTo>
                      <a:pt x="2051" y="1141"/>
                      <a:pt x="2021" y="1125"/>
                      <a:pt x="1987" y="1102"/>
                    </a:cubicBezTo>
                    <a:cubicBezTo>
                      <a:pt x="1973" y="1094"/>
                      <a:pt x="1954" y="1086"/>
                      <a:pt x="1940" y="1074"/>
                    </a:cubicBezTo>
                    <a:cubicBezTo>
                      <a:pt x="1920" y="1061"/>
                      <a:pt x="1898" y="1052"/>
                      <a:pt x="1876" y="1038"/>
                    </a:cubicBezTo>
                    <a:cubicBezTo>
                      <a:pt x="1842" y="1016"/>
                      <a:pt x="1814" y="999"/>
                      <a:pt x="1781" y="977"/>
                    </a:cubicBezTo>
                    <a:lnTo>
                      <a:pt x="1778" y="974"/>
                    </a:lnTo>
                    <a:cubicBezTo>
                      <a:pt x="1725" y="935"/>
                      <a:pt x="1672" y="899"/>
                      <a:pt x="1616" y="862"/>
                    </a:cubicBezTo>
                    <a:cubicBezTo>
                      <a:pt x="1611" y="857"/>
                      <a:pt x="1599" y="849"/>
                      <a:pt x="1591" y="846"/>
                    </a:cubicBezTo>
                    <a:cubicBezTo>
                      <a:pt x="1571" y="832"/>
                      <a:pt x="1555" y="818"/>
                      <a:pt x="1532" y="804"/>
                    </a:cubicBezTo>
                    <a:cubicBezTo>
                      <a:pt x="1516" y="790"/>
                      <a:pt x="1493" y="773"/>
                      <a:pt x="1477" y="759"/>
                    </a:cubicBezTo>
                    <a:lnTo>
                      <a:pt x="1452" y="740"/>
                    </a:lnTo>
                    <a:cubicBezTo>
                      <a:pt x="1424" y="720"/>
                      <a:pt x="1401" y="698"/>
                      <a:pt x="1373" y="681"/>
                    </a:cubicBezTo>
                    <a:cubicBezTo>
                      <a:pt x="1346" y="662"/>
                      <a:pt x="1318" y="639"/>
                      <a:pt x="1284" y="620"/>
                    </a:cubicBezTo>
                    <a:cubicBezTo>
                      <a:pt x="1234" y="572"/>
                      <a:pt x="1181" y="530"/>
                      <a:pt x="1131" y="489"/>
                    </a:cubicBezTo>
                    <a:lnTo>
                      <a:pt x="1114" y="475"/>
                    </a:lnTo>
                    <a:cubicBezTo>
                      <a:pt x="1094" y="458"/>
                      <a:pt x="1075" y="444"/>
                      <a:pt x="1058" y="427"/>
                    </a:cubicBezTo>
                    <a:cubicBezTo>
                      <a:pt x="1041" y="411"/>
                      <a:pt x="1019" y="391"/>
                      <a:pt x="1002" y="377"/>
                    </a:cubicBezTo>
                    <a:lnTo>
                      <a:pt x="969" y="344"/>
                    </a:lnTo>
                    <a:cubicBezTo>
                      <a:pt x="933" y="313"/>
                      <a:pt x="902" y="279"/>
                      <a:pt x="871" y="251"/>
                    </a:cubicBezTo>
                    <a:cubicBezTo>
                      <a:pt x="818" y="201"/>
                      <a:pt x="774" y="154"/>
                      <a:pt x="737" y="118"/>
                    </a:cubicBezTo>
                    <a:cubicBezTo>
                      <a:pt x="721" y="98"/>
                      <a:pt x="707" y="84"/>
                      <a:pt x="695" y="70"/>
                    </a:cubicBezTo>
                    <a:cubicBezTo>
                      <a:pt x="676" y="53"/>
                      <a:pt x="662" y="37"/>
                      <a:pt x="648" y="26"/>
                    </a:cubicBezTo>
                    <a:lnTo>
                      <a:pt x="642" y="23"/>
                    </a:lnTo>
                    <a:cubicBezTo>
                      <a:pt x="634" y="12"/>
                      <a:pt x="629" y="6"/>
                      <a:pt x="629" y="6"/>
                    </a:cubicBezTo>
                    <a:lnTo>
                      <a:pt x="6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9"/>
              <p:cNvSpPr/>
              <p:nvPr/>
            </p:nvSpPr>
            <p:spPr>
              <a:xfrm>
                <a:off x="1277650" y="2569900"/>
                <a:ext cx="160725" cy="45650"/>
              </a:xfrm>
              <a:custGeom>
                <a:avLst/>
                <a:gdLst/>
                <a:ahLst/>
                <a:cxnLst/>
                <a:rect l="l" t="t" r="r" b="b"/>
                <a:pathLst>
                  <a:path w="6429" h="1826" extrusionOk="0">
                    <a:moveTo>
                      <a:pt x="6415" y="712"/>
                    </a:moveTo>
                    <a:cubicBezTo>
                      <a:pt x="6411" y="714"/>
                      <a:pt x="6406" y="717"/>
                      <a:pt x="6399" y="721"/>
                    </a:cubicBezTo>
                    <a:lnTo>
                      <a:pt x="6399" y="721"/>
                    </a:lnTo>
                    <a:cubicBezTo>
                      <a:pt x="6405" y="717"/>
                      <a:pt x="6410" y="714"/>
                      <a:pt x="6415" y="712"/>
                    </a:cubicBezTo>
                    <a:close/>
                    <a:moveTo>
                      <a:pt x="6356" y="748"/>
                    </a:moveTo>
                    <a:lnTo>
                      <a:pt x="6356" y="748"/>
                    </a:lnTo>
                    <a:cubicBezTo>
                      <a:pt x="6338" y="761"/>
                      <a:pt x="6315" y="774"/>
                      <a:pt x="6290" y="789"/>
                    </a:cubicBezTo>
                    <a:lnTo>
                      <a:pt x="6290" y="789"/>
                    </a:lnTo>
                    <a:cubicBezTo>
                      <a:pt x="6316" y="773"/>
                      <a:pt x="6339" y="759"/>
                      <a:pt x="6356" y="748"/>
                    </a:cubicBezTo>
                    <a:close/>
                    <a:moveTo>
                      <a:pt x="6175" y="857"/>
                    </a:moveTo>
                    <a:lnTo>
                      <a:pt x="6175" y="857"/>
                    </a:lnTo>
                    <a:cubicBezTo>
                      <a:pt x="6153" y="870"/>
                      <a:pt x="6130" y="883"/>
                      <a:pt x="6107" y="896"/>
                    </a:cubicBezTo>
                    <a:lnTo>
                      <a:pt x="6107" y="896"/>
                    </a:lnTo>
                    <a:cubicBezTo>
                      <a:pt x="6130" y="881"/>
                      <a:pt x="6152" y="867"/>
                      <a:pt x="6175" y="857"/>
                    </a:cubicBezTo>
                    <a:close/>
                    <a:moveTo>
                      <a:pt x="623" y="1521"/>
                    </a:moveTo>
                    <a:cubicBezTo>
                      <a:pt x="626" y="1522"/>
                      <a:pt x="630" y="1523"/>
                      <a:pt x="633" y="1524"/>
                    </a:cubicBezTo>
                    <a:lnTo>
                      <a:pt x="633" y="1524"/>
                    </a:lnTo>
                    <a:cubicBezTo>
                      <a:pt x="629" y="1523"/>
                      <a:pt x="626" y="1522"/>
                      <a:pt x="623" y="1521"/>
                    </a:cubicBezTo>
                    <a:close/>
                    <a:moveTo>
                      <a:pt x="686" y="1539"/>
                    </a:moveTo>
                    <a:lnTo>
                      <a:pt x="686" y="1539"/>
                    </a:lnTo>
                    <a:cubicBezTo>
                      <a:pt x="717" y="1548"/>
                      <a:pt x="749" y="1558"/>
                      <a:pt x="782" y="1568"/>
                    </a:cubicBezTo>
                    <a:cubicBezTo>
                      <a:pt x="802" y="1577"/>
                      <a:pt x="827" y="1579"/>
                      <a:pt x="852" y="1585"/>
                    </a:cubicBezTo>
                    <a:cubicBezTo>
                      <a:pt x="827" y="1579"/>
                      <a:pt x="802" y="1577"/>
                      <a:pt x="779" y="1568"/>
                    </a:cubicBezTo>
                    <a:cubicBezTo>
                      <a:pt x="748" y="1558"/>
                      <a:pt x="716" y="1549"/>
                      <a:pt x="686" y="1539"/>
                    </a:cubicBezTo>
                    <a:close/>
                    <a:moveTo>
                      <a:pt x="952" y="1610"/>
                    </a:moveTo>
                    <a:cubicBezTo>
                      <a:pt x="966" y="1613"/>
                      <a:pt x="983" y="1618"/>
                      <a:pt x="1002" y="1624"/>
                    </a:cubicBezTo>
                    <a:lnTo>
                      <a:pt x="952" y="1610"/>
                    </a:lnTo>
                    <a:close/>
                    <a:moveTo>
                      <a:pt x="5910" y="1007"/>
                    </a:moveTo>
                    <a:lnTo>
                      <a:pt x="5885" y="1021"/>
                    </a:lnTo>
                    <a:cubicBezTo>
                      <a:pt x="5857" y="1035"/>
                      <a:pt x="5832" y="1049"/>
                      <a:pt x="5801" y="1066"/>
                    </a:cubicBezTo>
                    <a:lnTo>
                      <a:pt x="5787" y="1072"/>
                    </a:lnTo>
                    <a:cubicBezTo>
                      <a:pt x="5759" y="1088"/>
                      <a:pt x="5734" y="1102"/>
                      <a:pt x="5703" y="1111"/>
                    </a:cubicBezTo>
                    <a:cubicBezTo>
                      <a:pt x="5678" y="1125"/>
                      <a:pt x="5653" y="1136"/>
                      <a:pt x="5625" y="1147"/>
                    </a:cubicBezTo>
                    <a:cubicBezTo>
                      <a:pt x="5583" y="1166"/>
                      <a:pt x="5539" y="1183"/>
                      <a:pt x="5497" y="1206"/>
                    </a:cubicBezTo>
                    <a:cubicBezTo>
                      <a:pt x="5162" y="1356"/>
                      <a:pt x="4824" y="1476"/>
                      <a:pt x="4490" y="1571"/>
                    </a:cubicBezTo>
                    <a:cubicBezTo>
                      <a:pt x="4099" y="1680"/>
                      <a:pt x="3683" y="1752"/>
                      <a:pt x="3279" y="1791"/>
                    </a:cubicBezTo>
                    <a:cubicBezTo>
                      <a:pt x="3070" y="1810"/>
                      <a:pt x="2856" y="1820"/>
                      <a:pt x="2643" y="1820"/>
                    </a:cubicBezTo>
                    <a:cubicBezTo>
                      <a:pt x="2445" y="1820"/>
                      <a:pt x="2247" y="1812"/>
                      <a:pt x="2054" y="1794"/>
                    </a:cubicBezTo>
                    <a:lnTo>
                      <a:pt x="2054" y="1794"/>
                    </a:lnTo>
                    <a:cubicBezTo>
                      <a:pt x="2242" y="1810"/>
                      <a:pt x="2436" y="1819"/>
                      <a:pt x="2634" y="1819"/>
                    </a:cubicBezTo>
                    <a:cubicBezTo>
                      <a:pt x="2847" y="1819"/>
                      <a:pt x="3064" y="1809"/>
                      <a:pt x="3282" y="1789"/>
                    </a:cubicBezTo>
                    <a:cubicBezTo>
                      <a:pt x="3700" y="1750"/>
                      <a:pt x="4113" y="1674"/>
                      <a:pt x="4492" y="1568"/>
                    </a:cubicBezTo>
                    <a:cubicBezTo>
                      <a:pt x="4869" y="1465"/>
                      <a:pt x="5212" y="1331"/>
                      <a:pt x="5500" y="1203"/>
                    </a:cubicBezTo>
                    <a:cubicBezTo>
                      <a:pt x="5569" y="1166"/>
                      <a:pt x="5636" y="1139"/>
                      <a:pt x="5703" y="1108"/>
                    </a:cubicBezTo>
                    <a:cubicBezTo>
                      <a:pt x="5737" y="1094"/>
                      <a:pt x="5765" y="1077"/>
                      <a:pt x="5798" y="1063"/>
                    </a:cubicBezTo>
                    <a:cubicBezTo>
                      <a:pt x="5826" y="1049"/>
                      <a:pt x="5857" y="1033"/>
                      <a:pt x="5885" y="1019"/>
                    </a:cubicBezTo>
                    <a:cubicBezTo>
                      <a:pt x="5890" y="1013"/>
                      <a:pt x="5901" y="1010"/>
                      <a:pt x="5910" y="1007"/>
                    </a:cubicBezTo>
                    <a:close/>
                    <a:moveTo>
                      <a:pt x="5982" y="0"/>
                    </a:moveTo>
                    <a:lnTo>
                      <a:pt x="5979" y="3"/>
                    </a:lnTo>
                    <a:cubicBezTo>
                      <a:pt x="5979" y="3"/>
                      <a:pt x="5974" y="3"/>
                      <a:pt x="5971" y="6"/>
                    </a:cubicBezTo>
                    <a:lnTo>
                      <a:pt x="5971" y="3"/>
                    </a:lnTo>
                    <a:cubicBezTo>
                      <a:pt x="5971" y="3"/>
                      <a:pt x="5954" y="17"/>
                      <a:pt x="5918" y="42"/>
                    </a:cubicBezTo>
                    <a:cubicBezTo>
                      <a:pt x="5885" y="65"/>
                      <a:pt x="5829" y="92"/>
                      <a:pt x="5759" y="134"/>
                    </a:cubicBezTo>
                    <a:cubicBezTo>
                      <a:pt x="5723" y="157"/>
                      <a:pt x="5686" y="176"/>
                      <a:pt x="5645" y="201"/>
                    </a:cubicBezTo>
                    <a:cubicBezTo>
                      <a:pt x="5603" y="226"/>
                      <a:pt x="5553" y="251"/>
                      <a:pt x="5505" y="274"/>
                    </a:cubicBezTo>
                    <a:cubicBezTo>
                      <a:pt x="5452" y="302"/>
                      <a:pt x="5402" y="330"/>
                      <a:pt x="5343" y="357"/>
                    </a:cubicBezTo>
                    <a:cubicBezTo>
                      <a:pt x="5285" y="385"/>
                      <a:pt x="5226" y="413"/>
                      <a:pt x="5162" y="441"/>
                    </a:cubicBezTo>
                    <a:cubicBezTo>
                      <a:pt x="4911" y="553"/>
                      <a:pt x="4607" y="673"/>
                      <a:pt x="4278" y="768"/>
                    </a:cubicBezTo>
                    <a:cubicBezTo>
                      <a:pt x="3946" y="860"/>
                      <a:pt x="3583" y="929"/>
                      <a:pt x="3212" y="963"/>
                    </a:cubicBezTo>
                    <a:cubicBezTo>
                      <a:pt x="3125" y="968"/>
                      <a:pt x="3039" y="977"/>
                      <a:pt x="2947" y="982"/>
                    </a:cubicBezTo>
                    <a:cubicBezTo>
                      <a:pt x="2842" y="988"/>
                      <a:pt x="2736" y="991"/>
                      <a:pt x="2630" y="991"/>
                    </a:cubicBezTo>
                    <a:cubicBezTo>
                      <a:pt x="2464" y="991"/>
                      <a:pt x="2298" y="984"/>
                      <a:pt x="2135" y="968"/>
                    </a:cubicBezTo>
                    <a:cubicBezTo>
                      <a:pt x="2116" y="968"/>
                      <a:pt x="2090" y="966"/>
                      <a:pt x="2068" y="963"/>
                    </a:cubicBezTo>
                    <a:lnTo>
                      <a:pt x="2063" y="963"/>
                    </a:lnTo>
                    <a:cubicBezTo>
                      <a:pt x="1717" y="929"/>
                      <a:pt x="1410" y="868"/>
                      <a:pt x="1203" y="818"/>
                    </a:cubicBezTo>
                    <a:lnTo>
                      <a:pt x="1120" y="798"/>
                    </a:lnTo>
                    <a:cubicBezTo>
                      <a:pt x="1083" y="787"/>
                      <a:pt x="1044" y="776"/>
                      <a:pt x="1005" y="770"/>
                    </a:cubicBezTo>
                    <a:cubicBezTo>
                      <a:pt x="974" y="762"/>
                      <a:pt x="947" y="754"/>
                      <a:pt x="919" y="745"/>
                    </a:cubicBezTo>
                    <a:cubicBezTo>
                      <a:pt x="891" y="734"/>
                      <a:pt x="863" y="726"/>
                      <a:pt x="835" y="717"/>
                    </a:cubicBezTo>
                    <a:cubicBezTo>
                      <a:pt x="818" y="715"/>
                      <a:pt x="799" y="706"/>
                      <a:pt x="785" y="703"/>
                    </a:cubicBezTo>
                    <a:cubicBezTo>
                      <a:pt x="782" y="703"/>
                      <a:pt x="779" y="703"/>
                      <a:pt x="779" y="701"/>
                    </a:cubicBezTo>
                    <a:cubicBezTo>
                      <a:pt x="749" y="689"/>
                      <a:pt x="721" y="678"/>
                      <a:pt x="693" y="673"/>
                    </a:cubicBezTo>
                    <a:cubicBezTo>
                      <a:pt x="659" y="662"/>
                      <a:pt x="637" y="650"/>
                      <a:pt x="609" y="642"/>
                    </a:cubicBezTo>
                    <a:lnTo>
                      <a:pt x="603" y="642"/>
                    </a:lnTo>
                    <a:cubicBezTo>
                      <a:pt x="589" y="636"/>
                      <a:pt x="581" y="631"/>
                      <a:pt x="567" y="628"/>
                    </a:cubicBezTo>
                    <a:lnTo>
                      <a:pt x="562" y="628"/>
                    </a:lnTo>
                    <a:lnTo>
                      <a:pt x="548" y="620"/>
                    </a:lnTo>
                    <a:cubicBezTo>
                      <a:pt x="483" y="595"/>
                      <a:pt x="428" y="575"/>
                      <a:pt x="389" y="564"/>
                    </a:cubicBezTo>
                    <a:cubicBezTo>
                      <a:pt x="375" y="558"/>
                      <a:pt x="364" y="553"/>
                      <a:pt x="358" y="550"/>
                    </a:cubicBezTo>
                    <a:cubicBezTo>
                      <a:pt x="350" y="547"/>
                      <a:pt x="347" y="547"/>
                      <a:pt x="344" y="544"/>
                    </a:cubicBezTo>
                    <a:cubicBezTo>
                      <a:pt x="338" y="544"/>
                      <a:pt x="338" y="544"/>
                      <a:pt x="336" y="539"/>
                    </a:cubicBezTo>
                    <a:cubicBezTo>
                      <a:pt x="324" y="533"/>
                      <a:pt x="322" y="533"/>
                      <a:pt x="322" y="533"/>
                    </a:cubicBezTo>
                    <a:lnTo>
                      <a:pt x="1" y="1298"/>
                    </a:lnTo>
                    <a:lnTo>
                      <a:pt x="1" y="1300"/>
                    </a:lnTo>
                    <a:lnTo>
                      <a:pt x="4" y="1312"/>
                    </a:lnTo>
                    <a:lnTo>
                      <a:pt x="6" y="1312"/>
                    </a:lnTo>
                    <a:cubicBezTo>
                      <a:pt x="6" y="1312"/>
                      <a:pt x="32" y="1320"/>
                      <a:pt x="76" y="1339"/>
                    </a:cubicBezTo>
                    <a:cubicBezTo>
                      <a:pt x="104" y="1353"/>
                      <a:pt x="140" y="1362"/>
                      <a:pt x="191" y="1381"/>
                    </a:cubicBezTo>
                    <a:cubicBezTo>
                      <a:pt x="216" y="1390"/>
                      <a:pt x="244" y="1401"/>
                      <a:pt x="277" y="1412"/>
                    </a:cubicBezTo>
                    <a:cubicBezTo>
                      <a:pt x="319" y="1426"/>
                      <a:pt x="366" y="1443"/>
                      <a:pt x="419" y="1459"/>
                    </a:cubicBezTo>
                    <a:lnTo>
                      <a:pt x="478" y="1482"/>
                    </a:lnTo>
                    <a:cubicBezTo>
                      <a:pt x="514" y="1493"/>
                      <a:pt x="548" y="1507"/>
                      <a:pt x="587" y="1515"/>
                    </a:cubicBezTo>
                    <a:cubicBezTo>
                      <a:pt x="612" y="1524"/>
                      <a:pt x="631" y="1535"/>
                      <a:pt x="656" y="1540"/>
                    </a:cubicBezTo>
                    <a:cubicBezTo>
                      <a:pt x="698" y="1551"/>
                      <a:pt x="737" y="1565"/>
                      <a:pt x="779" y="1577"/>
                    </a:cubicBezTo>
                    <a:cubicBezTo>
                      <a:pt x="829" y="1591"/>
                      <a:pt x="885" y="1604"/>
                      <a:pt x="947" y="1616"/>
                    </a:cubicBezTo>
                    <a:lnTo>
                      <a:pt x="997" y="1630"/>
                    </a:lnTo>
                    <a:cubicBezTo>
                      <a:pt x="1382" y="1722"/>
                      <a:pt x="1728" y="1777"/>
                      <a:pt x="2054" y="1803"/>
                    </a:cubicBezTo>
                    <a:cubicBezTo>
                      <a:pt x="2240" y="1818"/>
                      <a:pt x="2430" y="1826"/>
                      <a:pt x="2620" y="1826"/>
                    </a:cubicBezTo>
                    <a:cubicBezTo>
                      <a:pt x="2843" y="1826"/>
                      <a:pt x="3065" y="1815"/>
                      <a:pt x="3282" y="1794"/>
                    </a:cubicBezTo>
                    <a:cubicBezTo>
                      <a:pt x="3683" y="1758"/>
                      <a:pt x="4105" y="1680"/>
                      <a:pt x="4492" y="1577"/>
                    </a:cubicBezTo>
                    <a:cubicBezTo>
                      <a:pt x="4827" y="1482"/>
                      <a:pt x="5165" y="1359"/>
                      <a:pt x="5500" y="1208"/>
                    </a:cubicBezTo>
                    <a:cubicBezTo>
                      <a:pt x="5547" y="1189"/>
                      <a:pt x="5589" y="1166"/>
                      <a:pt x="5631" y="1150"/>
                    </a:cubicBezTo>
                    <a:cubicBezTo>
                      <a:pt x="5659" y="1139"/>
                      <a:pt x="5678" y="1130"/>
                      <a:pt x="5706" y="1116"/>
                    </a:cubicBezTo>
                    <a:cubicBezTo>
                      <a:pt x="5737" y="1102"/>
                      <a:pt x="5762" y="1088"/>
                      <a:pt x="5790" y="1074"/>
                    </a:cubicBezTo>
                    <a:lnTo>
                      <a:pt x="5804" y="1066"/>
                    </a:lnTo>
                    <a:cubicBezTo>
                      <a:pt x="5832" y="1049"/>
                      <a:pt x="5859" y="1035"/>
                      <a:pt x="5887" y="1021"/>
                    </a:cubicBezTo>
                    <a:lnTo>
                      <a:pt x="6049" y="938"/>
                    </a:lnTo>
                    <a:cubicBezTo>
                      <a:pt x="6094" y="910"/>
                      <a:pt x="6138" y="885"/>
                      <a:pt x="6180" y="860"/>
                    </a:cubicBezTo>
                    <a:cubicBezTo>
                      <a:pt x="6205" y="846"/>
                      <a:pt x="6230" y="832"/>
                      <a:pt x="6250" y="818"/>
                    </a:cubicBezTo>
                    <a:cubicBezTo>
                      <a:pt x="6300" y="790"/>
                      <a:pt x="6336" y="770"/>
                      <a:pt x="6362" y="754"/>
                    </a:cubicBezTo>
                    <a:lnTo>
                      <a:pt x="6426" y="712"/>
                    </a:lnTo>
                    <a:lnTo>
                      <a:pt x="6429" y="706"/>
                    </a:lnTo>
                    <a:lnTo>
                      <a:pt x="5985" y="3"/>
                    </a:lnTo>
                    <a:lnTo>
                      <a:pt x="59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9"/>
              <p:cNvSpPr/>
              <p:nvPr/>
            </p:nvSpPr>
            <p:spPr>
              <a:xfrm>
                <a:off x="1079450" y="2613350"/>
                <a:ext cx="558400" cy="318450"/>
              </a:xfrm>
              <a:custGeom>
                <a:avLst/>
                <a:gdLst/>
                <a:ahLst/>
                <a:cxnLst/>
                <a:rect l="l" t="t" r="r" b="b"/>
                <a:pathLst>
                  <a:path w="22336" h="12738" extrusionOk="0">
                    <a:moveTo>
                      <a:pt x="7887" y="494"/>
                    </a:moveTo>
                    <a:cubicBezTo>
                      <a:pt x="7895" y="497"/>
                      <a:pt x="7909" y="500"/>
                      <a:pt x="7918" y="508"/>
                    </a:cubicBezTo>
                    <a:lnTo>
                      <a:pt x="7971" y="528"/>
                    </a:lnTo>
                    <a:cubicBezTo>
                      <a:pt x="8001" y="542"/>
                      <a:pt x="8038" y="556"/>
                      <a:pt x="8082" y="572"/>
                    </a:cubicBezTo>
                    <a:cubicBezTo>
                      <a:pt x="8247" y="636"/>
                      <a:pt x="8439" y="706"/>
                      <a:pt x="8677" y="779"/>
                    </a:cubicBezTo>
                    <a:cubicBezTo>
                      <a:pt x="8944" y="862"/>
                      <a:pt x="9243" y="932"/>
                      <a:pt x="9536" y="988"/>
                    </a:cubicBezTo>
                    <a:lnTo>
                      <a:pt x="9564" y="991"/>
                    </a:lnTo>
                    <a:cubicBezTo>
                      <a:pt x="9714" y="1016"/>
                      <a:pt x="9876" y="1044"/>
                      <a:pt x="10032" y="1061"/>
                    </a:cubicBezTo>
                    <a:cubicBezTo>
                      <a:pt x="10080" y="1069"/>
                      <a:pt x="10133" y="1072"/>
                      <a:pt x="10183" y="1080"/>
                    </a:cubicBezTo>
                    <a:cubicBezTo>
                      <a:pt x="10216" y="1083"/>
                      <a:pt x="10253" y="1086"/>
                      <a:pt x="10289" y="1088"/>
                    </a:cubicBezTo>
                    <a:lnTo>
                      <a:pt x="10482" y="1102"/>
                    </a:lnTo>
                    <a:cubicBezTo>
                      <a:pt x="10507" y="1102"/>
                      <a:pt x="10526" y="1108"/>
                      <a:pt x="10548" y="1108"/>
                    </a:cubicBezTo>
                    <a:lnTo>
                      <a:pt x="10677" y="1114"/>
                    </a:lnTo>
                    <a:lnTo>
                      <a:pt x="10721" y="1114"/>
                    </a:lnTo>
                    <a:cubicBezTo>
                      <a:pt x="10755" y="1116"/>
                      <a:pt x="10777" y="1116"/>
                      <a:pt x="10805" y="1116"/>
                    </a:cubicBezTo>
                    <a:lnTo>
                      <a:pt x="10936" y="1122"/>
                    </a:lnTo>
                    <a:lnTo>
                      <a:pt x="11065" y="1122"/>
                    </a:lnTo>
                    <a:cubicBezTo>
                      <a:pt x="11106" y="1122"/>
                      <a:pt x="11148" y="1116"/>
                      <a:pt x="11190" y="1116"/>
                    </a:cubicBezTo>
                    <a:cubicBezTo>
                      <a:pt x="11196" y="1114"/>
                      <a:pt x="11210" y="1114"/>
                      <a:pt x="11218" y="1114"/>
                    </a:cubicBezTo>
                    <a:cubicBezTo>
                      <a:pt x="11223" y="1114"/>
                      <a:pt x="11227" y="1115"/>
                      <a:pt x="11231" y="1115"/>
                    </a:cubicBezTo>
                    <a:cubicBezTo>
                      <a:pt x="11239" y="1115"/>
                      <a:pt x="11246" y="1114"/>
                      <a:pt x="11251" y="1114"/>
                    </a:cubicBezTo>
                    <a:cubicBezTo>
                      <a:pt x="11274" y="1111"/>
                      <a:pt x="11293" y="1111"/>
                      <a:pt x="11313" y="1111"/>
                    </a:cubicBezTo>
                    <a:lnTo>
                      <a:pt x="11558" y="1097"/>
                    </a:lnTo>
                    <a:cubicBezTo>
                      <a:pt x="11835" y="1074"/>
                      <a:pt x="12130" y="1041"/>
                      <a:pt x="12432" y="982"/>
                    </a:cubicBezTo>
                    <a:cubicBezTo>
                      <a:pt x="12457" y="974"/>
                      <a:pt x="12479" y="971"/>
                      <a:pt x="12507" y="968"/>
                    </a:cubicBezTo>
                    <a:cubicBezTo>
                      <a:pt x="12543" y="960"/>
                      <a:pt x="12582" y="954"/>
                      <a:pt x="12613" y="943"/>
                    </a:cubicBezTo>
                    <a:cubicBezTo>
                      <a:pt x="12638" y="935"/>
                      <a:pt x="12660" y="932"/>
                      <a:pt x="12685" y="927"/>
                    </a:cubicBezTo>
                    <a:lnTo>
                      <a:pt x="12697" y="921"/>
                    </a:lnTo>
                    <a:cubicBezTo>
                      <a:pt x="12725" y="915"/>
                      <a:pt x="12752" y="913"/>
                      <a:pt x="12778" y="904"/>
                    </a:cubicBezTo>
                    <a:cubicBezTo>
                      <a:pt x="12828" y="890"/>
                      <a:pt x="12875" y="879"/>
                      <a:pt x="12920" y="871"/>
                    </a:cubicBezTo>
                    <a:cubicBezTo>
                      <a:pt x="12959" y="860"/>
                      <a:pt x="12992" y="848"/>
                      <a:pt x="13023" y="843"/>
                    </a:cubicBezTo>
                    <a:lnTo>
                      <a:pt x="13037" y="837"/>
                    </a:lnTo>
                    <a:cubicBezTo>
                      <a:pt x="13090" y="823"/>
                      <a:pt x="13135" y="809"/>
                      <a:pt x="13171" y="801"/>
                    </a:cubicBezTo>
                    <a:lnTo>
                      <a:pt x="13238" y="779"/>
                    </a:lnTo>
                    <a:lnTo>
                      <a:pt x="13335" y="1094"/>
                    </a:lnTo>
                    <a:cubicBezTo>
                      <a:pt x="13199" y="1136"/>
                      <a:pt x="13051" y="1172"/>
                      <a:pt x="12892" y="1211"/>
                    </a:cubicBezTo>
                    <a:cubicBezTo>
                      <a:pt x="12646" y="1270"/>
                      <a:pt x="12404" y="1320"/>
                      <a:pt x="12158" y="1353"/>
                    </a:cubicBezTo>
                    <a:cubicBezTo>
                      <a:pt x="11770" y="1411"/>
                      <a:pt x="11365" y="1441"/>
                      <a:pt x="10963" y="1441"/>
                    </a:cubicBezTo>
                    <a:cubicBezTo>
                      <a:pt x="10817" y="1441"/>
                      <a:pt x="10671" y="1437"/>
                      <a:pt x="10526" y="1429"/>
                    </a:cubicBezTo>
                    <a:cubicBezTo>
                      <a:pt x="9988" y="1401"/>
                      <a:pt x="9430" y="1312"/>
                      <a:pt x="8908" y="1178"/>
                    </a:cubicBezTo>
                    <a:cubicBezTo>
                      <a:pt x="8523" y="1074"/>
                      <a:pt x="8138" y="946"/>
                      <a:pt x="7759" y="787"/>
                    </a:cubicBezTo>
                    <a:lnTo>
                      <a:pt x="7887" y="494"/>
                    </a:lnTo>
                    <a:close/>
                    <a:moveTo>
                      <a:pt x="7731" y="862"/>
                    </a:moveTo>
                    <a:cubicBezTo>
                      <a:pt x="8113" y="1027"/>
                      <a:pt x="8504" y="1158"/>
                      <a:pt x="8894" y="1261"/>
                    </a:cubicBezTo>
                    <a:cubicBezTo>
                      <a:pt x="9419" y="1395"/>
                      <a:pt x="9982" y="1487"/>
                      <a:pt x="10526" y="1515"/>
                    </a:cubicBezTo>
                    <a:cubicBezTo>
                      <a:pt x="10670" y="1523"/>
                      <a:pt x="10816" y="1526"/>
                      <a:pt x="10963" y="1526"/>
                    </a:cubicBezTo>
                    <a:cubicBezTo>
                      <a:pt x="11369" y="1526"/>
                      <a:pt x="11780" y="1498"/>
                      <a:pt x="12172" y="1443"/>
                    </a:cubicBezTo>
                    <a:cubicBezTo>
                      <a:pt x="12420" y="1404"/>
                      <a:pt x="12669" y="1353"/>
                      <a:pt x="12911" y="1295"/>
                    </a:cubicBezTo>
                    <a:cubicBezTo>
                      <a:pt x="13076" y="1253"/>
                      <a:pt x="13224" y="1214"/>
                      <a:pt x="13363" y="1172"/>
                    </a:cubicBezTo>
                    <a:lnTo>
                      <a:pt x="13620" y="2020"/>
                    </a:lnTo>
                    <a:cubicBezTo>
                      <a:pt x="13600" y="2029"/>
                      <a:pt x="13578" y="2037"/>
                      <a:pt x="13559" y="2045"/>
                    </a:cubicBezTo>
                    <a:lnTo>
                      <a:pt x="13536" y="2051"/>
                    </a:lnTo>
                    <a:lnTo>
                      <a:pt x="13969" y="3153"/>
                    </a:lnTo>
                    <a:lnTo>
                      <a:pt x="14945" y="6344"/>
                    </a:lnTo>
                    <a:cubicBezTo>
                      <a:pt x="14820" y="6386"/>
                      <a:pt x="14680" y="6436"/>
                      <a:pt x="14535" y="6481"/>
                    </a:cubicBezTo>
                    <a:cubicBezTo>
                      <a:pt x="14457" y="6506"/>
                      <a:pt x="14384" y="6528"/>
                      <a:pt x="14306" y="6551"/>
                    </a:cubicBezTo>
                    <a:cubicBezTo>
                      <a:pt x="14228" y="6570"/>
                      <a:pt x="14150" y="6595"/>
                      <a:pt x="14066" y="6621"/>
                    </a:cubicBezTo>
                    <a:cubicBezTo>
                      <a:pt x="13740" y="6704"/>
                      <a:pt x="13391" y="6788"/>
                      <a:pt x="13034" y="6855"/>
                    </a:cubicBezTo>
                    <a:cubicBezTo>
                      <a:pt x="12323" y="6986"/>
                      <a:pt x="11600" y="7053"/>
                      <a:pt x="11062" y="7067"/>
                    </a:cubicBezTo>
                    <a:cubicBezTo>
                      <a:pt x="10928" y="7070"/>
                      <a:pt x="10802" y="7072"/>
                      <a:pt x="10691" y="7072"/>
                    </a:cubicBezTo>
                    <a:cubicBezTo>
                      <a:pt x="10635" y="7074"/>
                      <a:pt x="10583" y="7075"/>
                      <a:pt x="10536" y="7075"/>
                    </a:cubicBezTo>
                    <a:cubicBezTo>
                      <a:pt x="10488" y="7075"/>
                      <a:pt x="10445" y="7074"/>
                      <a:pt x="10406" y="7072"/>
                    </a:cubicBezTo>
                    <a:cubicBezTo>
                      <a:pt x="10325" y="7070"/>
                      <a:pt x="10267" y="7070"/>
                      <a:pt x="10219" y="7067"/>
                    </a:cubicBezTo>
                    <a:lnTo>
                      <a:pt x="10158" y="7067"/>
                    </a:lnTo>
                    <a:lnTo>
                      <a:pt x="10099" y="8755"/>
                    </a:lnTo>
                    <a:lnTo>
                      <a:pt x="10085" y="9095"/>
                    </a:lnTo>
                    <a:lnTo>
                      <a:pt x="10085" y="9120"/>
                    </a:lnTo>
                    <a:cubicBezTo>
                      <a:pt x="10085" y="9120"/>
                      <a:pt x="10113" y="9123"/>
                      <a:pt x="10161" y="9123"/>
                    </a:cubicBezTo>
                    <a:cubicBezTo>
                      <a:pt x="10211" y="9123"/>
                      <a:pt x="10281" y="9129"/>
                      <a:pt x="10370" y="9129"/>
                    </a:cubicBezTo>
                    <a:cubicBezTo>
                      <a:pt x="10465" y="9131"/>
                      <a:pt x="10574" y="9131"/>
                      <a:pt x="10702" y="9131"/>
                    </a:cubicBezTo>
                    <a:cubicBezTo>
                      <a:pt x="10725" y="9132"/>
                      <a:pt x="10749" y="9132"/>
                      <a:pt x="10773" y="9132"/>
                    </a:cubicBezTo>
                    <a:cubicBezTo>
                      <a:pt x="10880" y="9132"/>
                      <a:pt x="10998" y="9128"/>
                      <a:pt x="11126" y="9123"/>
                    </a:cubicBezTo>
                    <a:cubicBezTo>
                      <a:pt x="11751" y="9106"/>
                      <a:pt x="12585" y="9031"/>
                      <a:pt x="13405" y="8877"/>
                    </a:cubicBezTo>
                    <a:cubicBezTo>
                      <a:pt x="13815" y="8799"/>
                      <a:pt x="14223" y="8710"/>
                      <a:pt x="14596" y="8607"/>
                    </a:cubicBezTo>
                    <a:cubicBezTo>
                      <a:pt x="14691" y="8579"/>
                      <a:pt x="14781" y="8557"/>
                      <a:pt x="14873" y="8532"/>
                    </a:cubicBezTo>
                    <a:cubicBezTo>
                      <a:pt x="14962" y="8506"/>
                      <a:pt x="15051" y="8479"/>
                      <a:pt x="15138" y="8453"/>
                    </a:cubicBezTo>
                    <a:cubicBezTo>
                      <a:pt x="15280" y="8412"/>
                      <a:pt x="15417" y="8367"/>
                      <a:pt x="15545" y="8322"/>
                    </a:cubicBezTo>
                    <a:lnTo>
                      <a:pt x="15768" y="9050"/>
                    </a:lnTo>
                    <a:lnTo>
                      <a:pt x="15671" y="9078"/>
                    </a:lnTo>
                    <a:cubicBezTo>
                      <a:pt x="15645" y="9087"/>
                      <a:pt x="15618" y="9095"/>
                      <a:pt x="15587" y="9103"/>
                    </a:cubicBezTo>
                    <a:cubicBezTo>
                      <a:pt x="15539" y="9117"/>
                      <a:pt x="15484" y="9134"/>
                      <a:pt x="15419" y="9151"/>
                    </a:cubicBezTo>
                    <a:lnTo>
                      <a:pt x="15405" y="9106"/>
                    </a:lnTo>
                    <a:lnTo>
                      <a:pt x="15405" y="9103"/>
                    </a:lnTo>
                    <a:cubicBezTo>
                      <a:pt x="15380" y="9109"/>
                      <a:pt x="15358" y="9117"/>
                      <a:pt x="15333" y="9129"/>
                    </a:cubicBezTo>
                    <a:lnTo>
                      <a:pt x="15333" y="9123"/>
                    </a:lnTo>
                    <a:lnTo>
                      <a:pt x="15330" y="9129"/>
                    </a:lnTo>
                    <a:lnTo>
                      <a:pt x="15325" y="9129"/>
                    </a:lnTo>
                    <a:lnTo>
                      <a:pt x="15339" y="9176"/>
                    </a:lnTo>
                    <a:cubicBezTo>
                      <a:pt x="15333" y="9179"/>
                      <a:pt x="15325" y="9179"/>
                      <a:pt x="15319" y="9184"/>
                    </a:cubicBezTo>
                    <a:lnTo>
                      <a:pt x="15235" y="9207"/>
                    </a:lnTo>
                    <a:cubicBezTo>
                      <a:pt x="15182" y="9221"/>
                      <a:pt x="15127" y="9240"/>
                      <a:pt x="15065" y="9254"/>
                    </a:cubicBezTo>
                    <a:lnTo>
                      <a:pt x="14761" y="9329"/>
                    </a:lnTo>
                    <a:cubicBezTo>
                      <a:pt x="14758" y="9329"/>
                      <a:pt x="14758" y="9329"/>
                      <a:pt x="14753" y="9332"/>
                    </a:cubicBezTo>
                    <a:lnTo>
                      <a:pt x="14747" y="9313"/>
                    </a:lnTo>
                    <a:lnTo>
                      <a:pt x="14744" y="9310"/>
                    </a:lnTo>
                    <a:lnTo>
                      <a:pt x="14744" y="9313"/>
                    </a:lnTo>
                    <a:lnTo>
                      <a:pt x="14739" y="9313"/>
                    </a:lnTo>
                    <a:cubicBezTo>
                      <a:pt x="14716" y="9318"/>
                      <a:pt x="14694" y="9327"/>
                      <a:pt x="14666" y="9332"/>
                    </a:cubicBezTo>
                    <a:lnTo>
                      <a:pt x="14663" y="9332"/>
                    </a:lnTo>
                    <a:lnTo>
                      <a:pt x="14669" y="9355"/>
                    </a:lnTo>
                    <a:cubicBezTo>
                      <a:pt x="14647" y="9360"/>
                      <a:pt x="14622" y="9366"/>
                      <a:pt x="14594" y="9371"/>
                    </a:cubicBezTo>
                    <a:lnTo>
                      <a:pt x="14415" y="9410"/>
                    </a:lnTo>
                    <a:cubicBezTo>
                      <a:pt x="14317" y="9430"/>
                      <a:pt x="14220" y="9452"/>
                      <a:pt x="14117" y="9469"/>
                    </a:cubicBezTo>
                    <a:lnTo>
                      <a:pt x="14033" y="9486"/>
                    </a:lnTo>
                    <a:cubicBezTo>
                      <a:pt x="13411" y="9603"/>
                      <a:pt x="12791" y="9684"/>
                      <a:pt x="12194" y="9726"/>
                    </a:cubicBezTo>
                    <a:lnTo>
                      <a:pt x="11941" y="9745"/>
                    </a:lnTo>
                    <a:lnTo>
                      <a:pt x="11625" y="9759"/>
                    </a:lnTo>
                    <a:cubicBezTo>
                      <a:pt x="11597" y="9759"/>
                      <a:pt x="11572" y="9762"/>
                      <a:pt x="11550" y="9762"/>
                    </a:cubicBezTo>
                    <a:cubicBezTo>
                      <a:pt x="11528" y="9762"/>
                      <a:pt x="11503" y="9762"/>
                      <a:pt x="11483" y="9765"/>
                    </a:cubicBezTo>
                    <a:cubicBezTo>
                      <a:pt x="11461" y="9765"/>
                      <a:pt x="11438" y="9765"/>
                      <a:pt x="11416" y="9767"/>
                    </a:cubicBezTo>
                    <a:cubicBezTo>
                      <a:pt x="11327" y="9767"/>
                      <a:pt x="11238" y="9773"/>
                      <a:pt x="11148" y="9773"/>
                    </a:cubicBezTo>
                    <a:lnTo>
                      <a:pt x="10747" y="9773"/>
                    </a:lnTo>
                    <a:lnTo>
                      <a:pt x="10339" y="9762"/>
                    </a:lnTo>
                    <a:lnTo>
                      <a:pt x="10295" y="9759"/>
                    </a:lnTo>
                    <a:cubicBezTo>
                      <a:pt x="10216" y="9753"/>
                      <a:pt x="10144" y="9751"/>
                      <a:pt x="10066" y="9748"/>
                    </a:cubicBezTo>
                    <a:lnTo>
                      <a:pt x="9770" y="9726"/>
                    </a:lnTo>
                    <a:cubicBezTo>
                      <a:pt x="9689" y="9720"/>
                      <a:pt x="9606" y="9712"/>
                      <a:pt x="9527" y="9706"/>
                    </a:cubicBezTo>
                    <a:lnTo>
                      <a:pt x="9396" y="9692"/>
                    </a:lnTo>
                    <a:cubicBezTo>
                      <a:pt x="9265" y="9678"/>
                      <a:pt x="9126" y="9664"/>
                      <a:pt x="8992" y="9647"/>
                    </a:cubicBezTo>
                    <a:cubicBezTo>
                      <a:pt x="8610" y="9600"/>
                      <a:pt x="8239" y="9539"/>
                      <a:pt x="7960" y="9486"/>
                    </a:cubicBezTo>
                    <a:cubicBezTo>
                      <a:pt x="7351" y="9374"/>
                      <a:pt x="6743" y="9223"/>
                      <a:pt x="6157" y="9048"/>
                    </a:cubicBezTo>
                    <a:cubicBezTo>
                      <a:pt x="5622" y="8883"/>
                      <a:pt x="5195" y="8721"/>
                      <a:pt x="4919" y="8618"/>
                    </a:cubicBezTo>
                    <a:lnTo>
                      <a:pt x="4679" y="8520"/>
                    </a:lnTo>
                    <a:lnTo>
                      <a:pt x="4481" y="8437"/>
                    </a:lnTo>
                    <a:lnTo>
                      <a:pt x="4693" y="7946"/>
                    </a:lnTo>
                    <a:cubicBezTo>
                      <a:pt x="5175" y="8144"/>
                      <a:pt x="5733" y="8350"/>
                      <a:pt x="6305" y="8512"/>
                    </a:cubicBezTo>
                    <a:cubicBezTo>
                      <a:pt x="6704" y="8632"/>
                      <a:pt x="7109" y="8732"/>
                      <a:pt x="7494" y="8813"/>
                    </a:cubicBezTo>
                    <a:cubicBezTo>
                      <a:pt x="7876" y="8894"/>
                      <a:pt x="8233" y="8953"/>
                      <a:pt x="8545" y="8995"/>
                    </a:cubicBezTo>
                    <a:cubicBezTo>
                      <a:pt x="8699" y="9020"/>
                      <a:pt x="8844" y="9034"/>
                      <a:pt x="8969" y="9048"/>
                    </a:cubicBezTo>
                    <a:cubicBezTo>
                      <a:pt x="9095" y="9062"/>
                      <a:pt x="9207" y="9070"/>
                      <a:pt x="9296" y="9078"/>
                    </a:cubicBezTo>
                    <a:cubicBezTo>
                      <a:pt x="9388" y="9084"/>
                      <a:pt x="9460" y="9092"/>
                      <a:pt x="9505" y="9095"/>
                    </a:cubicBezTo>
                    <a:cubicBezTo>
                      <a:pt x="9555" y="9098"/>
                      <a:pt x="9583" y="9098"/>
                      <a:pt x="9583" y="9098"/>
                    </a:cubicBezTo>
                    <a:lnTo>
                      <a:pt x="9723" y="7047"/>
                    </a:lnTo>
                    <a:cubicBezTo>
                      <a:pt x="9723" y="7047"/>
                      <a:pt x="9698" y="7047"/>
                      <a:pt x="9656" y="7045"/>
                    </a:cubicBezTo>
                    <a:cubicBezTo>
                      <a:pt x="9614" y="7042"/>
                      <a:pt x="9550" y="7042"/>
                      <a:pt x="9474" y="7031"/>
                    </a:cubicBezTo>
                    <a:cubicBezTo>
                      <a:pt x="9393" y="7025"/>
                      <a:pt x="9299" y="7014"/>
                      <a:pt x="9193" y="7003"/>
                    </a:cubicBezTo>
                    <a:cubicBezTo>
                      <a:pt x="9084" y="6989"/>
                      <a:pt x="8958" y="6975"/>
                      <a:pt x="8824" y="6958"/>
                    </a:cubicBezTo>
                    <a:cubicBezTo>
                      <a:pt x="8557" y="6922"/>
                      <a:pt x="8247" y="6866"/>
                      <a:pt x="7912" y="6802"/>
                    </a:cubicBezTo>
                    <a:cubicBezTo>
                      <a:pt x="7580" y="6735"/>
                      <a:pt x="7229" y="6648"/>
                      <a:pt x="6883" y="6542"/>
                    </a:cubicBezTo>
                    <a:cubicBezTo>
                      <a:pt x="6394" y="6400"/>
                      <a:pt x="5917" y="6224"/>
                      <a:pt x="5505" y="6054"/>
                    </a:cubicBezTo>
                    <a:lnTo>
                      <a:pt x="6659" y="3362"/>
                    </a:lnTo>
                    <a:cubicBezTo>
                      <a:pt x="6729" y="3390"/>
                      <a:pt x="6799" y="3415"/>
                      <a:pt x="6869" y="3443"/>
                    </a:cubicBezTo>
                    <a:lnTo>
                      <a:pt x="6991" y="3485"/>
                    </a:lnTo>
                    <a:lnTo>
                      <a:pt x="6991" y="3482"/>
                    </a:lnTo>
                    <a:cubicBezTo>
                      <a:pt x="7025" y="3490"/>
                      <a:pt x="7064" y="3504"/>
                      <a:pt x="7100" y="3516"/>
                    </a:cubicBezTo>
                    <a:cubicBezTo>
                      <a:pt x="7117" y="3527"/>
                      <a:pt x="7134" y="3529"/>
                      <a:pt x="7150" y="3538"/>
                    </a:cubicBezTo>
                    <a:lnTo>
                      <a:pt x="7173" y="3543"/>
                    </a:lnTo>
                    <a:lnTo>
                      <a:pt x="7605" y="2213"/>
                    </a:lnTo>
                    <a:lnTo>
                      <a:pt x="7569" y="2199"/>
                    </a:lnTo>
                    <a:cubicBezTo>
                      <a:pt x="7563" y="2199"/>
                      <a:pt x="7549" y="2193"/>
                      <a:pt x="7541" y="2190"/>
                    </a:cubicBezTo>
                    <a:cubicBezTo>
                      <a:pt x="7491" y="2176"/>
                      <a:pt x="7438" y="2160"/>
                      <a:pt x="7385" y="2143"/>
                    </a:cubicBezTo>
                    <a:lnTo>
                      <a:pt x="7368" y="2132"/>
                    </a:lnTo>
                    <a:lnTo>
                      <a:pt x="7368" y="2135"/>
                    </a:lnTo>
                    <a:lnTo>
                      <a:pt x="7340" y="2123"/>
                    </a:lnTo>
                    <a:cubicBezTo>
                      <a:pt x="7298" y="2109"/>
                      <a:pt x="7254" y="2093"/>
                      <a:pt x="7212" y="2076"/>
                    </a:cubicBezTo>
                    <a:lnTo>
                      <a:pt x="7731" y="862"/>
                    </a:lnTo>
                    <a:close/>
                    <a:moveTo>
                      <a:pt x="6358" y="101"/>
                    </a:moveTo>
                    <a:cubicBezTo>
                      <a:pt x="6375" y="112"/>
                      <a:pt x="6392" y="123"/>
                      <a:pt x="6411" y="137"/>
                    </a:cubicBezTo>
                    <a:cubicBezTo>
                      <a:pt x="6434" y="151"/>
                      <a:pt x="6453" y="165"/>
                      <a:pt x="6481" y="182"/>
                    </a:cubicBezTo>
                    <a:lnTo>
                      <a:pt x="6514" y="204"/>
                    </a:lnTo>
                    <a:cubicBezTo>
                      <a:pt x="6537" y="221"/>
                      <a:pt x="6565" y="238"/>
                      <a:pt x="6593" y="257"/>
                    </a:cubicBezTo>
                    <a:cubicBezTo>
                      <a:pt x="6609" y="265"/>
                      <a:pt x="6632" y="279"/>
                      <a:pt x="6648" y="291"/>
                    </a:cubicBezTo>
                    <a:cubicBezTo>
                      <a:pt x="6685" y="316"/>
                      <a:pt x="6718" y="335"/>
                      <a:pt x="6757" y="357"/>
                    </a:cubicBezTo>
                    <a:cubicBezTo>
                      <a:pt x="6777" y="371"/>
                      <a:pt x="6799" y="380"/>
                      <a:pt x="6819" y="397"/>
                    </a:cubicBezTo>
                    <a:cubicBezTo>
                      <a:pt x="6838" y="405"/>
                      <a:pt x="6852" y="416"/>
                      <a:pt x="6869" y="427"/>
                    </a:cubicBezTo>
                    <a:cubicBezTo>
                      <a:pt x="6880" y="430"/>
                      <a:pt x="6888" y="441"/>
                      <a:pt x="6899" y="444"/>
                    </a:cubicBezTo>
                    <a:lnTo>
                      <a:pt x="7028" y="514"/>
                    </a:lnTo>
                    <a:cubicBezTo>
                      <a:pt x="7050" y="525"/>
                      <a:pt x="7072" y="539"/>
                      <a:pt x="7092" y="550"/>
                    </a:cubicBezTo>
                    <a:cubicBezTo>
                      <a:pt x="7109" y="558"/>
                      <a:pt x="7125" y="567"/>
                      <a:pt x="7145" y="578"/>
                    </a:cubicBezTo>
                    <a:lnTo>
                      <a:pt x="7187" y="597"/>
                    </a:lnTo>
                    <a:lnTo>
                      <a:pt x="7270" y="639"/>
                    </a:lnTo>
                    <a:lnTo>
                      <a:pt x="7443" y="723"/>
                    </a:lnTo>
                    <a:cubicBezTo>
                      <a:pt x="7477" y="740"/>
                      <a:pt x="7510" y="754"/>
                      <a:pt x="7547" y="768"/>
                    </a:cubicBezTo>
                    <a:cubicBezTo>
                      <a:pt x="7591" y="790"/>
                      <a:pt x="7636" y="809"/>
                      <a:pt x="7681" y="829"/>
                    </a:cubicBezTo>
                    <a:lnTo>
                      <a:pt x="7164" y="2037"/>
                    </a:lnTo>
                    <a:cubicBezTo>
                      <a:pt x="7011" y="1978"/>
                      <a:pt x="6863" y="1914"/>
                      <a:pt x="6724" y="1850"/>
                    </a:cubicBezTo>
                    <a:lnTo>
                      <a:pt x="6701" y="1839"/>
                    </a:lnTo>
                    <a:lnTo>
                      <a:pt x="6129" y="3119"/>
                    </a:lnTo>
                    <a:lnTo>
                      <a:pt x="6152" y="3125"/>
                    </a:lnTo>
                    <a:cubicBezTo>
                      <a:pt x="6300" y="3192"/>
                      <a:pt x="6459" y="3259"/>
                      <a:pt x="6618" y="3320"/>
                    </a:cubicBezTo>
                    <a:lnTo>
                      <a:pt x="5463" y="6012"/>
                    </a:lnTo>
                    <a:cubicBezTo>
                      <a:pt x="5309" y="5945"/>
                      <a:pt x="5164" y="5884"/>
                      <a:pt x="5036" y="5825"/>
                    </a:cubicBezTo>
                    <a:cubicBezTo>
                      <a:pt x="4788" y="5708"/>
                      <a:pt x="4584" y="5608"/>
                      <a:pt x="4444" y="5535"/>
                    </a:cubicBezTo>
                    <a:cubicBezTo>
                      <a:pt x="4411" y="5513"/>
                      <a:pt x="4380" y="5499"/>
                      <a:pt x="4352" y="5485"/>
                    </a:cubicBezTo>
                    <a:cubicBezTo>
                      <a:pt x="4324" y="5471"/>
                      <a:pt x="4302" y="5457"/>
                      <a:pt x="4285" y="5449"/>
                    </a:cubicBezTo>
                    <a:cubicBezTo>
                      <a:pt x="4246" y="5427"/>
                      <a:pt x="4230" y="5415"/>
                      <a:pt x="4230" y="5415"/>
                    </a:cubicBezTo>
                    <a:cubicBezTo>
                      <a:pt x="3906" y="6012"/>
                      <a:pt x="3563" y="6595"/>
                      <a:pt x="3278" y="7209"/>
                    </a:cubicBezTo>
                    <a:cubicBezTo>
                      <a:pt x="3278" y="7209"/>
                      <a:pt x="3476" y="7349"/>
                      <a:pt x="3619" y="7418"/>
                    </a:cubicBezTo>
                    <a:cubicBezTo>
                      <a:pt x="3747" y="7485"/>
                      <a:pt x="4553" y="7856"/>
                      <a:pt x="4662" y="7904"/>
                    </a:cubicBezTo>
                    <a:lnTo>
                      <a:pt x="4442" y="8420"/>
                    </a:lnTo>
                    <a:lnTo>
                      <a:pt x="4430" y="8442"/>
                    </a:lnTo>
                    <a:lnTo>
                      <a:pt x="4919" y="8646"/>
                    </a:lnTo>
                    <a:cubicBezTo>
                      <a:pt x="5198" y="8755"/>
                      <a:pt x="5627" y="8914"/>
                      <a:pt x="6166" y="9078"/>
                    </a:cubicBezTo>
                    <a:cubicBezTo>
                      <a:pt x="6754" y="9257"/>
                      <a:pt x="7360" y="9405"/>
                      <a:pt x="7973" y="9522"/>
                    </a:cubicBezTo>
                    <a:cubicBezTo>
                      <a:pt x="8252" y="9569"/>
                      <a:pt x="8626" y="9636"/>
                      <a:pt x="9014" y="9678"/>
                    </a:cubicBezTo>
                    <a:cubicBezTo>
                      <a:pt x="9151" y="9695"/>
                      <a:pt x="9285" y="9709"/>
                      <a:pt x="9421" y="9723"/>
                    </a:cubicBezTo>
                    <a:lnTo>
                      <a:pt x="9550" y="9737"/>
                    </a:lnTo>
                    <a:cubicBezTo>
                      <a:pt x="9633" y="9745"/>
                      <a:pt x="9714" y="9751"/>
                      <a:pt x="9798" y="9759"/>
                    </a:cubicBezTo>
                    <a:lnTo>
                      <a:pt x="10099" y="9779"/>
                    </a:lnTo>
                    <a:cubicBezTo>
                      <a:pt x="10175" y="9781"/>
                      <a:pt x="10247" y="9790"/>
                      <a:pt x="10325" y="9793"/>
                    </a:cubicBezTo>
                    <a:lnTo>
                      <a:pt x="10777" y="9806"/>
                    </a:lnTo>
                    <a:lnTo>
                      <a:pt x="11182" y="9806"/>
                    </a:lnTo>
                    <a:cubicBezTo>
                      <a:pt x="11271" y="9804"/>
                      <a:pt x="11360" y="9804"/>
                      <a:pt x="11447" y="9801"/>
                    </a:cubicBezTo>
                    <a:lnTo>
                      <a:pt x="11514" y="9801"/>
                    </a:lnTo>
                    <a:cubicBezTo>
                      <a:pt x="11536" y="9801"/>
                      <a:pt x="11558" y="9795"/>
                      <a:pt x="11581" y="9795"/>
                    </a:cubicBezTo>
                    <a:cubicBezTo>
                      <a:pt x="11609" y="9795"/>
                      <a:pt x="11634" y="9793"/>
                      <a:pt x="11662" y="9793"/>
                    </a:cubicBezTo>
                    <a:lnTo>
                      <a:pt x="11851" y="9781"/>
                    </a:lnTo>
                    <a:lnTo>
                      <a:pt x="12228" y="9759"/>
                    </a:lnTo>
                    <a:cubicBezTo>
                      <a:pt x="12599" y="9731"/>
                      <a:pt x="12978" y="9689"/>
                      <a:pt x="13363" y="9633"/>
                    </a:cubicBezTo>
                    <a:lnTo>
                      <a:pt x="13662" y="11254"/>
                    </a:lnTo>
                    <a:lnTo>
                      <a:pt x="13701" y="11246"/>
                    </a:lnTo>
                    <a:cubicBezTo>
                      <a:pt x="13718" y="11243"/>
                      <a:pt x="13734" y="11240"/>
                      <a:pt x="13748" y="11240"/>
                    </a:cubicBezTo>
                    <a:lnTo>
                      <a:pt x="13441" y="9620"/>
                    </a:lnTo>
                    <a:cubicBezTo>
                      <a:pt x="13642" y="9592"/>
                      <a:pt x="13840" y="9555"/>
                      <a:pt x="14038" y="9516"/>
                    </a:cubicBezTo>
                    <a:lnTo>
                      <a:pt x="14398" y="11098"/>
                    </a:lnTo>
                    <a:lnTo>
                      <a:pt x="14401" y="11104"/>
                    </a:lnTo>
                    <a:lnTo>
                      <a:pt x="14401" y="11101"/>
                    </a:lnTo>
                    <a:cubicBezTo>
                      <a:pt x="14429" y="11095"/>
                      <a:pt x="14460" y="11087"/>
                      <a:pt x="14485" y="11081"/>
                    </a:cubicBezTo>
                    <a:lnTo>
                      <a:pt x="14488" y="11081"/>
                    </a:lnTo>
                    <a:lnTo>
                      <a:pt x="14119" y="9505"/>
                    </a:lnTo>
                    <a:lnTo>
                      <a:pt x="14158" y="9497"/>
                    </a:lnTo>
                    <a:cubicBezTo>
                      <a:pt x="14262" y="9477"/>
                      <a:pt x="14362" y="9458"/>
                      <a:pt x="14457" y="9438"/>
                    </a:cubicBezTo>
                    <a:lnTo>
                      <a:pt x="14633" y="9399"/>
                    </a:lnTo>
                    <a:cubicBezTo>
                      <a:pt x="14661" y="9396"/>
                      <a:pt x="14686" y="9388"/>
                      <a:pt x="14711" y="9382"/>
                    </a:cubicBezTo>
                    <a:lnTo>
                      <a:pt x="15132" y="10917"/>
                    </a:lnTo>
                    <a:lnTo>
                      <a:pt x="15166" y="10906"/>
                    </a:lnTo>
                    <a:cubicBezTo>
                      <a:pt x="15182" y="10903"/>
                      <a:pt x="15202" y="10900"/>
                      <a:pt x="15221" y="10892"/>
                    </a:cubicBezTo>
                    <a:lnTo>
                      <a:pt x="14792" y="9360"/>
                    </a:lnTo>
                    <a:lnTo>
                      <a:pt x="14800" y="9360"/>
                    </a:lnTo>
                    <a:lnTo>
                      <a:pt x="15101" y="9288"/>
                    </a:lnTo>
                    <a:cubicBezTo>
                      <a:pt x="15163" y="9274"/>
                      <a:pt x="15221" y="9257"/>
                      <a:pt x="15274" y="9243"/>
                    </a:cubicBezTo>
                    <a:lnTo>
                      <a:pt x="15358" y="9218"/>
                    </a:lnTo>
                    <a:cubicBezTo>
                      <a:pt x="15364" y="9215"/>
                      <a:pt x="15375" y="9215"/>
                      <a:pt x="15380" y="9212"/>
                    </a:cubicBezTo>
                    <a:lnTo>
                      <a:pt x="15860" y="10699"/>
                    </a:lnTo>
                    <a:cubicBezTo>
                      <a:pt x="15888" y="10691"/>
                      <a:pt x="15916" y="10680"/>
                      <a:pt x="15947" y="10677"/>
                    </a:cubicBezTo>
                    <a:lnTo>
                      <a:pt x="15461" y="9190"/>
                    </a:lnTo>
                    <a:cubicBezTo>
                      <a:pt x="15525" y="9173"/>
                      <a:pt x="15581" y="9156"/>
                      <a:pt x="15629" y="9142"/>
                    </a:cubicBezTo>
                    <a:cubicBezTo>
                      <a:pt x="15659" y="9134"/>
                      <a:pt x="15687" y="9123"/>
                      <a:pt x="15712" y="9117"/>
                    </a:cubicBezTo>
                    <a:lnTo>
                      <a:pt x="15863" y="9073"/>
                    </a:lnTo>
                    <a:lnTo>
                      <a:pt x="15623" y="8286"/>
                    </a:lnTo>
                    <a:cubicBezTo>
                      <a:pt x="15629" y="8283"/>
                      <a:pt x="15637" y="8283"/>
                      <a:pt x="15643" y="8280"/>
                    </a:cubicBezTo>
                    <a:cubicBezTo>
                      <a:pt x="15790" y="8230"/>
                      <a:pt x="15922" y="8180"/>
                      <a:pt x="16044" y="8138"/>
                    </a:cubicBezTo>
                    <a:cubicBezTo>
                      <a:pt x="16162" y="8091"/>
                      <a:pt x="16268" y="8049"/>
                      <a:pt x="16351" y="8015"/>
                    </a:cubicBezTo>
                    <a:cubicBezTo>
                      <a:pt x="16435" y="7985"/>
                      <a:pt x="16499" y="7957"/>
                      <a:pt x="16547" y="7935"/>
                    </a:cubicBezTo>
                    <a:cubicBezTo>
                      <a:pt x="16591" y="7915"/>
                      <a:pt x="16616" y="7907"/>
                      <a:pt x="16616" y="7907"/>
                    </a:cubicBezTo>
                    <a:cubicBezTo>
                      <a:pt x="16616" y="7907"/>
                      <a:pt x="16605" y="7887"/>
                      <a:pt x="16605" y="7882"/>
                    </a:cubicBezTo>
                    <a:lnTo>
                      <a:pt x="15813" y="6012"/>
                    </a:lnTo>
                    <a:cubicBezTo>
                      <a:pt x="15813" y="6012"/>
                      <a:pt x="15793" y="6024"/>
                      <a:pt x="15754" y="6037"/>
                    </a:cubicBezTo>
                    <a:cubicBezTo>
                      <a:pt x="15715" y="6054"/>
                      <a:pt x="15657" y="6079"/>
                      <a:pt x="15584" y="6107"/>
                    </a:cubicBezTo>
                    <a:cubicBezTo>
                      <a:pt x="15509" y="6135"/>
                      <a:pt x="15419" y="6171"/>
                      <a:pt x="15319" y="6213"/>
                    </a:cubicBezTo>
                    <a:cubicBezTo>
                      <a:pt x="15227" y="6244"/>
                      <a:pt x="15127" y="6283"/>
                      <a:pt x="15018" y="6319"/>
                    </a:cubicBezTo>
                    <a:lnTo>
                      <a:pt x="14105" y="3329"/>
                    </a:lnTo>
                    <a:cubicBezTo>
                      <a:pt x="14334" y="3237"/>
                      <a:pt x="14571" y="3133"/>
                      <a:pt x="14808" y="3022"/>
                    </a:cubicBezTo>
                    <a:lnTo>
                      <a:pt x="14836" y="3005"/>
                    </a:lnTo>
                    <a:lnTo>
                      <a:pt x="14836" y="3008"/>
                    </a:lnTo>
                    <a:lnTo>
                      <a:pt x="14853" y="2997"/>
                    </a:lnTo>
                    <a:cubicBezTo>
                      <a:pt x="14928" y="2960"/>
                      <a:pt x="15001" y="2924"/>
                      <a:pt x="15074" y="2885"/>
                    </a:cubicBezTo>
                    <a:lnTo>
                      <a:pt x="15096" y="2874"/>
                    </a:lnTo>
                    <a:lnTo>
                      <a:pt x="14449" y="1635"/>
                    </a:lnTo>
                    <a:lnTo>
                      <a:pt x="14432" y="1644"/>
                    </a:lnTo>
                    <a:cubicBezTo>
                      <a:pt x="14365" y="1674"/>
                      <a:pt x="14309" y="1705"/>
                      <a:pt x="14245" y="1733"/>
                    </a:cubicBezTo>
                    <a:lnTo>
                      <a:pt x="14225" y="1741"/>
                    </a:lnTo>
                    <a:lnTo>
                      <a:pt x="14225" y="1744"/>
                    </a:lnTo>
                    <a:cubicBezTo>
                      <a:pt x="14058" y="1822"/>
                      <a:pt x="13835" y="1923"/>
                      <a:pt x="13693" y="1981"/>
                    </a:cubicBezTo>
                    <a:lnTo>
                      <a:pt x="13436" y="1139"/>
                    </a:lnTo>
                    <a:cubicBezTo>
                      <a:pt x="13483" y="1125"/>
                      <a:pt x="13536" y="1105"/>
                      <a:pt x="13581" y="1088"/>
                    </a:cubicBezTo>
                    <a:cubicBezTo>
                      <a:pt x="13751" y="1033"/>
                      <a:pt x="13946" y="963"/>
                      <a:pt x="14114" y="890"/>
                    </a:cubicBezTo>
                    <a:cubicBezTo>
                      <a:pt x="14170" y="868"/>
                      <a:pt x="14223" y="846"/>
                      <a:pt x="14276" y="823"/>
                    </a:cubicBezTo>
                    <a:lnTo>
                      <a:pt x="14387" y="776"/>
                    </a:lnTo>
                    <a:cubicBezTo>
                      <a:pt x="14398" y="768"/>
                      <a:pt x="14407" y="765"/>
                      <a:pt x="14421" y="756"/>
                    </a:cubicBezTo>
                    <a:lnTo>
                      <a:pt x="14518" y="712"/>
                    </a:lnTo>
                    <a:cubicBezTo>
                      <a:pt x="14557" y="695"/>
                      <a:pt x="14594" y="678"/>
                      <a:pt x="14624" y="664"/>
                    </a:cubicBezTo>
                    <a:lnTo>
                      <a:pt x="14708" y="623"/>
                    </a:lnTo>
                    <a:cubicBezTo>
                      <a:pt x="14736" y="611"/>
                      <a:pt x="14761" y="600"/>
                      <a:pt x="14778" y="586"/>
                    </a:cubicBezTo>
                    <a:lnTo>
                      <a:pt x="14831" y="558"/>
                    </a:lnTo>
                    <a:lnTo>
                      <a:pt x="15174" y="1208"/>
                    </a:lnTo>
                    <a:cubicBezTo>
                      <a:pt x="15166" y="1214"/>
                      <a:pt x="15157" y="1217"/>
                      <a:pt x="15146" y="1225"/>
                    </a:cubicBezTo>
                    <a:lnTo>
                      <a:pt x="15127" y="1236"/>
                    </a:lnTo>
                    <a:lnTo>
                      <a:pt x="15506" y="1830"/>
                    </a:lnTo>
                    <a:lnTo>
                      <a:pt x="17333" y="5248"/>
                    </a:lnTo>
                    <a:lnTo>
                      <a:pt x="17208" y="5323"/>
                    </a:lnTo>
                    <a:cubicBezTo>
                      <a:pt x="17146" y="5357"/>
                      <a:pt x="17082" y="5393"/>
                      <a:pt x="17024" y="5424"/>
                    </a:cubicBezTo>
                    <a:cubicBezTo>
                      <a:pt x="16906" y="5491"/>
                      <a:pt x="16795" y="5546"/>
                      <a:pt x="16697" y="5594"/>
                    </a:cubicBezTo>
                    <a:cubicBezTo>
                      <a:pt x="16600" y="5647"/>
                      <a:pt x="16510" y="5689"/>
                      <a:pt x="16438" y="5719"/>
                    </a:cubicBezTo>
                    <a:cubicBezTo>
                      <a:pt x="16365" y="5756"/>
                      <a:pt x="16312" y="5784"/>
                      <a:pt x="16273" y="5800"/>
                    </a:cubicBezTo>
                    <a:cubicBezTo>
                      <a:pt x="16237" y="5817"/>
                      <a:pt x="16215" y="5828"/>
                      <a:pt x="16215" y="5828"/>
                    </a:cubicBezTo>
                    <a:lnTo>
                      <a:pt x="17065" y="7669"/>
                    </a:lnTo>
                    <a:lnTo>
                      <a:pt x="17077" y="7695"/>
                    </a:lnTo>
                    <a:cubicBezTo>
                      <a:pt x="17077" y="7695"/>
                      <a:pt x="17102" y="7681"/>
                      <a:pt x="17146" y="7661"/>
                    </a:cubicBezTo>
                    <a:cubicBezTo>
                      <a:pt x="17188" y="7642"/>
                      <a:pt x="17252" y="7611"/>
                      <a:pt x="17333" y="7572"/>
                    </a:cubicBezTo>
                    <a:cubicBezTo>
                      <a:pt x="17417" y="7533"/>
                      <a:pt x="17520" y="7485"/>
                      <a:pt x="17626" y="7424"/>
                    </a:cubicBezTo>
                    <a:cubicBezTo>
                      <a:pt x="17738" y="7371"/>
                      <a:pt x="17869" y="7304"/>
                      <a:pt x="18008" y="7226"/>
                    </a:cubicBezTo>
                    <a:cubicBezTo>
                      <a:pt x="18073" y="7190"/>
                      <a:pt x="18142" y="7145"/>
                      <a:pt x="18220" y="7109"/>
                    </a:cubicBezTo>
                    <a:cubicBezTo>
                      <a:pt x="18248" y="7092"/>
                      <a:pt x="18276" y="7075"/>
                      <a:pt x="18301" y="7059"/>
                    </a:cubicBezTo>
                    <a:lnTo>
                      <a:pt x="20064" y="10417"/>
                    </a:lnTo>
                    <a:cubicBezTo>
                      <a:pt x="20031" y="10434"/>
                      <a:pt x="19970" y="10468"/>
                      <a:pt x="19886" y="10512"/>
                    </a:cubicBezTo>
                    <a:cubicBezTo>
                      <a:pt x="19836" y="10540"/>
                      <a:pt x="19769" y="10571"/>
                      <a:pt x="19696" y="10610"/>
                    </a:cubicBezTo>
                    <a:lnTo>
                      <a:pt x="19579" y="10666"/>
                    </a:lnTo>
                    <a:cubicBezTo>
                      <a:pt x="19493" y="10708"/>
                      <a:pt x="19395" y="10755"/>
                      <a:pt x="19286" y="10805"/>
                    </a:cubicBezTo>
                    <a:lnTo>
                      <a:pt x="18971" y="10956"/>
                    </a:lnTo>
                    <a:cubicBezTo>
                      <a:pt x="18932" y="10973"/>
                      <a:pt x="18893" y="10989"/>
                      <a:pt x="18851" y="11006"/>
                    </a:cubicBezTo>
                    <a:lnTo>
                      <a:pt x="18831" y="11014"/>
                    </a:lnTo>
                    <a:cubicBezTo>
                      <a:pt x="18672" y="11084"/>
                      <a:pt x="18513" y="11157"/>
                      <a:pt x="18335" y="11224"/>
                    </a:cubicBezTo>
                    <a:cubicBezTo>
                      <a:pt x="17958" y="11380"/>
                      <a:pt x="17534" y="11539"/>
                      <a:pt x="17065" y="11695"/>
                    </a:cubicBezTo>
                    <a:cubicBezTo>
                      <a:pt x="16028" y="12038"/>
                      <a:pt x="14889" y="12312"/>
                      <a:pt x="13776" y="12471"/>
                    </a:cubicBezTo>
                    <a:cubicBezTo>
                      <a:pt x="13160" y="12563"/>
                      <a:pt x="12521" y="12621"/>
                      <a:pt x="11879" y="12652"/>
                    </a:cubicBezTo>
                    <a:cubicBezTo>
                      <a:pt x="11583" y="12665"/>
                      <a:pt x="11283" y="12672"/>
                      <a:pt x="10982" y="12672"/>
                    </a:cubicBezTo>
                    <a:cubicBezTo>
                      <a:pt x="10625" y="12672"/>
                      <a:pt x="10268" y="12662"/>
                      <a:pt x="9912" y="12641"/>
                    </a:cubicBezTo>
                    <a:cubicBezTo>
                      <a:pt x="9257" y="12607"/>
                      <a:pt x="8601" y="12538"/>
                      <a:pt x="7957" y="12437"/>
                    </a:cubicBezTo>
                    <a:cubicBezTo>
                      <a:pt x="7332" y="12340"/>
                      <a:pt x="6704" y="12208"/>
                      <a:pt x="6096" y="12049"/>
                    </a:cubicBezTo>
                    <a:cubicBezTo>
                      <a:pt x="5518" y="11904"/>
                      <a:pt x="4947" y="11726"/>
                      <a:pt x="4394" y="11522"/>
                    </a:cubicBezTo>
                    <a:cubicBezTo>
                      <a:pt x="3906" y="11349"/>
                      <a:pt x="3409" y="11143"/>
                      <a:pt x="2913" y="10920"/>
                    </a:cubicBezTo>
                    <a:lnTo>
                      <a:pt x="2584" y="10766"/>
                    </a:lnTo>
                    <a:cubicBezTo>
                      <a:pt x="2475" y="10713"/>
                      <a:pt x="2372" y="10660"/>
                      <a:pt x="2268" y="10613"/>
                    </a:cubicBezTo>
                    <a:cubicBezTo>
                      <a:pt x="2182" y="10571"/>
                      <a:pt x="2098" y="10526"/>
                      <a:pt x="2014" y="10484"/>
                    </a:cubicBezTo>
                    <a:lnTo>
                      <a:pt x="1934" y="10443"/>
                    </a:lnTo>
                    <a:cubicBezTo>
                      <a:pt x="1855" y="10401"/>
                      <a:pt x="1777" y="10359"/>
                      <a:pt x="1702" y="10320"/>
                    </a:cubicBezTo>
                    <a:lnTo>
                      <a:pt x="1445" y="10177"/>
                    </a:lnTo>
                    <a:cubicBezTo>
                      <a:pt x="1426" y="10164"/>
                      <a:pt x="1404" y="10152"/>
                      <a:pt x="1387" y="10141"/>
                    </a:cubicBezTo>
                    <a:cubicBezTo>
                      <a:pt x="1367" y="10127"/>
                      <a:pt x="1345" y="10119"/>
                      <a:pt x="1328" y="10108"/>
                    </a:cubicBezTo>
                    <a:lnTo>
                      <a:pt x="1189" y="10024"/>
                    </a:lnTo>
                    <a:cubicBezTo>
                      <a:pt x="1049" y="9940"/>
                      <a:pt x="918" y="9865"/>
                      <a:pt x="801" y="9793"/>
                    </a:cubicBezTo>
                    <a:cubicBezTo>
                      <a:pt x="756" y="9762"/>
                      <a:pt x="706" y="9734"/>
                      <a:pt x="664" y="9709"/>
                    </a:cubicBezTo>
                    <a:cubicBezTo>
                      <a:pt x="594" y="9667"/>
                      <a:pt x="533" y="9625"/>
                      <a:pt x="477" y="9592"/>
                    </a:cubicBezTo>
                    <a:lnTo>
                      <a:pt x="187" y="9402"/>
                    </a:lnTo>
                    <a:cubicBezTo>
                      <a:pt x="145" y="9374"/>
                      <a:pt x="115" y="9355"/>
                      <a:pt x="90" y="9335"/>
                    </a:cubicBezTo>
                    <a:cubicBezTo>
                      <a:pt x="84" y="9332"/>
                      <a:pt x="76" y="9329"/>
                      <a:pt x="73" y="9327"/>
                    </a:cubicBezTo>
                    <a:lnTo>
                      <a:pt x="589" y="8587"/>
                    </a:lnTo>
                    <a:cubicBezTo>
                      <a:pt x="614" y="8604"/>
                      <a:pt x="636" y="8618"/>
                      <a:pt x="661" y="8635"/>
                    </a:cubicBezTo>
                    <a:lnTo>
                      <a:pt x="1579" y="7237"/>
                    </a:lnTo>
                    <a:lnTo>
                      <a:pt x="1579" y="7234"/>
                    </a:lnTo>
                    <a:lnTo>
                      <a:pt x="1579" y="7223"/>
                    </a:lnTo>
                    <a:lnTo>
                      <a:pt x="1571" y="7234"/>
                    </a:lnTo>
                    <a:lnTo>
                      <a:pt x="1557" y="7226"/>
                    </a:lnTo>
                    <a:lnTo>
                      <a:pt x="1515" y="7195"/>
                    </a:lnTo>
                    <a:lnTo>
                      <a:pt x="1950" y="6556"/>
                    </a:lnTo>
                    <a:cubicBezTo>
                      <a:pt x="1974" y="6562"/>
                      <a:pt x="1996" y="6566"/>
                      <a:pt x="2015" y="6566"/>
                    </a:cubicBezTo>
                    <a:cubicBezTo>
                      <a:pt x="2041" y="6566"/>
                      <a:pt x="2060" y="6560"/>
                      <a:pt x="2067" y="6545"/>
                    </a:cubicBezTo>
                    <a:cubicBezTo>
                      <a:pt x="2081" y="6523"/>
                      <a:pt x="2067" y="6484"/>
                      <a:pt x="2031" y="6442"/>
                    </a:cubicBezTo>
                    <a:lnTo>
                      <a:pt x="4790" y="2394"/>
                    </a:lnTo>
                    <a:cubicBezTo>
                      <a:pt x="4871" y="2444"/>
                      <a:pt x="4949" y="2497"/>
                      <a:pt x="5033" y="2547"/>
                    </a:cubicBezTo>
                    <a:lnTo>
                      <a:pt x="5131" y="2606"/>
                    </a:lnTo>
                    <a:cubicBezTo>
                      <a:pt x="5184" y="2637"/>
                      <a:pt x="5239" y="2667"/>
                      <a:pt x="5295" y="2695"/>
                    </a:cubicBezTo>
                    <a:lnTo>
                      <a:pt x="5312" y="2709"/>
                    </a:lnTo>
                    <a:lnTo>
                      <a:pt x="5996" y="1510"/>
                    </a:lnTo>
                    <a:lnTo>
                      <a:pt x="6004" y="1504"/>
                    </a:lnTo>
                    <a:lnTo>
                      <a:pt x="5990" y="1482"/>
                    </a:lnTo>
                    <a:cubicBezTo>
                      <a:pt x="5934" y="1451"/>
                      <a:pt x="5878" y="1420"/>
                      <a:pt x="5823" y="1384"/>
                    </a:cubicBezTo>
                    <a:lnTo>
                      <a:pt x="5767" y="1348"/>
                    </a:lnTo>
                    <a:cubicBezTo>
                      <a:pt x="5703" y="1312"/>
                      <a:pt x="5644" y="1273"/>
                      <a:pt x="5585" y="1236"/>
                    </a:cubicBezTo>
                    <a:lnTo>
                      <a:pt x="6358" y="101"/>
                    </a:lnTo>
                    <a:close/>
                    <a:moveTo>
                      <a:pt x="6355" y="0"/>
                    </a:moveTo>
                    <a:lnTo>
                      <a:pt x="5538" y="1206"/>
                    </a:lnTo>
                    <a:cubicBezTo>
                      <a:pt x="5426" y="1136"/>
                      <a:pt x="5320" y="1061"/>
                      <a:pt x="5220" y="985"/>
                    </a:cubicBezTo>
                    <a:lnTo>
                      <a:pt x="5198" y="971"/>
                    </a:lnTo>
                    <a:lnTo>
                      <a:pt x="4389" y="2107"/>
                    </a:lnTo>
                    <a:lnTo>
                      <a:pt x="4403" y="2118"/>
                    </a:lnTo>
                    <a:cubicBezTo>
                      <a:pt x="4514" y="2202"/>
                      <a:pt x="4634" y="2282"/>
                      <a:pt x="4751" y="2358"/>
                    </a:cubicBezTo>
                    <a:lnTo>
                      <a:pt x="2003" y="6395"/>
                    </a:lnTo>
                    <a:cubicBezTo>
                      <a:pt x="1984" y="6375"/>
                      <a:pt x="1959" y="6358"/>
                      <a:pt x="1931" y="6342"/>
                    </a:cubicBezTo>
                    <a:cubicBezTo>
                      <a:pt x="1872" y="6305"/>
                      <a:pt x="1814" y="6277"/>
                      <a:pt x="1766" y="6269"/>
                    </a:cubicBezTo>
                    <a:cubicBezTo>
                      <a:pt x="1749" y="6265"/>
                      <a:pt x="1732" y="6263"/>
                      <a:pt x="1718" y="6263"/>
                    </a:cubicBezTo>
                    <a:cubicBezTo>
                      <a:pt x="1695" y="6263"/>
                      <a:pt x="1677" y="6269"/>
                      <a:pt x="1669" y="6283"/>
                    </a:cubicBezTo>
                    <a:cubicBezTo>
                      <a:pt x="1655" y="6302"/>
                      <a:pt x="1666" y="6339"/>
                      <a:pt x="1696" y="6375"/>
                    </a:cubicBezTo>
                    <a:cubicBezTo>
                      <a:pt x="1724" y="6414"/>
                      <a:pt x="1772" y="6459"/>
                      <a:pt x="1833" y="6495"/>
                    </a:cubicBezTo>
                    <a:cubicBezTo>
                      <a:pt x="1858" y="6512"/>
                      <a:pt x="1886" y="6526"/>
                      <a:pt x="1911" y="6537"/>
                    </a:cubicBezTo>
                    <a:lnTo>
                      <a:pt x="20" y="9313"/>
                    </a:lnTo>
                    <a:lnTo>
                      <a:pt x="0" y="9343"/>
                    </a:lnTo>
                    <a:lnTo>
                      <a:pt x="84" y="9399"/>
                    </a:lnTo>
                    <a:cubicBezTo>
                      <a:pt x="106" y="9416"/>
                      <a:pt x="140" y="9438"/>
                      <a:pt x="182" y="9466"/>
                    </a:cubicBezTo>
                    <a:lnTo>
                      <a:pt x="466" y="9653"/>
                    </a:lnTo>
                    <a:cubicBezTo>
                      <a:pt x="522" y="9692"/>
                      <a:pt x="589" y="9731"/>
                      <a:pt x="659" y="9773"/>
                    </a:cubicBezTo>
                    <a:cubicBezTo>
                      <a:pt x="703" y="9801"/>
                      <a:pt x="748" y="9829"/>
                      <a:pt x="798" y="9857"/>
                    </a:cubicBezTo>
                    <a:cubicBezTo>
                      <a:pt x="913" y="9929"/>
                      <a:pt x="1046" y="10007"/>
                      <a:pt x="1186" y="10085"/>
                    </a:cubicBezTo>
                    <a:lnTo>
                      <a:pt x="1325" y="10169"/>
                    </a:lnTo>
                    <a:cubicBezTo>
                      <a:pt x="1345" y="10180"/>
                      <a:pt x="1367" y="10191"/>
                      <a:pt x="1384" y="10205"/>
                    </a:cubicBezTo>
                    <a:cubicBezTo>
                      <a:pt x="1404" y="10217"/>
                      <a:pt x="1423" y="10225"/>
                      <a:pt x="1443" y="10236"/>
                    </a:cubicBezTo>
                    <a:lnTo>
                      <a:pt x="1702" y="10378"/>
                    </a:lnTo>
                    <a:cubicBezTo>
                      <a:pt x="1775" y="10420"/>
                      <a:pt x="1855" y="10462"/>
                      <a:pt x="1934" y="10504"/>
                    </a:cubicBezTo>
                    <a:lnTo>
                      <a:pt x="2017" y="10546"/>
                    </a:lnTo>
                    <a:cubicBezTo>
                      <a:pt x="2101" y="10588"/>
                      <a:pt x="2185" y="10635"/>
                      <a:pt x="2274" y="10677"/>
                    </a:cubicBezTo>
                    <a:cubicBezTo>
                      <a:pt x="2374" y="10724"/>
                      <a:pt x="2478" y="10777"/>
                      <a:pt x="2586" y="10830"/>
                    </a:cubicBezTo>
                    <a:lnTo>
                      <a:pt x="2918" y="10984"/>
                    </a:lnTo>
                    <a:cubicBezTo>
                      <a:pt x="3412" y="11207"/>
                      <a:pt x="3914" y="11408"/>
                      <a:pt x="4403" y="11586"/>
                    </a:cubicBezTo>
                    <a:cubicBezTo>
                      <a:pt x="4961" y="11787"/>
                      <a:pt x="5538" y="11966"/>
                      <a:pt x="6113" y="12116"/>
                    </a:cubicBezTo>
                    <a:cubicBezTo>
                      <a:pt x="6726" y="12275"/>
                      <a:pt x="7354" y="12407"/>
                      <a:pt x="7985" y="12504"/>
                    </a:cubicBezTo>
                    <a:cubicBezTo>
                      <a:pt x="8629" y="12605"/>
                      <a:pt x="9290" y="12674"/>
                      <a:pt x="9949" y="12708"/>
                    </a:cubicBezTo>
                    <a:cubicBezTo>
                      <a:pt x="10314" y="12728"/>
                      <a:pt x="10680" y="12738"/>
                      <a:pt x="11046" y="12738"/>
                    </a:cubicBezTo>
                    <a:cubicBezTo>
                      <a:pt x="11339" y="12738"/>
                      <a:pt x="11631" y="12731"/>
                      <a:pt x="11921" y="12719"/>
                    </a:cubicBezTo>
                    <a:cubicBezTo>
                      <a:pt x="12563" y="12688"/>
                      <a:pt x="13204" y="12624"/>
                      <a:pt x="13826" y="12535"/>
                    </a:cubicBezTo>
                    <a:cubicBezTo>
                      <a:pt x="14945" y="12370"/>
                      <a:pt x="16086" y="12102"/>
                      <a:pt x="17130" y="11754"/>
                    </a:cubicBezTo>
                    <a:cubicBezTo>
                      <a:pt x="17595" y="11600"/>
                      <a:pt x="18025" y="11438"/>
                      <a:pt x="18402" y="11282"/>
                    </a:cubicBezTo>
                    <a:cubicBezTo>
                      <a:pt x="18583" y="11213"/>
                      <a:pt x="18742" y="11140"/>
                      <a:pt x="18901" y="11070"/>
                    </a:cubicBezTo>
                    <a:lnTo>
                      <a:pt x="18921" y="11062"/>
                    </a:lnTo>
                    <a:cubicBezTo>
                      <a:pt x="18960" y="11045"/>
                      <a:pt x="18999" y="11028"/>
                      <a:pt x="19041" y="11012"/>
                    </a:cubicBezTo>
                    <a:lnTo>
                      <a:pt x="19356" y="10864"/>
                    </a:lnTo>
                    <a:cubicBezTo>
                      <a:pt x="19465" y="10816"/>
                      <a:pt x="19562" y="10766"/>
                      <a:pt x="19649" y="10722"/>
                    </a:cubicBezTo>
                    <a:lnTo>
                      <a:pt x="19766" y="10663"/>
                    </a:lnTo>
                    <a:cubicBezTo>
                      <a:pt x="19838" y="10627"/>
                      <a:pt x="19905" y="10593"/>
                      <a:pt x="19956" y="10565"/>
                    </a:cubicBezTo>
                    <a:cubicBezTo>
                      <a:pt x="20092" y="10496"/>
                      <a:pt x="20165" y="10454"/>
                      <a:pt x="20165" y="10454"/>
                    </a:cubicBezTo>
                    <a:lnTo>
                      <a:pt x="20201" y="10429"/>
                    </a:lnTo>
                    <a:lnTo>
                      <a:pt x="18385" y="7028"/>
                    </a:lnTo>
                    <a:cubicBezTo>
                      <a:pt x="18374" y="7022"/>
                      <a:pt x="18402" y="7006"/>
                      <a:pt x="18427" y="6994"/>
                    </a:cubicBezTo>
                    <a:cubicBezTo>
                      <a:pt x="18502" y="6953"/>
                      <a:pt x="18583" y="6902"/>
                      <a:pt x="18664" y="6849"/>
                    </a:cubicBezTo>
                    <a:cubicBezTo>
                      <a:pt x="18742" y="6802"/>
                      <a:pt x="18826" y="6752"/>
                      <a:pt x="18907" y="6696"/>
                    </a:cubicBezTo>
                    <a:cubicBezTo>
                      <a:pt x="19239" y="6487"/>
                      <a:pt x="19579" y="6249"/>
                      <a:pt x="19911" y="5998"/>
                    </a:cubicBezTo>
                    <a:cubicBezTo>
                      <a:pt x="19995" y="5937"/>
                      <a:pt x="20076" y="5873"/>
                      <a:pt x="20159" y="5809"/>
                    </a:cubicBezTo>
                    <a:cubicBezTo>
                      <a:pt x="20240" y="5742"/>
                      <a:pt x="20318" y="5675"/>
                      <a:pt x="20399" y="5613"/>
                    </a:cubicBezTo>
                    <a:cubicBezTo>
                      <a:pt x="20555" y="5480"/>
                      <a:pt x="20709" y="5351"/>
                      <a:pt x="20857" y="5217"/>
                    </a:cubicBezTo>
                    <a:cubicBezTo>
                      <a:pt x="21002" y="5089"/>
                      <a:pt x="21139" y="4958"/>
                      <a:pt x="21272" y="4835"/>
                    </a:cubicBezTo>
                    <a:cubicBezTo>
                      <a:pt x="21334" y="4771"/>
                      <a:pt x="21398" y="4710"/>
                      <a:pt x="21457" y="4654"/>
                    </a:cubicBezTo>
                    <a:lnTo>
                      <a:pt x="21546" y="4562"/>
                    </a:lnTo>
                    <a:cubicBezTo>
                      <a:pt x="21574" y="4534"/>
                      <a:pt x="21602" y="4503"/>
                      <a:pt x="21630" y="4478"/>
                    </a:cubicBezTo>
                    <a:cubicBezTo>
                      <a:pt x="21683" y="4422"/>
                      <a:pt x="21736" y="4366"/>
                      <a:pt x="21783" y="4316"/>
                    </a:cubicBezTo>
                    <a:cubicBezTo>
                      <a:pt x="21833" y="4263"/>
                      <a:pt x="21878" y="4213"/>
                      <a:pt x="21922" y="4168"/>
                    </a:cubicBezTo>
                    <a:cubicBezTo>
                      <a:pt x="21964" y="4121"/>
                      <a:pt x="22006" y="4079"/>
                      <a:pt x="22045" y="4037"/>
                    </a:cubicBezTo>
                    <a:cubicBezTo>
                      <a:pt x="22084" y="3995"/>
                      <a:pt x="22115" y="3959"/>
                      <a:pt x="22146" y="3926"/>
                    </a:cubicBezTo>
                    <a:cubicBezTo>
                      <a:pt x="22207" y="3859"/>
                      <a:pt x="22254" y="3803"/>
                      <a:pt x="22285" y="3767"/>
                    </a:cubicBezTo>
                    <a:cubicBezTo>
                      <a:pt x="22305" y="3750"/>
                      <a:pt x="22313" y="3736"/>
                      <a:pt x="22321" y="3725"/>
                    </a:cubicBezTo>
                    <a:lnTo>
                      <a:pt x="22335" y="3711"/>
                    </a:lnTo>
                    <a:lnTo>
                      <a:pt x="20773" y="2383"/>
                    </a:lnTo>
                    <a:cubicBezTo>
                      <a:pt x="20773" y="2383"/>
                      <a:pt x="20770" y="2386"/>
                      <a:pt x="20762" y="2397"/>
                    </a:cubicBezTo>
                    <a:cubicBezTo>
                      <a:pt x="20756" y="2408"/>
                      <a:pt x="20745" y="2419"/>
                      <a:pt x="20731" y="2436"/>
                    </a:cubicBezTo>
                    <a:cubicBezTo>
                      <a:pt x="20703" y="2467"/>
                      <a:pt x="20661" y="2517"/>
                      <a:pt x="20608" y="2573"/>
                    </a:cubicBezTo>
                    <a:cubicBezTo>
                      <a:pt x="20583" y="2600"/>
                      <a:pt x="20555" y="2634"/>
                      <a:pt x="20522" y="2670"/>
                    </a:cubicBezTo>
                    <a:cubicBezTo>
                      <a:pt x="20491" y="2704"/>
                      <a:pt x="20452" y="2743"/>
                      <a:pt x="20416" y="2785"/>
                    </a:cubicBezTo>
                    <a:cubicBezTo>
                      <a:pt x="20382" y="2824"/>
                      <a:pt x="20341" y="2868"/>
                      <a:pt x="20299" y="2910"/>
                    </a:cubicBezTo>
                    <a:cubicBezTo>
                      <a:pt x="20257" y="2952"/>
                      <a:pt x="20212" y="2999"/>
                      <a:pt x="20165" y="3050"/>
                    </a:cubicBezTo>
                    <a:lnTo>
                      <a:pt x="20092" y="3122"/>
                    </a:lnTo>
                    <a:lnTo>
                      <a:pt x="20017" y="3200"/>
                    </a:lnTo>
                    <a:lnTo>
                      <a:pt x="19855" y="3359"/>
                    </a:lnTo>
                    <a:cubicBezTo>
                      <a:pt x="19744" y="3465"/>
                      <a:pt x="19626" y="3580"/>
                      <a:pt x="19495" y="3691"/>
                    </a:cubicBezTo>
                    <a:cubicBezTo>
                      <a:pt x="19370" y="3806"/>
                      <a:pt x="19239" y="3914"/>
                      <a:pt x="19102" y="4032"/>
                    </a:cubicBezTo>
                    <a:cubicBezTo>
                      <a:pt x="19035" y="4087"/>
                      <a:pt x="18962" y="4143"/>
                      <a:pt x="18893" y="4199"/>
                    </a:cubicBezTo>
                    <a:cubicBezTo>
                      <a:pt x="18823" y="4255"/>
                      <a:pt x="18750" y="4308"/>
                      <a:pt x="18681" y="4364"/>
                    </a:cubicBezTo>
                    <a:cubicBezTo>
                      <a:pt x="18391" y="4581"/>
                      <a:pt x="18095" y="4790"/>
                      <a:pt x="17813" y="4972"/>
                    </a:cubicBezTo>
                    <a:cubicBezTo>
                      <a:pt x="17738" y="5016"/>
                      <a:pt x="17668" y="5061"/>
                      <a:pt x="17598" y="5103"/>
                    </a:cubicBezTo>
                    <a:cubicBezTo>
                      <a:pt x="17534" y="5145"/>
                      <a:pt x="17464" y="5189"/>
                      <a:pt x="17397" y="5226"/>
                    </a:cubicBezTo>
                    <a:cubicBezTo>
                      <a:pt x="17397" y="5226"/>
                      <a:pt x="17395" y="5226"/>
                      <a:pt x="17395" y="5228"/>
                    </a:cubicBezTo>
                    <a:lnTo>
                      <a:pt x="15894" y="2422"/>
                    </a:lnTo>
                    <a:cubicBezTo>
                      <a:pt x="16114" y="2280"/>
                      <a:pt x="16334" y="2129"/>
                      <a:pt x="16535" y="1973"/>
                    </a:cubicBezTo>
                    <a:lnTo>
                      <a:pt x="16574" y="1939"/>
                    </a:lnTo>
                    <a:lnTo>
                      <a:pt x="16577" y="1945"/>
                    </a:lnTo>
                    <a:cubicBezTo>
                      <a:pt x="16636" y="1897"/>
                      <a:pt x="16703" y="1850"/>
                      <a:pt x="16767" y="1794"/>
                    </a:cubicBezTo>
                    <a:lnTo>
                      <a:pt x="16784" y="1783"/>
                    </a:lnTo>
                    <a:lnTo>
                      <a:pt x="15910" y="689"/>
                    </a:lnTo>
                    <a:lnTo>
                      <a:pt x="15869" y="720"/>
                    </a:lnTo>
                    <a:cubicBezTo>
                      <a:pt x="15824" y="759"/>
                      <a:pt x="15771" y="793"/>
                      <a:pt x="15726" y="832"/>
                    </a:cubicBezTo>
                    <a:lnTo>
                      <a:pt x="15710" y="846"/>
                    </a:lnTo>
                    <a:lnTo>
                      <a:pt x="15712" y="848"/>
                    </a:lnTo>
                    <a:lnTo>
                      <a:pt x="15693" y="860"/>
                    </a:lnTo>
                    <a:cubicBezTo>
                      <a:pt x="15539" y="977"/>
                      <a:pt x="15386" y="1083"/>
                      <a:pt x="15233" y="1183"/>
                    </a:cubicBezTo>
                    <a:lnTo>
                      <a:pt x="14864" y="500"/>
                    </a:lnTo>
                    <a:lnTo>
                      <a:pt x="14848" y="466"/>
                    </a:lnTo>
                    <a:lnTo>
                      <a:pt x="14722" y="536"/>
                    </a:lnTo>
                    <a:lnTo>
                      <a:pt x="14661" y="567"/>
                    </a:lnTo>
                    <a:lnTo>
                      <a:pt x="14577" y="609"/>
                    </a:lnTo>
                    <a:lnTo>
                      <a:pt x="14479" y="656"/>
                    </a:lnTo>
                    <a:lnTo>
                      <a:pt x="14382" y="703"/>
                    </a:lnTo>
                    <a:cubicBezTo>
                      <a:pt x="14368" y="709"/>
                      <a:pt x="14357" y="717"/>
                      <a:pt x="14345" y="720"/>
                    </a:cubicBezTo>
                    <a:lnTo>
                      <a:pt x="14237" y="768"/>
                    </a:lnTo>
                    <a:cubicBezTo>
                      <a:pt x="14189" y="793"/>
                      <a:pt x="14136" y="815"/>
                      <a:pt x="14078" y="835"/>
                    </a:cubicBezTo>
                    <a:cubicBezTo>
                      <a:pt x="13910" y="904"/>
                      <a:pt x="13718" y="974"/>
                      <a:pt x="13547" y="1033"/>
                    </a:cubicBezTo>
                    <a:cubicBezTo>
                      <a:pt x="13497" y="1047"/>
                      <a:pt x="13450" y="1066"/>
                      <a:pt x="13400" y="1080"/>
                    </a:cubicBezTo>
                    <a:lnTo>
                      <a:pt x="13288" y="709"/>
                    </a:lnTo>
                    <a:lnTo>
                      <a:pt x="13168" y="745"/>
                    </a:lnTo>
                    <a:cubicBezTo>
                      <a:pt x="13132" y="754"/>
                      <a:pt x="13090" y="768"/>
                      <a:pt x="13037" y="782"/>
                    </a:cubicBezTo>
                    <a:lnTo>
                      <a:pt x="13023" y="787"/>
                    </a:lnTo>
                    <a:cubicBezTo>
                      <a:pt x="12990" y="795"/>
                      <a:pt x="12953" y="807"/>
                      <a:pt x="12920" y="815"/>
                    </a:cubicBezTo>
                    <a:cubicBezTo>
                      <a:pt x="12875" y="823"/>
                      <a:pt x="12828" y="837"/>
                      <a:pt x="12778" y="848"/>
                    </a:cubicBezTo>
                    <a:cubicBezTo>
                      <a:pt x="12752" y="857"/>
                      <a:pt x="12725" y="862"/>
                      <a:pt x="12697" y="865"/>
                    </a:cubicBezTo>
                    <a:lnTo>
                      <a:pt x="12685" y="871"/>
                    </a:lnTo>
                    <a:cubicBezTo>
                      <a:pt x="12660" y="876"/>
                      <a:pt x="12638" y="879"/>
                      <a:pt x="12613" y="888"/>
                    </a:cubicBezTo>
                    <a:cubicBezTo>
                      <a:pt x="12577" y="899"/>
                      <a:pt x="12546" y="904"/>
                      <a:pt x="12507" y="907"/>
                    </a:cubicBezTo>
                    <a:cubicBezTo>
                      <a:pt x="12485" y="913"/>
                      <a:pt x="12459" y="915"/>
                      <a:pt x="12434" y="921"/>
                    </a:cubicBezTo>
                    <a:cubicBezTo>
                      <a:pt x="12136" y="977"/>
                      <a:pt x="11843" y="1016"/>
                      <a:pt x="11567" y="1038"/>
                    </a:cubicBezTo>
                    <a:lnTo>
                      <a:pt x="11321" y="1052"/>
                    </a:lnTo>
                    <a:cubicBezTo>
                      <a:pt x="11302" y="1052"/>
                      <a:pt x="11279" y="1055"/>
                      <a:pt x="11260" y="1055"/>
                    </a:cubicBezTo>
                    <a:cubicBezTo>
                      <a:pt x="11249" y="1058"/>
                      <a:pt x="11238" y="1058"/>
                      <a:pt x="11229" y="1058"/>
                    </a:cubicBezTo>
                    <a:lnTo>
                      <a:pt x="11201" y="1058"/>
                    </a:lnTo>
                    <a:cubicBezTo>
                      <a:pt x="11154" y="1061"/>
                      <a:pt x="11112" y="1061"/>
                      <a:pt x="11076" y="1061"/>
                    </a:cubicBezTo>
                    <a:lnTo>
                      <a:pt x="10945" y="1061"/>
                    </a:lnTo>
                    <a:lnTo>
                      <a:pt x="10816" y="1058"/>
                    </a:lnTo>
                    <a:cubicBezTo>
                      <a:pt x="10788" y="1058"/>
                      <a:pt x="10760" y="1055"/>
                      <a:pt x="10733" y="1055"/>
                    </a:cubicBezTo>
                    <a:lnTo>
                      <a:pt x="10560" y="1047"/>
                    </a:lnTo>
                    <a:cubicBezTo>
                      <a:pt x="10537" y="1044"/>
                      <a:pt x="10518" y="1044"/>
                      <a:pt x="10495" y="1044"/>
                    </a:cubicBezTo>
                    <a:lnTo>
                      <a:pt x="10303" y="1030"/>
                    </a:lnTo>
                    <a:cubicBezTo>
                      <a:pt x="10269" y="1024"/>
                      <a:pt x="10233" y="1019"/>
                      <a:pt x="10197" y="1016"/>
                    </a:cubicBezTo>
                    <a:cubicBezTo>
                      <a:pt x="10147" y="1013"/>
                      <a:pt x="10099" y="1005"/>
                      <a:pt x="10049" y="999"/>
                    </a:cubicBezTo>
                    <a:cubicBezTo>
                      <a:pt x="9890" y="982"/>
                      <a:pt x="9731" y="954"/>
                      <a:pt x="9583" y="929"/>
                    </a:cubicBezTo>
                    <a:lnTo>
                      <a:pt x="9558" y="927"/>
                    </a:lnTo>
                    <a:cubicBezTo>
                      <a:pt x="9268" y="871"/>
                      <a:pt x="8972" y="801"/>
                      <a:pt x="8704" y="717"/>
                    </a:cubicBezTo>
                    <a:cubicBezTo>
                      <a:pt x="8448" y="639"/>
                      <a:pt x="8239" y="558"/>
                      <a:pt x="8119" y="514"/>
                    </a:cubicBezTo>
                    <a:cubicBezTo>
                      <a:pt x="8077" y="497"/>
                      <a:pt x="8038" y="483"/>
                      <a:pt x="8007" y="469"/>
                    </a:cubicBezTo>
                    <a:lnTo>
                      <a:pt x="7957" y="447"/>
                    </a:lnTo>
                    <a:cubicBezTo>
                      <a:pt x="7918" y="430"/>
                      <a:pt x="7901" y="424"/>
                      <a:pt x="7901" y="424"/>
                    </a:cubicBezTo>
                    <a:lnTo>
                      <a:pt x="7876" y="413"/>
                    </a:lnTo>
                    <a:lnTo>
                      <a:pt x="7728" y="765"/>
                    </a:lnTo>
                    <a:cubicBezTo>
                      <a:pt x="7681" y="745"/>
                      <a:pt x="7633" y="723"/>
                      <a:pt x="7588" y="703"/>
                    </a:cubicBezTo>
                    <a:cubicBezTo>
                      <a:pt x="7552" y="684"/>
                      <a:pt x="7522" y="670"/>
                      <a:pt x="7491" y="656"/>
                    </a:cubicBezTo>
                    <a:lnTo>
                      <a:pt x="7315" y="572"/>
                    </a:lnTo>
                    <a:cubicBezTo>
                      <a:pt x="7287" y="558"/>
                      <a:pt x="7262" y="550"/>
                      <a:pt x="7240" y="536"/>
                    </a:cubicBezTo>
                    <a:lnTo>
                      <a:pt x="7198" y="511"/>
                    </a:lnTo>
                    <a:cubicBezTo>
                      <a:pt x="7178" y="500"/>
                      <a:pt x="7162" y="489"/>
                      <a:pt x="7145" y="483"/>
                    </a:cubicBezTo>
                    <a:lnTo>
                      <a:pt x="7081" y="452"/>
                    </a:lnTo>
                    <a:lnTo>
                      <a:pt x="6952" y="377"/>
                    </a:lnTo>
                    <a:cubicBezTo>
                      <a:pt x="6941" y="371"/>
                      <a:pt x="6933" y="369"/>
                      <a:pt x="6925" y="360"/>
                    </a:cubicBezTo>
                    <a:cubicBezTo>
                      <a:pt x="6908" y="349"/>
                      <a:pt x="6894" y="341"/>
                      <a:pt x="6877" y="332"/>
                    </a:cubicBezTo>
                    <a:cubicBezTo>
                      <a:pt x="6855" y="318"/>
                      <a:pt x="6830" y="304"/>
                      <a:pt x="6810" y="293"/>
                    </a:cubicBezTo>
                    <a:cubicBezTo>
                      <a:pt x="6774" y="271"/>
                      <a:pt x="6738" y="251"/>
                      <a:pt x="6704" y="232"/>
                    </a:cubicBezTo>
                    <a:cubicBezTo>
                      <a:pt x="6685" y="218"/>
                      <a:pt x="6668" y="207"/>
                      <a:pt x="6646" y="196"/>
                    </a:cubicBezTo>
                    <a:cubicBezTo>
                      <a:pt x="6618" y="179"/>
                      <a:pt x="6593" y="162"/>
                      <a:pt x="6565" y="148"/>
                    </a:cubicBezTo>
                    <a:lnTo>
                      <a:pt x="6534" y="126"/>
                    </a:lnTo>
                    <a:cubicBezTo>
                      <a:pt x="6506" y="109"/>
                      <a:pt x="6487" y="95"/>
                      <a:pt x="6464" y="79"/>
                    </a:cubicBezTo>
                    <a:cubicBezTo>
                      <a:pt x="6439" y="65"/>
                      <a:pt x="6420" y="51"/>
                      <a:pt x="6408" y="39"/>
                    </a:cubicBezTo>
                    <a:cubicBezTo>
                      <a:pt x="6394" y="28"/>
                      <a:pt x="6389" y="23"/>
                      <a:pt x="6389" y="23"/>
                    </a:cubicBezTo>
                    <a:lnTo>
                      <a:pt x="635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9"/>
              <p:cNvSpPr/>
              <p:nvPr/>
            </p:nvSpPr>
            <p:spPr>
              <a:xfrm>
                <a:off x="1375575" y="2671100"/>
                <a:ext cx="33575" cy="39925"/>
              </a:xfrm>
              <a:custGeom>
                <a:avLst/>
                <a:gdLst/>
                <a:ahLst/>
                <a:cxnLst/>
                <a:rect l="l" t="t" r="r" b="b"/>
                <a:pathLst>
                  <a:path w="1343" h="1597" extrusionOk="0">
                    <a:moveTo>
                      <a:pt x="938" y="0"/>
                    </a:moveTo>
                    <a:cubicBezTo>
                      <a:pt x="868" y="20"/>
                      <a:pt x="801" y="34"/>
                      <a:pt x="740" y="56"/>
                    </a:cubicBezTo>
                    <a:lnTo>
                      <a:pt x="715" y="59"/>
                    </a:lnTo>
                    <a:lnTo>
                      <a:pt x="715" y="62"/>
                    </a:lnTo>
                    <a:lnTo>
                      <a:pt x="687" y="70"/>
                    </a:lnTo>
                    <a:cubicBezTo>
                      <a:pt x="467" y="129"/>
                      <a:pt x="241" y="173"/>
                      <a:pt x="20" y="212"/>
                    </a:cubicBezTo>
                    <a:lnTo>
                      <a:pt x="1" y="218"/>
                    </a:lnTo>
                    <a:lnTo>
                      <a:pt x="241" y="1596"/>
                    </a:lnTo>
                    <a:lnTo>
                      <a:pt x="266" y="1582"/>
                    </a:lnTo>
                    <a:cubicBezTo>
                      <a:pt x="531" y="1540"/>
                      <a:pt x="787" y="1482"/>
                      <a:pt x="1036" y="1420"/>
                    </a:cubicBezTo>
                    <a:lnTo>
                      <a:pt x="1066" y="1409"/>
                    </a:lnTo>
                    <a:lnTo>
                      <a:pt x="1066" y="1412"/>
                    </a:lnTo>
                    <a:lnTo>
                      <a:pt x="1089" y="1406"/>
                    </a:lnTo>
                    <a:cubicBezTo>
                      <a:pt x="1167" y="1384"/>
                      <a:pt x="1245" y="1365"/>
                      <a:pt x="1323" y="1342"/>
                    </a:cubicBezTo>
                    <a:lnTo>
                      <a:pt x="1343" y="1337"/>
                    </a:lnTo>
                    <a:lnTo>
                      <a:pt x="966" y="14"/>
                    </a:lnTo>
                    <a:lnTo>
                      <a:pt x="963" y="11"/>
                    </a:lnTo>
                    <a:lnTo>
                      <a:pt x="9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9"/>
              <p:cNvSpPr/>
              <p:nvPr/>
            </p:nvSpPr>
            <p:spPr>
              <a:xfrm>
                <a:off x="1491625" y="2599750"/>
                <a:ext cx="43700" cy="43125"/>
              </a:xfrm>
              <a:custGeom>
                <a:avLst/>
                <a:gdLst/>
                <a:ahLst/>
                <a:cxnLst/>
                <a:rect l="l" t="t" r="r" b="b"/>
                <a:pathLst>
                  <a:path w="1748" h="1725" extrusionOk="0">
                    <a:moveTo>
                      <a:pt x="673" y="0"/>
                    </a:moveTo>
                    <a:lnTo>
                      <a:pt x="648" y="28"/>
                    </a:lnTo>
                    <a:cubicBezTo>
                      <a:pt x="609" y="79"/>
                      <a:pt x="564" y="132"/>
                      <a:pt x="523" y="182"/>
                    </a:cubicBezTo>
                    <a:lnTo>
                      <a:pt x="506" y="196"/>
                    </a:lnTo>
                    <a:lnTo>
                      <a:pt x="509" y="201"/>
                    </a:lnTo>
                    <a:lnTo>
                      <a:pt x="492" y="215"/>
                    </a:lnTo>
                    <a:cubicBezTo>
                      <a:pt x="341" y="385"/>
                      <a:pt x="185" y="550"/>
                      <a:pt x="20" y="709"/>
                    </a:cubicBezTo>
                    <a:lnTo>
                      <a:pt x="1" y="720"/>
                    </a:lnTo>
                    <a:lnTo>
                      <a:pt x="972" y="1724"/>
                    </a:lnTo>
                    <a:lnTo>
                      <a:pt x="991" y="1713"/>
                    </a:lnTo>
                    <a:cubicBezTo>
                      <a:pt x="1178" y="1529"/>
                      <a:pt x="1362" y="1337"/>
                      <a:pt x="1535" y="1144"/>
                    </a:cubicBezTo>
                    <a:lnTo>
                      <a:pt x="1555" y="1114"/>
                    </a:lnTo>
                    <a:lnTo>
                      <a:pt x="1558" y="1116"/>
                    </a:lnTo>
                    <a:lnTo>
                      <a:pt x="1572" y="1100"/>
                    </a:lnTo>
                    <a:cubicBezTo>
                      <a:pt x="1627" y="1035"/>
                      <a:pt x="1680" y="974"/>
                      <a:pt x="1733" y="915"/>
                    </a:cubicBezTo>
                    <a:lnTo>
                      <a:pt x="1747" y="896"/>
                    </a:lnTo>
                    <a:lnTo>
                      <a:pt x="6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9"/>
              <p:cNvSpPr/>
              <p:nvPr/>
            </p:nvSpPr>
            <p:spPr>
              <a:xfrm>
                <a:off x="1331075" y="2678825"/>
                <a:ext cx="28075" cy="35700"/>
              </a:xfrm>
              <a:custGeom>
                <a:avLst/>
                <a:gdLst/>
                <a:ahLst/>
                <a:cxnLst/>
                <a:rect l="l" t="t" r="r" b="b"/>
                <a:pathLst>
                  <a:path w="1123" h="1428" extrusionOk="0">
                    <a:moveTo>
                      <a:pt x="991" y="1"/>
                    </a:moveTo>
                    <a:cubicBezTo>
                      <a:pt x="919" y="9"/>
                      <a:pt x="852" y="12"/>
                      <a:pt x="782" y="15"/>
                    </a:cubicBezTo>
                    <a:lnTo>
                      <a:pt x="762" y="18"/>
                    </a:lnTo>
                    <a:lnTo>
                      <a:pt x="762" y="23"/>
                    </a:lnTo>
                    <a:lnTo>
                      <a:pt x="740" y="18"/>
                    </a:lnTo>
                    <a:cubicBezTo>
                      <a:pt x="599" y="27"/>
                      <a:pt x="455" y="32"/>
                      <a:pt x="312" y="32"/>
                    </a:cubicBezTo>
                    <a:cubicBezTo>
                      <a:pt x="228" y="32"/>
                      <a:pt x="145" y="30"/>
                      <a:pt x="62" y="26"/>
                    </a:cubicBezTo>
                    <a:lnTo>
                      <a:pt x="37" y="29"/>
                    </a:lnTo>
                    <a:lnTo>
                      <a:pt x="1" y="1427"/>
                    </a:lnTo>
                    <a:lnTo>
                      <a:pt x="23" y="1424"/>
                    </a:lnTo>
                    <a:cubicBezTo>
                      <a:pt x="112" y="1427"/>
                      <a:pt x="202" y="1428"/>
                      <a:pt x="292" y="1428"/>
                    </a:cubicBezTo>
                    <a:cubicBezTo>
                      <a:pt x="461" y="1428"/>
                      <a:pt x="633" y="1424"/>
                      <a:pt x="804" y="1418"/>
                    </a:cubicBezTo>
                    <a:lnTo>
                      <a:pt x="877" y="1410"/>
                    </a:lnTo>
                    <a:cubicBezTo>
                      <a:pt x="955" y="1407"/>
                      <a:pt x="1027" y="1399"/>
                      <a:pt x="1100" y="1393"/>
                    </a:cubicBezTo>
                    <a:lnTo>
                      <a:pt x="1122" y="1390"/>
                    </a:lnTo>
                    <a:lnTo>
                      <a:pt x="100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9"/>
              <p:cNvSpPr/>
              <p:nvPr/>
            </p:nvSpPr>
            <p:spPr>
              <a:xfrm>
                <a:off x="1541300" y="2529575"/>
                <a:ext cx="39700" cy="30025"/>
              </a:xfrm>
              <a:custGeom>
                <a:avLst/>
                <a:gdLst/>
                <a:ahLst/>
                <a:cxnLst/>
                <a:rect l="l" t="t" r="r" b="b"/>
                <a:pathLst>
                  <a:path w="1588" h="1201" extrusionOk="0">
                    <a:moveTo>
                      <a:pt x="260" y="1"/>
                    </a:moveTo>
                    <a:cubicBezTo>
                      <a:pt x="179" y="213"/>
                      <a:pt x="98" y="430"/>
                      <a:pt x="9" y="631"/>
                    </a:cubicBezTo>
                    <a:lnTo>
                      <a:pt x="0" y="656"/>
                    </a:lnTo>
                    <a:lnTo>
                      <a:pt x="1286" y="1200"/>
                    </a:lnTo>
                    <a:lnTo>
                      <a:pt x="1298" y="1184"/>
                    </a:lnTo>
                    <a:cubicBezTo>
                      <a:pt x="1404" y="938"/>
                      <a:pt x="1496" y="696"/>
                      <a:pt x="1579" y="450"/>
                    </a:cubicBezTo>
                    <a:lnTo>
                      <a:pt x="1588" y="428"/>
                    </a:lnTo>
                    <a:lnTo>
                      <a:pt x="2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9"/>
              <p:cNvSpPr/>
              <p:nvPr/>
            </p:nvSpPr>
            <p:spPr>
              <a:xfrm>
                <a:off x="1550700" y="2496250"/>
                <a:ext cx="40075" cy="33500"/>
              </a:xfrm>
              <a:custGeom>
                <a:avLst/>
                <a:gdLst/>
                <a:ahLst/>
                <a:cxnLst/>
                <a:rect l="l" t="t" r="r" b="b"/>
                <a:pathLst>
                  <a:path w="1603" h="1340" extrusionOk="0">
                    <a:moveTo>
                      <a:pt x="260" y="0"/>
                    </a:moveTo>
                    <a:lnTo>
                      <a:pt x="218" y="17"/>
                    </a:lnTo>
                    <a:cubicBezTo>
                      <a:pt x="196" y="25"/>
                      <a:pt x="177" y="232"/>
                      <a:pt x="171" y="263"/>
                    </a:cubicBezTo>
                    <a:cubicBezTo>
                      <a:pt x="126" y="480"/>
                      <a:pt x="107" y="731"/>
                      <a:pt x="9" y="932"/>
                    </a:cubicBezTo>
                    <a:lnTo>
                      <a:pt x="1" y="949"/>
                    </a:lnTo>
                    <a:lnTo>
                      <a:pt x="1351" y="1339"/>
                    </a:lnTo>
                    <a:lnTo>
                      <a:pt x="1357" y="1320"/>
                    </a:lnTo>
                    <a:cubicBezTo>
                      <a:pt x="1454" y="971"/>
                      <a:pt x="1532" y="617"/>
                      <a:pt x="1599" y="260"/>
                    </a:cubicBezTo>
                    <a:lnTo>
                      <a:pt x="1602" y="237"/>
                    </a:lnTo>
                    <a:lnTo>
                      <a:pt x="2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9"/>
              <p:cNvSpPr/>
              <p:nvPr/>
            </p:nvSpPr>
            <p:spPr>
              <a:xfrm>
                <a:off x="1150375" y="2608675"/>
                <a:ext cx="43275" cy="43400"/>
              </a:xfrm>
              <a:custGeom>
                <a:avLst/>
                <a:gdLst/>
                <a:ahLst/>
                <a:cxnLst/>
                <a:rect l="l" t="t" r="r" b="b"/>
                <a:pathLst>
                  <a:path w="1731" h="1736" extrusionOk="0">
                    <a:moveTo>
                      <a:pt x="1030" y="0"/>
                    </a:moveTo>
                    <a:lnTo>
                      <a:pt x="0" y="952"/>
                    </a:lnTo>
                    <a:lnTo>
                      <a:pt x="17" y="966"/>
                    </a:lnTo>
                    <a:cubicBezTo>
                      <a:pt x="199" y="1161"/>
                      <a:pt x="385" y="1351"/>
                      <a:pt x="572" y="1521"/>
                    </a:cubicBezTo>
                    <a:lnTo>
                      <a:pt x="600" y="1540"/>
                    </a:lnTo>
                    <a:lnTo>
                      <a:pt x="597" y="1546"/>
                    </a:lnTo>
                    <a:lnTo>
                      <a:pt x="611" y="1560"/>
                    </a:lnTo>
                    <a:cubicBezTo>
                      <a:pt x="670" y="1619"/>
                      <a:pt x="734" y="1669"/>
                      <a:pt x="796" y="1727"/>
                    </a:cubicBezTo>
                    <a:lnTo>
                      <a:pt x="812" y="1736"/>
                    </a:lnTo>
                    <a:lnTo>
                      <a:pt x="1730" y="684"/>
                    </a:lnTo>
                    <a:lnTo>
                      <a:pt x="1716" y="670"/>
                    </a:lnTo>
                    <a:cubicBezTo>
                      <a:pt x="1663" y="620"/>
                      <a:pt x="1607" y="575"/>
                      <a:pt x="1560" y="528"/>
                    </a:cubicBezTo>
                    <a:lnTo>
                      <a:pt x="1521" y="494"/>
                    </a:lnTo>
                    <a:cubicBezTo>
                      <a:pt x="1351" y="341"/>
                      <a:pt x="1189" y="179"/>
                      <a:pt x="1041" y="17"/>
                    </a:cubicBezTo>
                    <a:lnTo>
                      <a:pt x="103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9"/>
              <p:cNvSpPr/>
              <p:nvPr/>
            </p:nvSpPr>
            <p:spPr>
              <a:xfrm>
                <a:off x="1472175" y="2123600"/>
                <a:ext cx="423650" cy="632400"/>
              </a:xfrm>
              <a:custGeom>
                <a:avLst/>
                <a:gdLst/>
                <a:ahLst/>
                <a:cxnLst/>
                <a:rect l="l" t="t" r="r" b="b"/>
                <a:pathLst>
                  <a:path w="16946" h="25296" extrusionOk="0">
                    <a:moveTo>
                      <a:pt x="3666" y="2450"/>
                    </a:moveTo>
                    <a:cubicBezTo>
                      <a:pt x="3681" y="2450"/>
                      <a:pt x="3697" y="2451"/>
                      <a:pt x="3714" y="2453"/>
                    </a:cubicBezTo>
                    <a:cubicBezTo>
                      <a:pt x="3764" y="2458"/>
                      <a:pt x="3814" y="2475"/>
                      <a:pt x="3870" y="2497"/>
                    </a:cubicBezTo>
                    <a:cubicBezTo>
                      <a:pt x="3923" y="2523"/>
                      <a:pt x="3979" y="2556"/>
                      <a:pt x="4029" y="2598"/>
                    </a:cubicBezTo>
                    <a:cubicBezTo>
                      <a:pt x="4065" y="2629"/>
                      <a:pt x="4104" y="2665"/>
                      <a:pt x="4132" y="2704"/>
                    </a:cubicBezTo>
                    <a:lnTo>
                      <a:pt x="3784" y="3100"/>
                    </a:lnTo>
                    <a:cubicBezTo>
                      <a:pt x="3744" y="3083"/>
                      <a:pt x="3708" y="3058"/>
                      <a:pt x="3672" y="3027"/>
                    </a:cubicBezTo>
                    <a:cubicBezTo>
                      <a:pt x="3625" y="2988"/>
                      <a:pt x="3583" y="2944"/>
                      <a:pt x="3546" y="2899"/>
                    </a:cubicBezTo>
                    <a:cubicBezTo>
                      <a:pt x="3513" y="2852"/>
                      <a:pt x="3488" y="2807"/>
                      <a:pt x="3471" y="2762"/>
                    </a:cubicBezTo>
                    <a:cubicBezTo>
                      <a:pt x="3435" y="2670"/>
                      <a:pt x="3435" y="2584"/>
                      <a:pt x="3485" y="2525"/>
                    </a:cubicBezTo>
                    <a:cubicBezTo>
                      <a:pt x="3522" y="2474"/>
                      <a:pt x="3587" y="2450"/>
                      <a:pt x="3666" y="2450"/>
                    </a:cubicBezTo>
                    <a:close/>
                    <a:moveTo>
                      <a:pt x="4163" y="2751"/>
                    </a:moveTo>
                    <a:cubicBezTo>
                      <a:pt x="4191" y="2793"/>
                      <a:pt x="4216" y="2835"/>
                      <a:pt x="4230" y="2877"/>
                    </a:cubicBezTo>
                    <a:cubicBezTo>
                      <a:pt x="4261" y="2972"/>
                      <a:pt x="4258" y="3058"/>
                      <a:pt x="4205" y="3117"/>
                    </a:cubicBezTo>
                    <a:cubicBezTo>
                      <a:pt x="4166" y="3160"/>
                      <a:pt x="4106" y="3184"/>
                      <a:pt x="4035" y="3184"/>
                    </a:cubicBezTo>
                    <a:cubicBezTo>
                      <a:pt x="4015" y="3184"/>
                      <a:pt x="3994" y="3182"/>
                      <a:pt x="3973" y="3178"/>
                    </a:cubicBezTo>
                    <a:cubicBezTo>
                      <a:pt x="3926" y="3170"/>
                      <a:pt x="3881" y="3153"/>
                      <a:pt x="3834" y="3131"/>
                    </a:cubicBezTo>
                    <a:lnTo>
                      <a:pt x="4163" y="2751"/>
                    </a:lnTo>
                    <a:close/>
                    <a:moveTo>
                      <a:pt x="5767" y="963"/>
                    </a:moveTo>
                    <a:lnTo>
                      <a:pt x="5831" y="1019"/>
                    </a:lnTo>
                    <a:cubicBezTo>
                      <a:pt x="5851" y="1036"/>
                      <a:pt x="5873" y="1052"/>
                      <a:pt x="5898" y="1075"/>
                    </a:cubicBezTo>
                    <a:cubicBezTo>
                      <a:pt x="5954" y="1122"/>
                      <a:pt x="6027" y="1186"/>
                      <a:pt x="6107" y="1262"/>
                    </a:cubicBezTo>
                    <a:lnTo>
                      <a:pt x="6169" y="1323"/>
                    </a:lnTo>
                    <a:cubicBezTo>
                      <a:pt x="6191" y="1340"/>
                      <a:pt x="6211" y="1359"/>
                      <a:pt x="6233" y="1379"/>
                    </a:cubicBezTo>
                    <a:lnTo>
                      <a:pt x="5893" y="1730"/>
                    </a:lnTo>
                    <a:lnTo>
                      <a:pt x="5890" y="1730"/>
                    </a:lnTo>
                    <a:lnTo>
                      <a:pt x="5893" y="1733"/>
                    </a:lnTo>
                    <a:cubicBezTo>
                      <a:pt x="5912" y="1747"/>
                      <a:pt x="5926" y="1764"/>
                      <a:pt x="5943" y="1778"/>
                    </a:cubicBezTo>
                    <a:lnTo>
                      <a:pt x="5948" y="1789"/>
                    </a:lnTo>
                    <a:lnTo>
                      <a:pt x="5948" y="1792"/>
                    </a:lnTo>
                    <a:lnTo>
                      <a:pt x="6294" y="1440"/>
                    </a:lnTo>
                    <a:lnTo>
                      <a:pt x="6297" y="1443"/>
                    </a:lnTo>
                    <a:lnTo>
                      <a:pt x="6520" y="1661"/>
                    </a:lnTo>
                    <a:cubicBezTo>
                      <a:pt x="6559" y="1697"/>
                      <a:pt x="6598" y="1736"/>
                      <a:pt x="6640" y="1780"/>
                    </a:cubicBezTo>
                    <a:lnTo>
                      <a:pt x="6735" y="1878"/>
                    </a:lnTo>
                    <a:lnTo>
                      <a:pt x="6378" y="2218"/>
                    </a:lnTo>
                    <a:lnTo>
                      <a:pt x="6378" y="2221"/>
                    </a:lnTo>
                    <a:lnTo>
                      <a:pt x="6386" y="2227"/>
                    </a:lnTo>
                    <a:cubicBezTo>
                      <a:pt x="6403" y="2246"/>
                      <a:pt x="6417" y="2263"/>
                      <a:pt x="6434" y="2280"/>
                    </a:cubicBezTo>
                    <a:lnTo>
                      <a:pt x="6794" y="1939"/>
                    </a:lnTo>
                    <a:cubicBezTo>
                      <a:pt x="6852" y="1998"/>
                      <a:pt x="6911" y="2065"/>
                      <a:pt x="6975" y="2129"/>
                    </a:cubicBezTo>
                    <a:lnTo>
                      <a:pt x="7031" y="2193"/>
                    </a:lnTo>
                    <a:cubicBezTo>
                      <a:pt x="7092" y="2260"/>
                      <a:pt x="7156" y="2330"/>
                      <a:pt x="7215" y="2400"/>
                    </a:cubicBezTo>
                    <a:lnTo>
                      <a:pt x="6841" y="2726"/>
                    </a:lnTo>
                    <a:lnTo>
                      <a:pt x="6838" y="2729"/>
                    </a:lnTo>
                    <a:lnTo>
                      <a:pt x="6841" y="2729"/>
                    </a:lnTo>
                    <a:lnTo>
                      <a:pt x="6894" y="2793"/>
                    </a:lnTo>
                    <a:lnTo>
                      <a:pt x="7271" y="2464"/>
                    </a:lnTo>
                    <a:cubicBezTo>
                      <a:pt x="7410" y="2623"/>
                      <a:pt x="7547" y="2782"/>
                      <a:pt x="7675" y="2944"/>
                    </a:cubicBezTo>
                    <a:lnTo>
                      <a:pt x="7282" y="3259"/>
                    </a:lnTo>
                    <a:lnTo>
                      <a:pt x="7279" y="3265"/>
                    </a:lnTo>
                    <a:lnTo>
                      <a:pt x="7282" y="3267"/>
                    </a:lnTo>
                    <a:cubicBezTo>
                      <a:pt x="7296" y="3284"/>
                      <a:pt x="7313" y="3301"/>
                      <a:pt x="7329" y="3329"/>
                    </a:cubicBezTo>
                    <a:lnTo>
                      <a:pt x="7728" y="3016"/>
                    </a:lnTo>
                    <a:cubicBezTo>
                      <a:pt x="7859" y="3181"/>
                      <a:pt x="7991" y="3343"/>
                      <a:pt x="8111" y="3510"/>
                    </a:cubicBezTo>
                    <a:lnTo>
                      <a:pt x="7700" y="3814"/>
                    </a:lnTo>
                    <a:lnTo>
                      <a:pt x="7700" y="3817"/>
                    </a:lnTo>
                    <a:cubicBezTo>
                      <a:pt x="7714" y="3839"/>
                      <a:pt x="7731" y="3859"/>
                      <a:pt x="7745" y="3881"/>
                    </a:cubicBezTo>
                    <a:lnTo>
                      <a:pt x="8161" y="3580"/>
                    </a:lnTo>
                    <a:cubicBezTo>
                      <a:pt x="8175" y="3602"/>
                      <a:pt x="8191" y="3622"/>
                      <a:pt x="8205" y="3641"/>
                    </a:cubicBezTo>
                    <a:lnTo>
                      <a:pt x="8359" y="3845"/>
                    </a:lnTo>
                    <a:lnTo>
                      <a:pt x="8526" y="4090"/>
                    </a:lnTo>
                    <a:lnTo>
                      <a:pt x="8097" y="4375"/>
                    </a:lnTo>
                    <a:lnTo>
                      <a:pt x="8094" y="4375"/>
                    </a:lnTo>
                    <a:cubicBezTo>
                      <a:pt x="8108" y="4397"/>
                      <a:pt x="8122" y="4422"/>
                      <a:pt x="8138" y="4442"/>
                    </a:cubicBezTo>
                    <a:lnTo>
                      <a:pt x="8144" y="4445"/>
                    </a:lnTo>
                    <a:lnTo>
                      <a:pt x="8571" y="4160"/>
                    </a:lnTo>
                    <a:cubicBezTo>
                      <a:pt x="8576" y="4163"/>
                      <a:pt x="8576" y="4166"/>
                      <a:pt x="8579" y="4171"/>
                    </a:cubicBezTo>
                    <a:cubicBezTo>
                      <a:pt x="8590" y="4188"/>
                      <a:pt x="8604" y="4208"/>
                      <a:pt x="8613" y="4227"/>
                    </a:cubicBezTo>
                    <a:cubicBezTo>
                      <a:pt x="8624" y="4244"/>
                      <a:pt x="8638" y="4263"/>
                      <a:pt x="8649" y="4283"/>
                    </a:cubicBezTo>
                    <a:cubicBezTo>
                      <a:pt x="8696" y="4355"/>
                      <a:pt x="8747" y="4428"/>
                      <a:pt x="8794" y="4506"/>
                    </a:cubicBezTo>
                    <a:lnTo>
                      <a:pt x="8850" y="4595"/>
                    </a:lnTo>
                    <a:cubicBezTo>
                      <a:pt x="8872" y="4626"/>
                      <a:pt x="8889" y="4660"/>
                      <a:pt x="8911" y="4690"/>
                    </a:cubicBezTo>
                    <a:lnTo>
                      <a:pt x="8468" y="4961"/>
                    </a:lnTo>
                    <a:lnTo>
                      <a:pt x="8468" y="4966"/>
                    </a:lnTo>
                    <a:cubicBezTo>
                      <a:pt x="8482" y="4989"/>
                      <a:pt x="8495" y="5011"/>
                      <a:pt x="8509" y="5036"/>
                    </a:cubicBezTo>
                    <a:lnTo>
                      <a:pt x="8956" y="4766"/>
                    </a:lnTo>
                    <a:cubicBezTo>
                      <a:pt x="8973" y="4793"/>
                      <a:pt x="8989" y="4827"/>
                      <a:pt x="9009" y="4855"/>
                    </a:cubicBezTo>
                    <a:lnTo>
                      <a:pt x="9212" y="5204"/>
                    </a:lnTo>
                    <a:lnTo>
                      <a:pt x="9235" y="5240"/>
                    </a:lnTo>
                    <a:cubicBezTo>
                      <a:pt x="9246" y="5262"/>
                      <a:pt x="9260" y="5282"/>
                      <a:pt x="9268" y="5304"/>
                    </a:cubicBezTo>
                    <a:lnTo>
                      <a:pt x="8808" y="5558"/>
                    </a:lnTo>
                    <a:lnTo>
                      <a:pt x="8814" y="5561"/>
                    </a:lnTo>
                    <a:cubicBezTo>
                      <a:pt x="8827" y="5586"/>
                      <a:pt x="8836" y="5608"/>
                      <a:pt x="8850" y="5630"/>
                    </a:cubicBezTo>
                    <a:lnTo>
                      <a:pt x="8850" y="5636"/>
                    </a:lnTo>
                    <a:lnTo>
                      <a:pt x="9316" y="5379"/>
                    </a:lnTo>
                    <a:cubicBezTo>
                      <a:pt x="9324" y="5402"/>
                      <a:pt x="9338" y="5421"/>
                      <a:pt x="9349" y="5443"/>
                    </a:cubicBezTo>
                    <a:lnTo>
                      <a:pt x="9489" y="5706"/>
                    </a:lnTo>
                    <a:cubicBezTo>
                      <a:pt x="9528" y="5775"/>
                      <a:pt x="9567" y="5848"/>
                      <a:pt x="9600" y="5920"/>
                    </a:cubicBezTo>
                    <a:lnTo>
                      <a:pt x="9609" y="5932"/>
                    </a:lnTo>
                    <a:lnTo>
                      <a:pt x="9137" y="6169"/>
                    </a:lnTo>
                    <a:lnTo>
                      <a:pt x="9134" y="6169"/>
                    </a:lnTo>
                    <a:lnTo>
                      <a:pt x="9140" y="6183"/>
                    </a:lnTo>
                    <a:cubicBezTo>
                      <a:pt x="9151" y="6202"/>
                      <a:pt x="9162" y="6222"/>
                      <a:pt x="9171" y="6244"/>
                    </a:cubicBezTo>
                    <a:lnTo>
                      <a:pt x="9645" y="6013"/>
                    </a:lnTo>
                    <a:lnTo>
                      <a:pt x="9659" y="6040"/>
                    </a:lnTo>
                    <a:cubicBezTo>
                      <a:pt x="9720" y="6158"/>
                      <a:pt x="9782" y="6283"/>
                      <a:pt x="9837" y="6406"/>
                    </a:cubicBezTo>
                    <a:cubicBezTo>
                      <a:pt x="9865" y="6462"/>
                      <a:pt x="9890" y="6518"/>
                      <a:pt x="9915" y="6573"/>
                    </a:cubicBezTo>
                    <a:lnTo>
                      <a:pt x="9430" y="6788"/>
                    </a:lnTo>
                    <a:lnTo>
                      <a:pt x="9427" y="6788"/>
                    </a:lnTo>
                    <a:lnTo>
                      <a:pt x="9430" y="6794"/>
                    </a:lnTo>
                    <a:lnTo>
                      <a:pt x="9461" y="6866"/>
                    </a:lnTo>
                    <a:lnTo>
                      <a:pt x="9949" y="6649"/>
                    </a:lnTo>
                    <a:cubicBezTo>
                      <a:pt x="10041" y="6855"/>
                      <a:pt x="10125" y="7053"/>
                      <a:pt x="10194" y="7226"/>
                    </a:cubicBezTo>
                    <a:lnTo>
                      <a:pt x="9698" y="7424"/>
                    </a:lnTo>
                    <a:cubicBezTo>
                      <a:pt x="9709" y="7444"/>
                      <a:pt x="9715" y="7466"/>
                      <a:pt x="9723" y="7491"/>
                    </a:cubicBezTo>
                    <a:lnTo>
                      <a:pt x="9729" y="7500"/>
                    </a:lnTo>
                    <a:lnTo>
                      <a:pt x="10228" y="7304"/>
                    </a:lnTo>
                    <a:cubicBezTo>
                      <a:pt x="10236" y="7327"/>
                      <a:pt x="10245" y="7346"/>
                      <a:pt x="10253" y="7368"/>
                    </a:cubicBezTo>
                    <a:cubicBezTo>
                      <a:pt x="10320" y="7541"/>
                      <a:pt x="10384" y="7717"/>
                      <a:pt x="10446" y="7890"/>
                    </a:cubicBezTo>
                    <a:lnTo>
                      <a:pt x="9938" y="8069"/>
                    </a:lnTo>
                    <a:lnTo>
                      <a:pt x="9935" y="8069"/>
                    </a:lnTo>
                    <a:lnTo>
                      <a:pt x="9935" y="8071"/>
                    </a:lnTo>
                    <a:cubicBezTo>
                      <a:pt x="9943" y="8097"/>
                      <a:pt x="9952" y="8122"/>
                      <a:pt x="9960" y="8150"/>
                    </a:cubicBezTo>
                    <a:lnTo>
                      <a:pt x="10468" y="7974"/>
                    </a:lnTo>
                    <a:cubicBezTo>
                      <a:pt x="10538" y="8175"/>
                      <a:pt x="10602" y="8373"/>
                      <a:pt x="10663" y="8571"/>
                    </a:cubicBezTo>
                    <a:lnTo>
                      <a:pt x="10147" y="8727"/>
                    </a:lnTo>
                    <a:cubicBezTo>
                      <a:pt x="10155" y="8749"/>
                      <a:pt x="10161" y="8777"/>
                      <a:pt x="10169" y="8805"/>
                    </a:cubicBezTo>
                    <a:lnTo>
                      <a:pt x="10169" y="8808"/>
                    </a:lnTo>
                    <a:lnTo>
                      <a:pt x="10688" y="8654"/>
                    </a:lnTo>
                    <a:cubicBezTo>
                      <a:pt x="10738" y="8816"/>
                      <a:pt x="10783" y="8975"/>
                      <a:pt x="10825" y="9137"/>
                    </a:cubicBezTo>
                    <a:cubicBezTo>
                      <a:pt x="10836" y="9179"/>
                      <a:pt x="10844" y="9215"/>
                      <a:pt x="10856" y="9254"/>
                    </a:cubicBezTo>
                    <a:lnTo>
                      <a:pt x="10334" y="9391"/>
                    </a:lnTo>
                    <a:lnTo>
                      <a:pt x="10328" y="9394"/>
                    </a:lnTo>
                    <a:cubicBezTo>
                      <a:pt x="10337" y="9419"/>
                      <a:pt x="10342" y="9447"/>
                      <a:pt x="10351" y="9472"/>
                    </a:cubicBezTo>
                    <a:lnTo>
                      <a:pt x="10353" y="9475"/>
                    </a:lnTo>
                    <a:lnTo>
                      <a:pt x="10881" y="9341"/>
                    </a:lnTo>
                    <a:cubicBezTo>
                      <a:pt x="10937" y="9564"/>
                      <a:pt x="10984" y="9768"/>
                      <a:pt x="11023" y="9949"/>
                    </a:cubicBezTo>
                    <a:lnTo>
                      <a:pt x="10493" y="10061"/>
                    </a:lnTo>
                    <a:lnTo>
                      <a:pt x="10490" y="10061"/>
                    </a:lnTo>
                    <a:lnTo>
                      <a:pt x="10490" y="10063"/>
                    </a:lnTo>
                    <a:cubicBezTo>
                      <a:pt x="10496" y="10091"/>
                      <a:pt x="10504" y="10116"/>
                      <a:pt x="10507" y="10144"/>
                    </a:cubicBezTo>
                    <a:lnTo>
                      <a:pt x="11040" y="10033"/>
                    </a:lnTo>
                    <a:cubicBezTo>
                      <a:pt x="11073" y="10178"/>
                      <a:pt x="11096" y="10312"/>
                      <a:pt x="11118" y="10420"/>
                    </a:cubicBezTo>
                    <a:lnTo>
                      <a:pt x="11160" y="10649"/>
                    </a:lnTo>
                    <a:lnTo>
                      <a:pt x="10621" y="10741"/>
                    </a:lnTo>
                    <a:lnTo>
                      <a:pt x="10619" y="10741"/>
                    </a:lnTo>
                    <a:cubicBezTo>
                      <a:pt x="10621" y="10769"/>
                      <a:pt x="10627" y="10791"/>
                      <a:pt x="10632" y="10819"/>
                    </a:cubicBezTo>
                    <a:lnTo>
                      <a:pt x="11174" y="10733"/>
                    </a:lnTo>
                    <a:lnTo>
                      <a:pt x="11199" y="10886"/>
                    </a:lnTo>
                    <a:lnTo>
                      <a:pt x="10116" y="11051"/>
                    </a:lnTo>
                    <a:cubicBezTo>
                      <a:pt x="10111" y="11009"/>
                      <a:pt x="10102" y="10970"/>
                      <a:pt x="10100" y="10931"/>
                    </a:cubicBezTo>
                    <a:cubicBezTo>
                      <a:pt x="10072" y="10777"/>
                      <a:pt x="10047" y="10635"/>
                      <a:pt x="10022" y="10512"/>
                    </a:cubicBezTo>
                    <a:cubicBezTo>
                      <a:pt x="9999" y="10387"/>
                      <a:pt x="9977" y="10281"/>
                      <a:pt x="9960" y="10189"/>
                    </a:cubicBezTo>
                    <a:cubicBezTo>
                      <a:pt x="9918" y="10010"/>
                      <a:pt x="9896" y="9910"/>
                      <a:pt x="9896" y="9910"/>
                    </a:cubicBezTo>
                    <a:lnTo>
                      <a:pt x="9659" y="9966"/>
                    </a:lnTo>
                    <a:cubicBezTo>
                      <a:pt x="9659" y="9932"/>
                      <a:pt x="9656" y="9896"/>
                      <a:pt x="9650" y="9854"/>
                    </a:cubicBezTo>
                    <a:cubicBezTo>
                      <a:pt x="9619" y="9726"/>
                      <a:pt x="9563" y="9627"/>
                      <a:pt x="9512" y="9627"/>
                    </a:cubicBezTo>
                    <a:cubicBezTo>
                      <a:pt x="9509" y="9627"/>
                      <a:pt x="9506" y="9627"/>
                      <a:pt x="9503" y="9628"/>
                    </a:cubicBezTo>
                    <a:cubicBezTo>
                      <a:pt x="9455" y="9639"/>
                      <a:pt x="9436" y="9756"/>
                      <a:pt x="9464" y="9893"/>
                    </a:cubicBezTo>
                    <a:cubicBezTo>
                      <a:pt x="9472" y="9935"/>
                      <a:pt x="9483" y="9968"/>
                      <a:pt x="9497" y="10005"/>
                    </a:cubicBezTo>
                    <a:lnTo>
                      <a:pt x="7893" y="10326"/>
                    </a:lnTo>
                    <a:cubicBezTo>
                      <a:pt x="7893" y="10326"/>
                      <a:pt x="7912" y="10415"/>
                      <a:pt x="7949" y="10571"/>
                    </a:cubicBezTo>
                    <a:cubicBezTo>
                      <a:pt x="7965" y="10646"/>
                      <a:pt x="7982" y="10741"/>
                      <a:pt x="8002" y="10850"/>
                    </a:cubicBezTo>
                    <a:cubicBezTo>
                      <a:pt x="8024" y="10956"/>
                      <a:pt x="8044" y="11079"/>
                      <a:pt x="8069" y="11213"/>
                    </a:cubicBezTo>
                    <a:cubicBezTo>
                      <a:pt x="8071" y="11246"/>
                      <a:pt x="8080" y="11277"/>
                      <a:pt x="8083" y="11316"/>
                    </a:cubicBezTo>
                    <a:lnTo>
                      <a:pt x="4771" y="11826"/>
                    </a:lnTo>
                    <a:cubicBezTo>
                      <a:pt x="4749" y="11690"/>
                      <a:pt x="4726" y="11553"/>
                      <a:pt x="4699" y="11422"/>
                    </a:cubicBezTo>
                    <a:lnTo>
                      <a:pt x="4693" y="11397"/>
                    </a:lnTo>
                    <a:lnTo>
                      <a:pt x="4690" y="11397"/>
                    </a:lnTo>
                    <a:lnTo>
                      <a:pt x="4685" y="11366"/>
                    </a:lnTo>
                    <a:cubicBezTo>
                      <a:pt x="4662" y="11277"/>
                      <a:pt x="4651" y="11199"/>
                      <a:pt x="4632" y="11123"/>
                    </a:cubicBezTo>
                    <a:lnTo>
                      <a:pt x="4629" y="11098"/>
                    </a:lnTo>
                    <a:lnTo>
                      <a:pt x="3265" y="11414"/>
                    </a:lnTo>
                    <a:lnTo>
                      <a:pt x="3270" y="11433"/>
                    </a:lnTo>
                    <a:cubicBezTo>
                      <a:pt x="3281" y="11500"/>
                      <a:pt x="3298" y="11570"/>
                      <a:pt x="3309" y="11640"/>
                    </a:cubicBezTo>
                    <a:lnTo>
                      <a:pt x="3337" y="11759"/>
                    </a:lnTo>
                    <a:cubicBezTo>
                      <a:pt x="3354" y="11849"/>
                      <a:pt x="3373" y="11941"/>
                      <a:pt x="3387" y="12036"/>
                    </a:cubicBezTo>
                    <a:lnTo>
                      <a:pt x="2651" y="12147"/>
                    </a:lnTo>
                    <a:cubicBezTo>
                      <a:pt x="2648" y="12136"/>
                      <a:pt x="2648" y="12125"/>
                      <a:pt x="2643" y="12111"/>
                    </a:cubicBezTo>
                    <a:lnTo>
                      <a:pt x="2637" y="12058"/>
                    </a:lnTo>
                    <a:cubicBezTo>
                      <a:pt x="2629" y="12027"/>
                      <a:pt x="2623" y="11985"/>
                      <a:pt x="2615" y="11941"/>
                    </a:cubicBezTo>
                    <a:cubicBezTo>
                      <a:pt x="2584" y="11768"/>
                      <a:pt x="2542" y="11567"/>
                      <a:pt x="2481" y="11330"/>
                    </a:cubicBezTo>
                    <a:cubicBezTo>
                      <a:pt x="2405" y="11059"/>
                      <a:pt x="2308" y="10764"/>
                      <a:pt x="2205" y="10485"/>
                    </a:cubicBezTo>
                    <a:lnTo>
                      <a:pt x="2193" y="10462"/>
                    </a:lnTo>
                    <a:cubicBezTo>
                      <a:pt x="2138" y="10320"/>
                      <a:pt x="2076" y="10172"/>
                      <a:pt x="2006" y="10024"/>
                    </a:cubicBezTo>
                    <a:cubicBezTo>
                      <a:pt x="1984" y="9980"/>
                      <a:pt x="1965" y="9935"/>
                      <a:pt x="1939" y="9890"/>
                    </a:cubicBezTo>
                    <a:cubicBezTo>
                      <a:pt x="1926" y="9857"/>
                      <a:pt x="1909" y="9823"/>
                      <a:pt x="1895" y="9793"/>
                    </a:cubicBezTo>
                    <a:lnTo>
                      <a:pt x="1803" y="9620"/>
                    </a:lnTo>
                    <a:cubicBezTo>
                      <a:pt x="1797" y="9600"/>
                      <a:pt x="1783" y="9583"/>
                      <a:pt x="1772" y="9564"/>
                    </a:cubicBezTo>
                    <a:lnTo>
                      <a:pt x="1708" y="9450"/>
                    </a:lnTo>
                    <a:lnTo>
                      <a:pt x="1686" y="9413"/>
                    </a:lnTo>
                    <a:cubicBezTo>
                      <a:pt x="1672" y="9388"/>
                      <a:pt x="1658" y="9363"/>
                      <a:pt x="1644" y="9344"/>
                    </a:cubicBezTo>
                    <a:lnTo>
                      <a:pt x="1574" y="9229"/>
                    </a:lnTo>
                    <a:cubicBezTo>
                      <a:pt x="1560" y="9212"/>
                      <a:pt x="1549" y="9193"/>
                      <a:pt x="1538" y="9176"/>
                    </a:cubicBezTo>
                    <a:lnTo>
                      <a:pt x="1507" y="9123"/>
                    </a:lnTo>
                    <a:cubicBezTo>
                      <a:pt x="1482" y="9087"/>
                      <a:pt x="1462" y="9053"/>
                      <a:pt x="1437" y="9017"/>
                    </a:cubicBezTo>
                    <a:cubicBezTo>
                      <a:pt x="1435" y="9012"/>
                      <a:pt x="1426" y="9003"/>
                      <a:pt x="1421" y="8995"/>
                    </a:cubicBezTo>
                    <a:cubicBezTo>
                      <a:pt x="1412" y="8984"/>
                      <a:pt x="1407" y="8973"/>
                      <a:pt x="1401" y="8967"/>
                    </a:cubicBezTo>
                    <a:cubicBezTo>
                      <a:pt x="1387" y="8947"/>
                      <a:pt x="1379" y="8931"/>
                      <a:pt x="1368" y="8914"/>
                    </a:cubicBezTo>
                    <a:lnTo>
                      <a:pt x="1225" y="8710"/>
                    </a:lnTo>
                    <a:cubicBezTo>
                      <a:pt x="1061" y="8487"/>
                      <a:pt x="871" y="8256"/>
                      <a:pt x="662" y="8027"/>
                    </a:cubicBezTo>
                    <a:cubicBezTo>
                      <a:pt x="645" y="8010"/>
                      <a:pt x="628" y="7991"/>
                      <a:pt x="612" y="7971"/>
                    </a:cubicBezTo>
                    <a:cubicBezTo>
                      <a:pt x="586" y="7943"/>
                      <a:pt x="561" y="7915"/>
                      <a:pt x="536" y="7896"/>
                    </a:cubicBezTo>
                    <a:cubicBezTo>
                      <a:pt x="517" y="7879"/>
                      <a:pt x="503" y="7859"/>
                      <a:pt x="486" y="7843"/>
                    </a:cubicBezTo>
                    <a:lnTo>
                      <a:pt x="478" y="7837"/>
                    </a:lnTo>
                    <a:cubicBezTo>
                      <a:pt x="461" y="7815"/>
                      <a:pt x="439" y="7795"/>
                      <a:pt x="422" y="7776"/>
                    </a:cubicBezTo>
                    <a:cubicBezTo>
                      <a:pt x="388" y="7742"/>
                      <a:pt x="352" y="7706"/>
                      <a:pt x="319" y="7675"/>
                    </a:cubicBezTo>
                    <a:cubicBezTo>
                      <a:pt x="291" y="7650"/>
                      <a:pt x="263" y="7625"/>
                      <a:pt x="238" y="7603"/>
                    </a:cubicBezTo>
                    <a:lnTo>
                      <a:pt x="227" y="7592"/>
                    </a:lnTo>
                    <a:cubicBezTo>
                      <a:pt x="187" y="7553"/>
                      <a:pt x="154" y="7522"/>
                      <a:pt x="126" y="7497"/>
                    </a:cubicBezTo>
                    <a:lnTo>
                      <a:pt x="73" y="7452"/>
                    </a:lnTo>
                    <a:lnTo>
                      <a:pt x="3128" y="3948"/>
                    </a:lnTo>
                    <a:cubicBezTo>
                      <a:pt x="3139" y="3954"/>
                      <a:pt x="3153" y="3959"/>
                      <a:pt x="3164" y="3965"/>
                    </a:cubicBezTo>
                    <a:cubicBezTo>
                      <a:pt x="3220" y="3993"/>
                      <a:pt x="3276" y="4009"/>
                      <a:pt x="3326" y="4018"/>
                    </a:cubicBezTo>
                    <a:cubicBezTo>
                      <a:pt x="3345" y="4020"/>
                      <a:pt x="3364" y="4022"/>
                      <a:pt x="3382" y="4022"/>
                    </a:cubicBezTo>
                    <a:cubicBezTo>
                      <a:pt x="3467" y="4022"/>
                      <a:pt x="3540" y="3995"/>
                      <a:pt x="3588" y="3940"/>
                    </a:cubicBezTo>
                    <a:cubicBezTo>
                      <a:pt x="3647" y="3876"/>
                      <a:pt x="3658" y="3772"/>
                      <a:pt x="3625" y="3672"/>
                    </a:cubicBezTo>
                    <a:cubicBezTo>
                      <a:pt x="3605" y="3619"/>
                      <a:pt x="3583" y="3563"/>
                      <a:pt x="3546" y="3513"/>
                    </a:cubicBezTo>
                    <a:cubicBezTo>
                      <a:pt x="3541" y="3505"/>
                      <a:pt x="3535" y="3499"/>
                      <a:pt x="3530" y="3491"/>
                    </a:cubicBezTo>
                    <a:lnTo>
                      <a:pt x="3770" y="3214"/>
                    </a:lnTo>
                    <a:cubicBezTo>
                      <a:pt x="3784" y="3223"/>
                      <a:pt x="3800" y="3234"/>
                      <a:pt x="3814" y="3240"/>
                    </a:cubicBezTo>
                    <a:cubicBezTo>
                      <a:pt x="3881" y="3270"/>
                      <a:pt x="3951" y="3295"/>
                      <a:pt x="4015" y="3306"/>
                    </a:cubicBezTo>
                    <a:cubicBezTo>
                      <a:pt x="4046" y="3311"/>
                      <a:pt x="4076" y="3314"/>
                      <a:pt x="4104" y="3314"/>
                    </a:cubicBezTo>
                    <a:cubicBezTo>
                      <a:pt x="4197" y="3314"/>
                      <a:pt x="4274" y="3288"/>
                      <a:pt x="4328" y="3228"/>
                    </a:cubicBezTo>
                    <a:cubicBezTo>
                      <a:pt x="4394" y="3153"/>
                      <a:pt x="4408" y="3033"/>
                      <a:pt x="4364" y="2908"/>
                    </a:cubicBezTo>
                    <a:cubicBezTo>
                      <a:pt x="4341" y="2846"/>
                      <a:pt x="4308" y="2779"/>
                      <a:pt x="4261" y="2718"/>
                    </a:cubicBezTo>
                    <a:cubicBezTo>
                      <a:pt x="4255" y="2707"/>
                      <a:pt x="4244" y="2696"/>
                      <a:pt x="4238" y="2684"/>
                    </a:cubicBezTo>
                    <a:lnTo>
                      <a:pt x="4481" y="2403"/>
                    </a:lnTo>
                    <a:cubicBezTo>
                      <a:pt x="4481" y="2403"/>
                      <a:pt x="4484" y="2403"/>
                      <a:pt x="4484" y="2405"/>
                    </a:cubicBezTo>
                    <a:cubicBezTo>
                      <a:pt x="4548" y="2439"/>
                      <a:pt x="4609" y="2458"/>
                      <a:pt x="4665" y="2472"/>
                    </a:cubicBezTo>
                    <a:cubicBezTo>
                      <a:pt x="4697" y="2479"/>
                      <a:pt x="4728" y="2482"/>
                      <a:pt x="4757" y="2482"/>
                    </a:cubicBezTo>
                    <a:cubicBezTo>
                      <a:pt x="4836" y="2482"/>
                      <a:pt x="4901" y="2458"/>
                      <a:pt x="4944" y="2411"/>
                    </a:cubicBezTo>
                    <a:cubicBezTo>
                      <a:pt x="5005" y="2341"/>
                      <a:pt x="5008" y="2238"/>
                      <a:pt x="4969" y="2124"/>
                    </a:cubicBezTo>
                    <a:cubicBezTo>
                      <a:pt x="4950" y="2068"/>
                      <a:pt x="4916" y="2009"/>
                      <a:pt x="4874" y="1953"/>
                    </a:cubicBezTo>
                    <a:lnTo>
                      <a:pt x="5011" y="1797"/>
                    </a:lnTo>
                    <a:cubicBezTo>
                      <a:pt x="5052" y="1819"/>
                      <a:pt x="5087" y="1831"/>
                      <a:pt x="5113" y="1831"/>
                    </a:cubicBezTo>
                    <a:cubicBezTo>
                      <a:pt x="5127" y="1831"/>
                      <a:pt x="5139" y="1827"/>
                      <a:pt x="5148" y="1820"/>
                    </a:cubicBezTo>
                    <a:cubicBezTo>
                      <a:pt x="5173" y="1797"/>
                      <a:pt x="5159" y="1744"/>
                      <a:pt x="5117" y="1680"/>
                    </a:cubicBezTo>
                    <a:lnTo>
                      <a:pt x="5438" y="1315"/>
                    </a:lnTo>
                    <a:lnTo>
                      <a:pt x="5446" y="1323"/>
                    </a:lnTo>
                    <a:lnTo>
                      <a:pt x="5767" y="963"/>
                    </a:lnTo>
                    <a:close/>
                    <a:moveTo>
                      <a:pt x="8222" y="12820"/>
                    </a:moveTo>
                    <a:lnTo>
                      <a:pt x="8233" y="13185"/>
                    </a:lnTo>
                    <a:cubicBezTo>
                      <a:pt x="8236" y="13523"/>
                      <a:pt x="8228" y="13857"/>
                      <a:pt x="8205" y="14178"/>
                    </a:cubicBezTo>
                    <a:lnTo>
                      <a:pt x="4880" y="13830"/>
                    </a:lnTo>
                    <a:cubicBezTo>
                      <a:pt x="4886" y="13701"/>
                      <a:pt x="4886" y="13570"/>
                      <a:pt x="4886" y="13436"/>
                    </a:cubicBezTo>
                    <a:lnTo>
                      <a:pt x="4888" y="13417"/>
                    </a:lnTo>
                    <a:lnTo>
                      <a:pt x="4886" y="13417"/>
                    </a:lnTo>
                    <a:lnTo>
                      <a:pt x="4888" y="13403"/>
                    </a:lnTo>
                    <a:lnTo>
                      <a:pt x="4888" y="13383"/>
                    </a:lnTo>
                    <a:cubicBezTo>
                      <a:pt x="4891" y="13297"/>
                      <a:pt x="4888" y="13216"/>
                      <a:pt x="4888" y="13138"/>
                    </a:cubicBezTo>
                    <a:lnTo>
                      <a:pt x="4886" y="13115"/>
                    </a:lnTo>
                    <a:lnTo>
                      <a:pt x="3502" y="13152"/>
                    </a:lnTo>
                    <a:lnTo>
                      <a:pt x="3502" y="13143"/>
                    </a:lnTo>
                    <a:lnTo>
                      <a:pt x="3505" y="13143"/>
                    </a:lnTo>
                    <a:cubicBezTo>
                      <a:pt x="3505" y="13101"/>
                      <a:pt x="3507" y="13062"/>
                      <a:pt x="3507" y="13029"/>
                    </a:cubicBezTo>
                    <a:lnTo>
                      <a:pt x="3507" y="12903"/>
                    </a:lnTo>
                    <a:lnTo>
                      <a:pt x="3507" y="12839"/>
                    </a:lnTo>
                    <a:lnTo>
                      <a:pt x="8222" y="12820"/>
                    </a:lnTo>
                    <a:close/>
                    <a:moveTo>
                      <a:pt x="2921" y="13676"/>
                    </a:moveTo>
                    <a:lnTo>
                      <a:pt x="3401" y="13726"/>
                    </a:lnTo>
                    <a:cubicBezTo>
                      <a:pt x="3376" y="13941"/>
                      <a:pt x="3340" y="14175"/>
                      <a:pt x="3298" y="14401"/>
                    </a:cubicBezTo>
                    <a:cubicBezTo>
                      <a:pt x="3240" y="14714"/>
                      <a:pt x="3164" y="15015"/>
                      <a:pt x="3072" y="15305"/>
                    </a:cubicBezTo>
                    <a:cubicBezTo>
                      <a:pt x="2983" y="15598"/>
                      <a:pt x="2871" y="15900"/>
                      <a:pt x="2749" y="16170"/>
                    </a:cubicBezTo>
                    <a:cubicBezTo>
                      <a:pt x="2656" y="16377"/>
                      <a:pt x="2556" y="16586"/>
                      <a:pt x="2453" y="16778"/>
                    </a:cubicBezTo>
                    <a:lnTo>
                      <a:pt x="2029" y="16547"/>
                    </a:lnTo>
                    <a:cubicBezTo>
                      <a:pt x="2043" y="16530"/>
                      <a:pt x="2057" y="16499"/>
                      <a:pt x="2079" y="16452"/>
                    </a:cubicBezTo>
                    <a:cubicBezTo>
                      <a:pt x="2124" y="16368"/>
                      <a:pt x="2177" y="16257"/>
                      <a:pt x="2232" y="16142"/>
                    </a:cubicBezTo>
                    <a:lnTo>
                      <a:pt x="2277" y="16042"/>
                    </a:lnTo>
                    <a:lnTo>
                      <a:pt x="2308" y="15969"/>
                    </a:lnTo>
                    <a:lnTo>
                      <a:pt x="2327" y="15933"/>
                    </a:lnTo>
                    <a:cubicBezTo>
                      <a:pt x="2350" y="15880"/>
                      <a:pt x="2372" y="15830"/>
                      <a:pt x="2391" y="15774"/>
                    </a:cubicBezTo>
                    <a:cubicBezTo>
                      <a:pt x="2403" y="15746"/>
                      <a:pt x="2414" y="15721"/>
                      <a:pt x="2425" y="15693"/>
                    </a:cubicBezTo>
                    <a:cubicBezTo>
                      <a:pt x="2495" y="15503"/>
                      <a:pt x="2556" y="15328"/>
                      <a:pt x="2612" y="15157"/>
                    </a:cubicBezTo>
                    <a:cubicBezTo>
                      <a:pt x="2668" y="14979"/>
                      <a:pt x="2718" y="14795"/>
                      <a:pt x="2760" y="14611"/>
                    </a:cubicBezTo>
                    <a:cubicBezTo>
                      <a:pt x="2765" y="14574"/>
                      <a:pt x="2776" y="14538"/>
                      <a:pt x="2782" y="14499"/>
                    </a:cubicBezTo>
                    <a:cubicBezTo>
                      <a:pt x="2796" y="14452"/>
                      <a:pt x="2807" y="14407"/>
                      <a:pt x="2815" y="14357"/>
                    </a:cubicBezTo>
                    <a:lnTo>
                      <a:pt x="2824" y="14301"/>
                    </a:lnTo>
                    <a:lnTo>
                      <a:pt x="2835" y="14240"/>
                    </a:lnTo>
                    <a:lnTo>
                      <a:pt x="2852" y="14131"/>
                    </a:lnTo>
                    <a:cubicBezTo>
                      <a:pt x="2860" y="14081"/>
                      <a:pt x="2871" y="14036"/>
                      <a:pt x="2874" y="13994"/>
                    </a:cubicBezTo>
                    <a:cubicBezTo>
                      <a:pt x="2877" y="13975"/>
                      <a:pt x="2877" y="13952"/>
                      <a:pt x="2880" y="13936"/>
                    </a:cubicBezTo>
                    <a:cubicBezTo>
                      <a:pt x="2888" y="13896"/>
                      <a:pt x="2891" y="13863"/>
                      <a:pt x="2899" y="13830"/>
                    </a:cubicBezTo>
                    <a:cubicBezTo>
                      <a:pt x="2902" y="13813"/>
                      <a:pt x="2902" y="13799"/>
                      <a:pt x="2905" y="13782"/>
                    </a:cubicBezTo>
                    <a:cubicBezTo>
                      <a:pt x="2908" y="13765"/>
                      <a:pt x="2913" y="13746"/>
                      <a:pt x="2913" y="13732"/>
                    </a:cubicBezTo>
                    <a:cubicBezTo>
                      <a:pt x="2916" y="13715"/>
                      <a:pt x="2919" y="13698"/>
                      <a:pt x="2919" y="13687"/>
                    </a:cubicBezTo>
                    <a:cubicBezTo>
                      <a:pt x="2921" y="13682"/>
                      <a:pt x="2921" y="13682"/>
                      <a:pt x="2921" y="13676"/>
                    </a:cubicBezTo>
                    <a:close/>
                    <a:moveTo>
                      <a:pt x="2486" y="16854"/>
                    </a:moveTo>
                    <a:lnTo>
                      <a:pt x="6855" y="19244"/>
                    </a:lnTo>
                    <a:cubicBezTo>
                      <a:pt x="6699" y="19549"/>
                      <a:pt x="6534" y="19853"/>
                      <a:pt x="6372" y="20132"/>
                    </a:cubicBezTo>
                    <a:cubicBezTo>
                      <a:pt x="6325" y="20204"/>
                      <a:pt x="6283" y="20274"/>
                      <a:pt x="6241" y="20344"/>
                    </a:cubicBezTo>
                    <a:lnTo>
                      <a:pt x="6180" y="20450"/>
                    </a:lnTo>
                    <a:lnTo>
                      <a:pt x="6180" y="20452"/>
                    </a:lnTo>
                    <a:lnTo>
                      <a:pt x="3488" y="18572"/>
                    </a:lnTo>
                    <a:cubicBezTo>
                      <a:pt x="3493" y="18561"/>
                      <a:pt x="3502" y="18553"/>
                      <a:pt x="3505" y="18541"/>
                    </a:cubicBezTo>
                    <a:lnTo>
                      <a:pt x="3558" y="18447"/>
                    </a:lnTo>
                    <a:cubicBezTo>
                      <a:pt x="3585" y="18388"/>
                      <a:pt x="3616" y="18335"/>
                      <a:pt x="3652" y="18274"/>
                    </a:cubicBezTo>
                    <a:lnTo>
                      <a:pt x="3661" y="18257"/>
                    </a:lnTo>
                    <a:lnTo>
                      <a:pt x="2417" y="17621"/>
                    </a:lnTo>
                    <a:cubicBezTo>
                      <a:pt x="2389" y="17665"/>
                      <a:pt x="2364" y="17716"/>
                      <a:pt x="2336" y="17763"/>
                    </a:cubicBezTo>
                    <a:lnTo>
                      <a:pt x="2043" y="17559"/>
                    </a:lnTo>
                    <a:cubicBezTo>
                      <a:pt x="2045" y="17551"/>
                      <a:pt x="2051" y="17545"/>
                      <a:pt x="2057" y="17545"/>
                    </a:cubicBezTo>
                    <a:lnTo>
                      <a:pt x="2071" y="17523"/>
                    </a:lnTo>
                    <a:cubicBezTo>
                      <a:pt x="2093" y="17495"/>
                      <a:pt x="2118" y="17456"/>
                      <a:pt x="2149" y="17412"/>
                    </a:cubicBezTo>
                    <a:cubicBezTo>
                      <a:pt x="2160" y="17395"/>
                      <a:pt x="2174" y="17373"/>
                      <a:pt x="2182" y="17356"/>
                    </a:cubicBezTo>
                    <a:lnTo>
                      <a:pt x="2210" y="17317"/>
                    </a:lnTo>
                    <a:cubicBezTo>
                      <a:pt x="2224" y="17297"/>
                      <a:pt x="2238" y="17272"/>
                      <a:pt x="2252" y="17253"/>
                    </a:cubicBezTo>
                    <a:lnTo>
                      <a:pt x="2280" y="17205"/>
                    </a:lnTo>
                    <a:cubicBezTo>
                      <a:pt x="2291" y="17191"/>
                      <a:pt x="2302" y="17174"/>
                      <a:pt x="2308" y="17160"/>
                    </a:cubicBezTo>
                    <a:lnTo>
                      <a:pt x="2319" y="17144"/>
                    </a:lnTo>
                    <a:cubicBezTo>
                      <a:pt x="2330" y="17130"/>
                      <a:pt x="2333" y="17119"/>
                      <a:pt x="2341" y="17107"/>
                    </a:cubicBezTo>
                    <a:cubicBezTo>
                      <a:pt x="2344" y="17096"/>
                      <a:pt x="2355" y="17088"/>
                      <a:pt x="2361" y="17077"/>
                    </a:cubicBezTo>
                    <a:cubicBezTo>
                      <a:pt x="2369" y="17063"/>
                      <a:pt x="2377" y="17046"/>
                      <a:pt x="2386" y="17032"/>
                    </a:cubicBezTo>
                    <a:lnTo>
                      <a:pt x="2422" y="16965"/>
                    </a:lnTo>
                    <a:cubicBezTo>
                      <a:pt x="2430" y="16951"/>
                      <a:pt x="2439" y="16937"/>
                      <a:pt x="2444" y="16926"/>
                    </a:cubicBezTo>
                    <a:lnTo>
                      <a:pt x="2486" y="16854"/>
                    </a:lnTo>
                    <a:close/>
                    <a:moveTo>
                      <a:pt x="3463" y="13732"/>
                    </a:moveTo>
                    <a:lnTo>
                      <a:pt x="3488" y="13737"/>
                    </a:lnTo>
                    <a:cubicBezTo>
                      <a:pt x="3485" y="13863"/>
                      <a:pt x="3477" y="13989"/>
                      <a:pt x="3465" y="14108"/>
                    </a:cubicBezTo>
                    <a:lnTo>
                      <a:pt x="3463" y="14131"/>
                    </a:lnTo>
                    <a:lnTo>
                      <a:pt x="4858" y="14245"/>
                    </a:lnTo>
                    <a:lnTo>
                      <a:pt x="4855" y="14228"/>
                    </a:lnTo>
                    <a:cubicBezTo>
                      <a:pt x="4866" y="14117"/>
                      <a:pt x="4872" y="14002"/>
                      <a:pt x="4880" y="13883"/>
                    </a:cubicBezTo>
                    <a:lnTo>
                      <a:pt x="8205" y="14228"/>
                    </a:lnTo>
                    <a:lnTo>
                      <a:pt x="8205" y="14245"/>
                    </a:lnTo>
                    <a:cubicBezTo>
                      <a:pt x="8194" y="14415"/>
                      <a:pt x="8177" y="14577"/>
                      <a:pt x="8164" y="14731"/>
                    </a:cubicBezTo>
                    <a:cubicBezTo>
                      <a:pt x="8158" y="14806"/>
                      <a:pt x="8144" y="14884"/>
                      <a:pt x="8136" y="14954"/>
                    </a:cubicBezTo>
                    <a:cubicBezTo>
                      <a:pt x="8130" y="14993"/>
                      <a:pt x="8130" y="15026"/>
                      <a:pt x="8122" y="15063"/>
                    </a:cubicBezTo>
                    <a:cubicBezTo>
                      <a:pt x="8116" y="15096"/>
                      <a:pt x="8116" y="15132"/>
                      <a:pt x="8108" y="15166"/>
                    </a:cubicBezTo>
                    <a:cubicBezTo>
                      <a:pt x="8102" y="15233"/>
                      <a:pt x="8088" y="15300"/>
                      <a:pt x="8080" y="15358"/>
                    </a:cubicBezTo>
                    <a:cubicBezTo>
                      <a:pt x="8069" y="15420"/>
                      <a:pt x="8060" y="15475"/>
                      <a:pt x="8049" y="15531"/>
                    </a:cubicBezTo>
                    <a:cubicBezTo>
                      <a:pt x="8038" y="15587"/>
                      <a:pt x="8032" y="15637"/>
                      <a:pt x="8024" y="15685"/>
                    </a:cubicBezTo>
                    <a:cubicBezTo>
                      <a:pt x="8018" y="15735"/>
                      <a:pt x="8007" y="15777"/>
                      <a:pt x="7999" y="15816"/>
                    </a:cubicBezTo>
                    <a:cubicBezTo>
                      <a:pt x="7985" y="15891"/>
                      <a:pt x="7977" y="15950"/>
                      <a:pt x="7965" y="15994"/>
                    </a:cubicBezTo>
                    <a:cubicBezTo>
                      <a:pt x="7957" y="16036"/>
                      <a:pt x="7951" y="16061"/>
                      <a:pt x="7951" y="16061"/>
                    </a:cubicBezTo>
                    <a:lnTo>
                      <a:pt x="9570" y="16399"/>
                    </a:lnTo>
                    <a:lnTo>
                      <a:pt x="9943" y="16477"/>
                    </a:lnTo>
                    <a:lnTo>
                      <a:pt x="9960" y="16480"/>
                    </a:lnTo>
                    <a:cubicBezTo>
                      <a:pt x="9960" y="16480"/>
                      <a:pt x="9966" y="16452"/>
                      <a:pt x="9977" y="16407"/>
                    </a:cubicBezTo>
                    <a:cubicBezTo>
                      <a:pt x="9985" y="16357"/>
                      <a:pt x="9999" y="16287"/>
                      <a:pt x="10016" y="16198"/>
                    </a:cubicBezTo>
                    <a:cubicBezTo>
                      <a:pt x="10027" y="16153"/>
                      <a:pt x="10035" y="16103"/>
                      <a:pt x="10044" y="16050"/>
                    </a:cubicBezTo>
                    <a:cubicBezTo>
                      <a:pt x="10055" y="15994"/>
                      <a:pt x="10063" y="15941"/>
                      <a:pt x="10072" y="15874"/>
                    </a:cubicBezTo>
                    <a:cubicBezTo>
                      <a:pt x="10086" y="15816"/>
                      <a:pt x="10097" y="15749"/>
                      <a:pt x="10105" y="15676"/>
                    </a:cubicBezTo>
                    <a:cubicBezTo>
                      <a:pt x="10116" y="15601"/>
                      <a:pt x="10128" y="15531"/>
                      <a:pt x="10139" y="15453"/>
                    </a:cubicBezTo>
                    <a:cubicBezTo>
                      <a:pt x="10144" y="15417"/>
                      <a:pt x="10147" y="15375"/>
                      <a:pt x="10155" y="15333"/>
                    </a:cubicBezTo>
                    <a:cubicBezTo>
                      <a:pt x="10158" y="15294"/>
                      <a:pt x="10167" y="15250"/>
                      <a:pt x="10169" y="15210"/>
                    </a:cubicBezTo>
                    <a:cubicBezTo>
                      <a:pt x="10183" y="15127"/>
                      <a:pt x="10189" y="15040"/>
                      <a:pt x="10200" y="14954"/>
                    </a:cubicBezTo>
                    <a:cubicBezTo>
                      <a:pt x="10214" y="14789"/>
                      <a:pt x="10231" y="14619"/>
                      <a:pt x="10245" y="14443"/>
                    </a:cubicBezTo>
                    <a:lnTo>
                      <a:pt x="14700" y="14909"/>
                    </a:lnTo>
                    <a:lnTo>
                      <a:pt x="14692" y="14971"/>
                    </a:lnTo>
                    <a:cubicBezTo>
                      <a:pt x="14689" y="15001"/>
                      <a:pt x="14680" y="15037"/>
                      <a:pt x="14678" y="15082"/>
                    </a:cubicBezTo>
                    <a:cubicBezTo>
                      <a:pt x="14672" y="15121"/>
                      <a:pt x="14667" y="15163"/>
                      <a:pt x="14661" y="15216"/>
                    </a:cubicBezTo>
                    <a:cubicBezTo>
                      <a:pt x="14658" y="15247"/>
                      <a:pt x="14653" y="15277"/>
                      <a:pt x="14647" y="15314"/>
                    </a:cubicBezTo>
                    <a:cubicBezTo>
                      <a:pt x="14636" y="15397"/>
                      <a:pt x="14625" y="15495"/>
                      <a:pt x="14608" y="15595"/>
                    </a:cubicBezTo>
                    <a:lnTo>
                      <a:pt x="14591" y="15707"/>
                    </a:lnTo>
                    <a:cubicBezTo>
                      <a:pt x="14574" y="15821"/>
                      <a:pt x="14555" y="15950"/>
                      <a:pt x="14533" y="16086"/>
                    </a:cubicBezTo>
                    <a:cubicBezTo>
                      <a:pt x="14513" y="16178"/>
                      <a:pt x="14499" y="16271"/>
                      <a:pt x="14482" y="16365"/>
                    </a:cubicBezTo>
                    <a:cubicBezTo>
                      <a:pt x="14468" y="16430"/>
                      <a:pt x="14457" y="16494"/>
                      <a:pt x="14443" y="16558"/>
                    </a:cubicBezTo>
                    <a:lnTo>
                      <a:pt x="14424" y="16661"/>
                    </a:lnTo>
                    <a:cubicBezTo>
                      <a:pt x="14393" y="16826"/>
                      <a:pt x="14357" y="16993"/>
                      <a:pt x="14315" y="17169"/>
                    </a:cubicBezTo>
                    <a:lnTo>
                      <a:pt x="14284" y="17303"/>
                    </a:lnTo>
                    <a:cubicBezTo>
                      <a:pt x="14173" y="17769"/>
                      <a:pt x="14047" y="18232"/>
                      <a:pt x="13908" y="18681"/>
                    </a:cubicBezTo>
                    <a:cubicBezTo>
                      <a:pt x="13771" y="19127"/>
                      <a:pt x="13606" y="19582"/>
                      <a:pt x="13433" y="20028"/>
                    </a:cubicBezTo>
                    <a:lnTo>
                      <a:pt x="13403" y="20104"/>
                    </a:lnTo>
                    <a:cubicBezTo>
                      <a:pt x="13327" y="20288"/>
                      <a:pt x="13258" y="20464"/>
                      <a:pt x="13182" y="20634"/>
                    </a:cubicBezTo>
                    <a:cubicBezTo>
                      <a:pt x="13166" y="20667"/>
                      <a:pt x="13152" y="20701"/>
                      <a:pt x="13138" y="20734"/>
                    </a:cubicBezTo>
                    <a:cubicBezTo>
                      <a:pt x="13110" y="20793"/>
                      <a:pt x="13085" y="20854"/>
                      <a:pt x="13057" y="20910"/>
                    </a:cubicBezTo>
                    <a:lnTo>
                      <a:pt x="13004" y="21024"/>
                    </a:lnTo>
                    <a:cubicBezTo>
                      <a:pt x="12984" y="21075"/>
                      <a:pt x="12959" y="21122"/>
                      <a:pt x="12937" y="21167"/>
                    </a:cubicBezTo>
                    <a:cubicBezTo>
                      <a:pt x="12769" y="21526"/>
                      <a:pt x="12630" y="21794"/>
                      <a:pt x="12543" y="21956"/>
                    </a:cubicBezTo>
                    <a:lnTo>
                      <a:pt x="12504" y="22029"/>
                    </a:lnTo>
                    <a:cubicBezTo>
                      <a:pt x="12474" y="22087"/>
                      <a:pt x="12449" y="22137"/>
                      <a:pt x="12429" y="22171"/>
                    </a:cubicBezTo>
                    <a:cubicBezTo>
                      <a:pt x="12415" y="22196"/>
                      <a:pt x="12404" y="22213"/>
                      <a:pt x="12398" y="22227"/>
                    </a:cubicBezTo>
                    <a:lnTo>
                      <a:pt x="8655" y="20179"/>
                    </a:lnTo>
                    <a:cubicBezTo>
                      <a:pt x="8668" y="20151"/>
                      <a:pt x="8682" y="20126"/>
                      <a:pt x="8696" y="20093"/>
                    </a:cubicBezTo>
                    <a:cubicBezTo>
                      <a:pt x="8878" y="19716"/>
                      <a:pt x="9045" y="19334"/>
                      <a:pt x="9190" y="18971"/>
                    </a:cubicBezTo>
                    <a:cubicBezTo>
                      <a:pt x="9226" y="18879"/>
                      <a:pt x="9260" y="18790"/>
                      <a:pt x="9293" y="18703"/>
                    </a:cubicBezTo>
                    <a:cubicBezTo>
                      <a:pt x="9330" y="18614"/>
                      <a:pt x="9360" y="18527"/>
                      <a:pt x="9388" y="18444"/>
                    </a:cubicBezTo>
                    <a:cubicBezTo>
                      <a:pt x="9416" y="18357"/>
                      <a:pt x="9444" y="18276"/>
                      <a:pt x="9475" y="18196"/>
                    </a:cubicBezTo>
                    <a:cubicBezTo>
                      <a:pt x="9503" y="18117"/>
                      <a:pt x="9528" y="18036"/>
                      <a:pt x="9553" y="17964"/>
                    </a:cubicBezTo>
                    <a:cubicBezTo>
                      <a:pt x="9650" y="17663"/>
                      <a:pt x="9715" y="17412"/>
                      <a:pt x="9762" y="17239"/>
                    </a:cubicBezTo>
                    <a:cubicBezTo>
                      <a:pt x="9784" y="17149"/>
                      <a:pt x="9798" y="17080"/>
                      <a:pt x="9812" y="17032"/>
                    </a:cubicBezTo>
                    <a:cubicBezTo>
                      <a:pt x="9823" y="16988"/>
                      <a:pt x="9832" y="16960"/>
                      <a:pt x="9832" y="16960"/>
                    </a:cubicBezTo>
                    <a:lnTo>
                      <a:pt x="7837" y="16474"/>
                    </a:lnTo>
                    <a:lnTo>
                      <a:pt x="7837" y="16474"/>
                    </a:lnTo>
                    <a:cubicBezTo>
                      <a:pt x="7854" y="16483"/>
                      <a:pt x="7845" y="16505"/>
                      <a:pt x="7840" y="16547"/>
                    </a:cubicBezTo>
                    <a:cubicBezTo>
                      <a:pt x="7832" y="16589"/>
                      <a:pt x="7815" y="16647"/>
                      <a:pt x="7795" y="16725"/>
                    </a:cubicBezTo>
                    <a:cubicBezTo>
                      <a:pt x="7756" y="16879"/>
                      <a:pt x="7692" y="17094"/>
                      <a:pt x="7614" y="17353"/>
                    </a:cubicBezTo>
                    <a:cubicBezTo>
                      <a:pt x="7452" y="17869"/>
                      <a:pt x="7198" y="18550"/>
                      <a:pt x="6875" y="19197"/>
                    </a:cubicBezTo>
                    <a:lnTo>
                      <a:pt x="2509" y="16806"/>
                    </a:lnTo>
                    <a:cubicBezTo>
                      <a:pt x="2612" y="16611"/>
                      <a:pt x="2718" y="16404"/>
                      <a:pt x="2807" y="16195"/>
                    </a:cubicBezTo>
                    <a:cubicBezTo>
                      <a:pt x="2930" y="15919"/>
                      <a:pt x="3044" y="15615"/>
                      <a:pt x="3136" y="15322"/>
                    </a:cubicBezTo>
                    <a:cubicBezTo>
                      <a:pt x="3226" y="15037"/>
                      <a:pt x="3301" y="14731"/>
                      <a:pt x="3362" y="14415"/>
                    </a:cubicBezTo>
                    <a:cubicBezTo>
                      <a:pt x="3407" y="14187"/>
                      <a:pt x="3440" y="13952"/>
                      <a:pt x="3463" y="13732"/>
                    </a:cubicBezTo>
                    <a:close/>
                    <a:moveTo>
                      <a:pt x="16893" y="12778"/>
                    </a:moveTo>
                    <a:lnTo>
                      <a:pt x="16893" y="12976"/>
                    </a:lnTo>
                    <a:cubicBezTo>
                      <a:pt x="16893" y="13065"/>
                      <a:pt x="16893" y="13185"/>
                      <a:pt x="16884" y="13325"/>
                    </a:cubicBezTo>
                    <a:cubicBezTo>
                      <a:pt x="16882" y="13397"/>
                      <a:pt x="16882" y="13481"/>
                      <a:pt x="16879" y="13573"/>
                    </a:cubicBezTo>
                    <a:lnTo>
                      <a:pt x="16876" y="13629"/>
                    </a:lnTo>
                    <a:cubicBezTo>
                      <a:pt x="16870" y="13721"/>
                      <a:pt x="16865" y="13818"/>
                      <a:pt x="16862" y="13927"/>
                    </a:cubicBezTo>
                    <a:lnTo>
                      <a:pt x="16848" y="14178"/>
                    </a:lnTo>
                    <a:cubicBezTo>
                      <a:pt x="16843" y="14209"/>
                      <a:pt x="16843" y="14245"/>
                      <a:pt x="16840" y="14279"/>
                    </a:cubicBezTo>
                    <a:cubicBezTo>
                      <a:pt x="16837" y="14315"/>
                      <a:pt x="16831" y="14346"/>
                      <a:pt x="16831" y="14385"/>
                    </a:cubicBezTo>
                    <a:lnTo>
                      <a:pt x="16815" y="14599"/>
                    </a:lnTo>
                    <a:cubicBezTo>
                      <a:pt x="16815" y="14639"/>
                      <a:pt x="16809" y="14678"/>
                      <a:pt x="16809" y="14711"/>
                    </a:cubicBezTo>
                    <a:lnTo>
                      <a:pt x="16798" y="14828"/>
                    </a:lnTo>
                    <a:cubicBezTo>
                      <a:pt x="16737" y="15515"/>
                      <a:pt x="16633" y="16240"/>
                      <a:pt x="16502" y="16935"/>
                    </a:cubicBezTo>
                    <a:cubicBezTo>
                      <a:pt x="16349" y="17732"/>
                      <a:pt x="16151" y="18530"/>
                      <a:pt x="15908" y="19297"/>
                    </a:cubicBezTo>
                    <a:cubicBezTo>
                      <a:pt x="15668" y="20067"/>
                      <a:pt x="15383" y="20835"/>
                      <a:pt x="15054" y="21582"/>
                    </a:cubicBezTo>
                    <a:cubicBezTo>
                      <a:pt x="14767" y="22235"/>
                      <a:pt x="14446" y="22880"/>
                      <a:pt x="14103" y="23490"/>
                    </a:cubicBezTo>
                    <a:cubicBezTo>
                      <a:pt x="14081" y="23521"/>
                      <a:pt x="14064" y="23555"/>
                      <a:pt x="14047" y="23591"/>
                    </a:cubicBezTo>
                    <a:cubicBezTo>
                      <a:pt x="14030" y="23616"/>
                      <a:pt x="14019" y="23636"/>
                      <a:pt x="14005" y="23661"/>
                    </a:cubicBezTo>
                    <a:lnTo>
                      <a:pt x="13989" y="23689"/>
                    </a:lnTo>
                    <a:cubicBezTo>
                      <a:pt x="13963" y="23730"/>
                      <a:pt x="13941" y="23764"/>
                      <a:pt x="13919" y="23806"/>
                    </a:cubicBezTo>
                    <a:lnTo>
                      <a:pt x="13827" y="23962"/>
                    </a:lnTo>
                    <a:cubicBezTo>
                      <a:pt x="13810" y="23995"/>
                      <a:pt x="13788" y="24026"/>
                      <a:pt x="13771" y="24060"/>
                    </a:cubicBezTo>
                    <a:lnTo>
                      <a:pt x="13740" y="24110"/>
                    </a:lnTo>
                    <a:lnTo>
                      <a:pt x="13668" y="24227"/>
                    </a:lnTo>
                    <a:lnTo>
                      <a:pt x="13634" y="24274"/>
                    </a:lnTo>
                    <a:cubicBezTo>
                      <a:pt x="13578" y="24366"/>
                      <a:pt x="13531" y="24450"/>
                      <a:pt x="13478" y="24526"/>
                    </a:cubicBezTo>
                    <a:lnTo>
                      <a:pt x="13447" y="24570"/>
                    </a:lnTo>
                    <a:cubicBezTo>
                      <a:pt x="13397" y="24645"/>
                      <a:pt x="13353" y="24715"/>
                      <a:pt x="13311" y="24777"/>
                    </a:cubicBezTo>
                    <a:cubicBezTo>
                      <a:pt x="13216" y="24924"/>
                      <a:pt x="13135" y="25039"/>
                      <a:pt x="13082" y="25123"/>
                    </a:cubicBezTo>
                    <a:lnTo>
                      <a:pt x="13076" y="25125"/>
                    </a:lnTo>
                    <a:cubicBezTo>
                      <a:pt x="13046" y="25170"/>
                      <a:pt x="13026" y="25203"/>
                      <a:pt x="13012" y="25223"/>
                    </a:cubicBezTo>
                    <a:lnTo>
                      <a:pt x="7859" y="21621"/>
                    </a:lnTo>
                    <a:cubicBezTo>
                      <a:pt x="7879" y="21593"/>
                      <a:pt x="7898" y="21563"/>
                      <a:pt x="7915" y="21535"/>
                    </a:cubicBezTo>
                    <a:cubicBezTo>
                      <a:pt x="7940" y="21496"/>
                      <a:pt x="7960" y="21457"/>
                      <a:pt x="7985" y="21415"/>
                    </a:cubicBezTo>
                    <a:cubicBezTo>
                      <a:pt x="8035" y="21334"/>
                      <a:pt x="8088" y="21256"/>
                      <a:pt x="8136" y="21172"/>
                    </a:cubicBezTo>
                    <a:cubicBezTo>
                      <a:pt x="8314" y="20874"/>
                      <a:pt x="8487" y="20550"/>
                      <a:pt x="8652" y="20224"/>
                    </a:cubicBezTo>
                    <a:lnTo>
                      <a:pt x="12410" y="22280"/>
                    </a:lnTo>
                    <a:lnTo>
                      <a:pt x="12432" y="22294"/>
                    </a:lnTo>
                    <a:lnTo>
                      <a:pt x="12437" y="22274"/>
                    </a:lnTo>
                    <a:cubicBezTo>
                      <a:pt x="12437" y="22274"/>
                      <a:pt x="12457" y="22246"/>
                      <a:pt x="12479" y="22196"/>
                    </a:cubicBezTo>
                    <a:cubicBezTo>
                      <a:pt x="12502" y="22163"/>
                      <a:pt x="12527" y="22110"/>
                      <a:pt x="12557" y="22051"/>
                    </a:cubicBezTo>
                    <a:lnTo>
                      <a:pt x="12596" y="21976"/>
                    </a:lnTo>
                    <a:cubicBezTo>
                      <a:pt x="12683" y="21814"/>
                      <a:pt x="12822" y="21543"/>
                      <a:pt x="12990" y="21186"/>
                    </a:cubicBezTo>
                    <a:cubicBezTo>
                      <a:pt x="13009" y="21139"/>
                      <a:pt x="13034" y="21091"/>
                      <a:pt x="13057" y="21041"/>
                    </a:cubicBezTo>
                    <a:lnTo>
                      <a:pt x="13107" y="20927"/>
                    </a:lnTo>
                    <a:cubicBezTo>
                      <a:pt x="13135" y="20871"/>
                      <a:pt x="13160" y="20812"/>
                      <a:pt x="13185" y="20748"/>
                    </a:cubicBezTo>
                    <a:cubicBezTo>
                      <a:pt x="13199" y="20715"/>
                      <a:pt x="13213" y="20684"/>
                      <a:pt x="13230" y="20648"/>
                    </a:cubicBezTo>
                    <a:cubicBezTo>
                      <a:pt x="13302" y="20480"/>
                      <a:pt x="13378" y="20307"/>
                      <a:pt x="13450" y="20118"/>
                    </a:cubicBezTo>
                    <a:lnTo>
                      <a:pt x="13481" y="20042"/>
                    </a:lnTo>
                    <a:cubicBezTo>
                      <a:pt x="13659" y="19590"/>
                      <a:pt x="13816" y="19138"/>
                      <a:pt x="13955" y="18692"/>
                    </a:cubicBezTo>
                    <a:cubicBezTo>
                      <a:pt x="14095" y="18243"/>
                      <a:pt x="14220" y="17777"/>
                      <a:pt x="14332" y="17311"/>
                    </a:cubicBezTo>
                    <a:lnTo>
                      <a:pt x="14362" y="17174"/>
                    </a:lnTo>
                    <a:cubicBezTo>
                      <a:pt x="14404" y="16996"/>
                      <a:pt x="14441" y="16829"/>
                      <a:pt x="14471" y="16669"/>
                    </a:cubicBezTo>
                    <a:lnTo>
                      <a:pt x="14494" y="16563"/>
                    </a:lnTo>
                    <a:cubicBezTo>
                      <a:pt x="14507" y="16499"/>
                      <a:pt x="14521" y="16435"/>
                      <a:pt x="14530" y="16368"/>
                    </a:cubicBezTo>
                    <a:cubicBezTo>
                      <a:pt x="14549" y="16271"/>
                      <a:pt x="14566" y="16178"/>
                      <a:pt x="14580" y="16089"/>
                    </a:cubicBezTo>
                    <a:cubicBezTo>
                      <a:pt x="14608" y="15955"/>
                      <a:pt x="14625" y="15824"/>
                      <a:pt x="14639" y="15707"/>
                    </a:cubicBezTo>
                    <a:lnTo>
                      <a:pt x="14655" y="15595"/>
                    </a:lnTo>
                    <a:cubicBezTo>
                      <a:pt x="14675" y="15489"/>
                      <a:pt x="14683" y="15397"/>
                      <a:pt x="14694" y="15308"/>
                    </a:cubicBezTo>
                    <a:cubicBezTo>
                      <a:pt x="14697" y="15275"/>
                      <a:pt x="14703" y="15244"/>
                      <a:pt x="14708" y="15216"/>
                    </a:cubicBezTo>
                    <a:cubicBezTo>
                      <a:pt x="14717" y="15166"/>
                      <a:pt x="14720" y="15121"/>
                      <a:pt x="14725" y="15082"/>
                    </a:cubicBezTo>
                    <a:cubicBezTo>
                      <a:pt x="14733" y="15037"/>
                      <a:pt x="14736" y="14998"/>
                      <a:pt x="14739" y="14971"/>
                    </a:cubicBezTo>
                    <a:lnTo>
                      <a:pt x="14750" y="14859"/>
                    </a:lnTo>
                    <a:lnTo>
                      <a:pt x="10253" y="14387"/>
                    </a:lnTo>
                    <a:lnTo>
                      <a:pt x="10253" y="14385"/>
                    </a:lnTo>
                    <a:cubicBezTo>
                      <a:pt x="10281" y="13994"/>
                      <a:pt x="10295" y="13578"/>
                      <a:pt x="10287" y="13160"/>
                    </a:cubicBezTo>
                    <a:cubicBezTo>
                      <a:pt x="10287" y="13043"/>
                      <a:pt x="10284" y="12923"/>
                      <a:pt x="10281" y="12806"/>
                    </a:cubicBezTo>
                    <a:lnTo>
                      <a:pt x="10828" y="12803"/>
                    </a:lnTo>
                    <a:lnTo>
                      <a:pt x="10828" y="12806"/>
                    </a:lnTo>
                    <a:lnTo>
                      <a:pt x="10973" y="12803"/>
                    </a:lnTo>
                    <a:lnTo>
                      <a:pt x="16893" y="12778"/>
                    </a:lnTo>
                    <a:close/>
                    <a:moveTo>
                      <a:pt x="6492" y="1"/>
                    </a:moveTo>
                    <a:lnTo>
                      <a:pt x="5390" y="1248"/>
                    </a:lnTo>
                    <a:lnTo>
                      <a:pt x="5388" y="1253"/>
                    </a:lnTo>
                    <a:lnTo>
                      <a:pt x="5385" y="1259"/>
                    </a:lnTo>
                    <a:lnTo>
                      <a:pt x="5388" y="1256"/>
                    </a:lnTo>
                    <a:lnTo>
                      <a:pt x="5390" y="1259"/>
                    </a:lnTo>
                    <a:lnTo>
                      <a:pt x="5078" y="1619"/>
                    </a:lnTo>
                    <a:cubicBezTo>
                      <a:pt x="5064" y="1602"/>
                      <a:pt x="5047" y="1582"/>
                      <a:pt x="5025" y="1566"/>
                    </a:cubicBezTo>
                    <a:cubicBezTo>
                      <a:pt x="4972" y="1518"/>
                      <a:pt x="4922" y="1482"/>
                      <a:pt x="4874" y="1462"/>
                    </a:cubicBezTo>
                    <a:cubicBezTo>
                      <a:pt x="4849" y="1452"/>
                      <a:pt x="4828" y="1446"/>
                      <a:pt x="4811" y="1446"/>
                    </a:cubicBezTo>
                    <a:cubicBezTo>
                      <a:pt x="4797" y="1446"/>
                      <a:pt x="4785" y="1449"/>
                      <a:pt x="4777" y="1457"/>
                    </a:cubicBezTo>
                    <a:cubicBezTo>
                      <a:pt x="4760" y="1479"/>
                      <a:pt x="4763" y="1513"/>
                      <a:pt x="4788" y="1554"/>
                    </a:cubicBezTo>
                    <a:cubicBezTo>
                      <a:pt x="4810" y="1596"/>
                      <a:pt x="4852" y="1649"/>
                      <a:pt x="4899" y="1700"/>
                    </a:cubicBezTo>
                    <a:cubicBezTo>
                      <a:pt x="4922" y="1719"/>
                      <a:pt x="4941" y="1736"/>
                      <a:pt x="4964" y="1750"/>
                    </a:cubicBezTo>
                    <a:lnTo>
                      <a:pt x="4838" y="1895"/>
                    </a:lnTo>
                    <a:cubicBezTo>
                      <a:pt x="4799" y="1853"/>
                      <a:pt x="4757" y="1811"/>
                      <a:pt x="4707" y="1769"/>
                    </a:cubicBezTo>
                    <a:cubicBezTo>
                      <a:pt x="4581" y="1663"/>
                      <a:pt x="4439" y="1602"/>
                      <a:pt x="4322" y="1580"/>
                    </a:cubicBezTo>
                    <a:cubicBezTo>
                      <a:pt x="4296" y="1576"/>
                      <a:pt x="4272" y="1574"/>
                      <a:pt x="4248" y="1574"/>
                    </a:cubicBezTo>
                    <a:cubicBezTo>
                      <a:pt x="4159" y="1574"/>
                      <a:pt x="4088" y="1603"/>
                      <a:pt x="4046" y="1658"/>
                    </a:cubicBezTo>
                    <a:cubicBezTo>
                      <a:pt x="3993" y="1730"/>
                      <a:pt x="3993" y="1831"/>
                      <a:pt x="4037" y="1942"/>
                    </a:cubicBezTo>
                    <a:cubicBezTo>
                      <a:pt x="4085" y="2054"/>
                      <a:pt x="4174" y="2165"/>
                      <a:pt x="4297" y="2271"/>
                    </a:cubicBezTo>
                    <a:cubicBezTo>
                      <a:pt x="4339" y="2305"/>
                      <a:pt x="4383" y="2336"/>
                      <a:pt x="4428" y="2361"/>
                    </a:cubicBezTo>
                    <a:lnTo>
                      <a:pt x="4199" y="2626"/>
                    </a:lnTo>
                    <a:cubicBezTo>
                      <a:pt x="4169" y="2592"/>
                      <a:pt x="4129" y="2556"/>
                      <a:pt x="4088" y="2523"/>
                    </a:cubicBezTo>
                    <a:cubicBezTo>
                      <a:pt x="3951" y="2405"/>
                      <a:pt x="3797" y="2344"/>
                      <a:pt x="3666" y="2327"/>
                    </a:cubicBezTo>
                    <a:cubicBezTo>
                      <a:pt x="3643" y="2324"/>
                      <a:pt x="3620" y="2322"/>
                      <a:pt x="3598" y="2322"/>
                    </a:cubicBezTo>
                    <a:cubicBezTo>
                      <a:pt x="3496" y="2322"/>
                      <a:pt x="3410" y="2358"/>
                      <a:pt x="3359" y="2425"/>
                    </a:cubicBezTo>
                    <a:cubicBezTo>
                      <a:pt x="3295" y="2509"/>
                      <a:pt x="3298" y="2620"/>
                      <a:pt x="3346" y="2740"/>
                    </a:cubicBezTo>
                    <a:cubicBezTo>
                      <a:pt x="3390" y="2863"/>
                      <a:pt x="3488" y="2988"/>
                      <a:pt x="3613" y="3094"/>
                    </a:cubicBezTo>
                    <a:cubicBezTo>
                      <a:pt x="3647" y="3122"/>
                      <a:pt x="3683" y="3145"/>
                      <a:pt x="3717" y="3170"/>
                    </a:cubicBezTo>
                    <a:lnTo>
                      <a:pt x="3491" y="3432"/>
                    </a:lnTo>
                    <a:cubicBezTo>
                      <a:pt x="3465" y="3404"/>
                      <a:pt x="3435" y="3376"/>
                      <a:pt x="3407" y="3351"/>
                    </a:cubicBezTo>
                    <a:cubicBezTo>
                      <a:pt x="3298" y="3256"/>
                      <a:pt x="3170" y="3209"/>
                      <a:pt x="3061" y="3198"/>
                    </a:cubicBezTo>
                    <a:cubicBezTo>
                      <a:pt x="3044" y="3196"/>
                      <a:pt x="3028" y="3195"/>
                      <a:pt x="3012" y="3195"/>
                    </a:cubicBezTo>
                    <a:cubicBezTo>
                      <a:pt x="2977" y="3195"/>
                      <a:pt x="2944" y="3200"/>
                      <a:pt x="2913" y="3212"/>
                    </a:cubicBezTo>
                    <a:cubicBezTo>
                      <a:pt x="2866" y="3226"/>
                      <a:pt x="2832" y="3253"/>
                      <a:pt x="2804" y="3290"/>
                    </a:cubicBezTo>
                    <a:cubicBezTo>
                      <a:pt x="2779" y="3323"/>
                      <a:pt x="2762" y="3365"/>
                      <a:pt x="2760" y="3410"/>
                    </a:cubicBezTo>
                    <a:cubicBezTo>
                      <a:pt x="2754" y="3460"/>
                      <a:pt x="2762" y="3507"/>
                      <a:pt x="2782" y="3558"/>
                    </a:cubicBezTo>
                    <a:cubicBezTo>
                      <a:pt x="2818" y="3658"/>
                      <a:pt x="2894" y="3764"/>
                      <a:pt x="3000" y="3850"/>
                    </a:cubicBezTo>
                    <a:cubicBezTo>
                      <a:pt x="3025" y="3870"/>
                      <a:pt x="3053" y="3890"/>
                      <a:pt x="3081" y="3906"/>
                    </a:cubicBezTo>
                    <a:lnTo>
                      <a:pt x="1" y="7446"/>
                    </a:lnTo>
                    <a:lnTo>
                      <a:pt x="95" y="7530"/>
                    </a:lnTo>
                    <a:cubicBezTo>
                      <a:pt x="123" y="7553"/>
                      <a:pt x="154" y="7580"/>
                      <a:pt x="196" y="7619"/>
                    </a:cubicBezTo>
                    <a:lnTo>
                      <a:pt x="207" y="7631"/>
                    </a:lnTo>
                    <a:cubicBezTo>
                      <a:pt x="229" y="7656"/>
                      <a:pt x="257" y="7678"/>
                      <a:pt x="282" y="7703"/>
                    </a:cubicBezTo>
                    <a:cubicBezTo>
                      <a:pt x="313" y="7734"/>
                      <a:pt x="349" y="7770"/>
                      <a:pt x="388" y="7804"/>
                    </a:cubicBezTo>
                    <a:cubicBezTo>
                      <a:pt x="408" y="7823"/>
                      <a:pt x="425" y="7843"/>
                      <a:pt x="444" y="7859"/>
                    </a:cubicBezTo>
                    <a:lnTo>
                      <a:pt x="450" y="7868"/>
                    </a:lnTo>
                    <a:lnTo>
                      <a:pt x="503" y="7921"/>
                    </a:lnTo>
                    <a:cubicBezTo>
                      <a:pt x="528" y="7943"/>
                      <a:pt x="550" y="7968"/>
                      <a:pt x="575" y="7996"/>
                    </a:cubicBezTo>
                    <a:cubicBezTo>
                      <a:pt x="592" y="8013"/>
                      <a:pt x="612" y="8035"/>
                      <a:pt x="628" y="8052"/>
                    </a:cubicBezTo>
                    <a:cubicBezTo>
                      <a:pt x="835" y="8275"/>
                      <a:pt x="1022" y="8507"/>
                      <a:pt x="1183" y="8730"/>
                    </a:cubicBezTo>
                    <a:lnTo>
                      <a:pt x="1326" y="8931"/>
                    </a:lnTo>
                    <a:cubicBezTo>
                      <a:pt x="1337" y="8947"/>
                      <a:pt x="1351" y="8967"/>
                      <a:pt x="1359" y="8984"/>
                    </a:cubicBezTo>
                    <a:cubicBezTo>
                      <a:pt x="1368" y="8989"/>
                      <a:pt x="1373" y="9000"/>
                      <a:pt x="1379" y="9012"/>
                    </a:cubicBezTo>
                    <a:cubicBezTo>
                      <a:pt x="1384" y="9023"/>
                      <a:pt x="1393" y="9028"/>
                      <a:pt x="1395" y="9037"/>
                    </a:cubicBezTo>
                    <a:cubicBezTo>
                      <a:pt x="1421" y="9070"/>
                      <a:pt x="1440" y="9109"/>
                      <a:pt x="1465" y="9140"/>
                    </a:cubicBezTo>
                    <a:cubicBezTo>
                      <a:pt x="1479" y="9157"/>
                      <a:pt x="1485" y="9176"/>
                      <a:pt x="1496" y="9193"/>
                    </a:cubicBezTo>
                    <a:cubicBezTo>
                      <a:pt x="1510" y="9210"/>
                      <a:pt x="1521" y="9232"/>
                      <a:pt x="1532" y="9249"/>
                    </a:cubicBezTo>
                    <a:lnTo>
                      <a:pt x="1596" y="9360"/>
                    </a:lnTo>
                    <a:lnTo>
                      <a:pt x="1638" y="9433"/>
                    </a:lnTo>
                    <a:lnTo>
                      <a:pt x="1722" y="9583"/>
                    </a:lnTo>
                    <a:cubicBezTo>
                      <a:pt x="1736" y="9600"/>
                      <a:pt x="1744" y="9623"/>
                      <a:pt x="1755" y="9639"/>
                    </a:cubicBezTo>
                    <a:lnTo>
                      <a:pt x="1845" y="9809"/>
                    </a:lnTo>
                    <a:cubicBezTo>
                      <a:pt x="1859" y="9840"/>
                      <a:pt x="1873" y="9874"/>
                      <a:pt x="1889" y="9907"/>
                    </a:cubicBezTo>
                    <a:cubicBezTo>
                      <a:pt x="1912" y="9949"/>
                      <a:pt x="1937" y="9994"/>
                      <a:pt x="1953" y="10041"/>
                    </a:cubicBezTo>
                    <a:cubicBezTo>
                      <a:pt x="2023" y="10183"/>
                      <a:pt x="2082" y="10334"/>
                      <a:pt x="2140" y="10473"/>
                    </a:cubicBezTo>
                    <a:lnTo>
                      <a:pt x="2149" y="10496"/>
                    </a:lnTo>
                    <a:cubicBezTo>
                      <a:pt x="2258" y="10772"/>
                      <a:pt x="2350" y="11062"/>
                      <a:pt x="2425" y="11333"/>
                    </a:cubicBezTo>
                    <a:cubicBezTo>
                      <a:pt x="2495" y="11592"/>
                      <a:pt x="2536" y="11812"/>
                      <a:pt x="2559" y="11941"/>
                    </a:cubicBezTo>
                    <a:cubicBezTo>
                      <a:pt x="2570" y="11985"/>
                      <a:pt x="2573" y="12025"/>
                      <a:pt x="2581" y="12058"/>
                    </a:cubicBezTo>
                    <a:lnTo>
                      <a:pt x="2592" y="12111"/>
                    </a:lnTo>
                    <a:cubicBezTo>
                      <a:pt x="2598" y="12150"/>
                      <a:pt x="2601" y="12170"/>
                      <a:pt x="2601" y="12170"/>
                    </a:cubicBezTo>
                    <a:lnTo>
                      <a:pt x="2606" y="12197"/>
                    </a:lnTo>
                    <a:lnTo>
                      <a:pt x="3390" y="12078"/>
                    </a:lnTo>
                    <a:cubicBezTo>
                      <a:pt x="3404" y="12164"/>
                      <a:pt x="3415" y="12250"/>
                      <a:pt x="3424" y="12343"/>
                    </a:cubicBezTo>
                    <a:lnTo>
                      <a:pt x="3429" y="12362"/>
                    </a:lnTo>
                    <a:lnTo>
                      <a:pt x="4799" y="12203"/>
                    </a:lnTo>
                    <a:lnTo>
                      <a:pt x="4819" y="12195"/>
                    </a:lnTo>
                    <a:lnTo>
                      <a:pt x="4819" y="12175"/>
                    </a:lnTo>
                    <a:cubicBezTo>
                      <a:pt x="4805" y="12069"/>
                      <a:pt x="4788" y="11966"/>
                      <a:pt x="4774" y="11860"/>
                    </a:cubicBezTo>
                    <a:lnTo>
                      <a:pt x="8088" y="11352"/>
                    </a:lnTo>
                    <a:cubicBezTo>
                      <a:pt x="8122" y="11581"/>
                      <a:pt x="8152" y="11840"/>
                      <a:pt x="8177" y="12111"/>
                    </a:cubicBezTo>
                    <a:cubicBezTo>
                      <a:pt x="8194" y="12315"/>
                      <a:pt x="8208" y="12527"/>
                      <a:pt x="8219" y="12741"/>
                    </a:cubicBezTo>
                    <a:lnTo>
                      <a:pt x="3474" y="12764"/>
                    </a:lnTo>
                    <a:lnTo>
                      <a:pt x="3443" y="12764"/>
                    </a:lnTo>
                    <a:lnTo>
                      <a:pt x="3443" y="12794"/>
                    </a:lnTo>
                    <a:lnTo>
                      <a:pt x="3443" y="12850"/>
                    </a:lnTo>
                    <a:lnTo>
                      <a:pt x="3443" y="12887"/>
                    </a:lnTo>
                    <a:cubicBezTo>
                      <a:pt x="3443" y="12920"/>
                      <a:pt x="3443" y="12962"/>
                      <a:pt x="3438" y="13012"/>
                    </a:cubicBezTo>
                    <a:cubicBezTo>
                      <a:pt x="3435" y="13046"/>
                      <a:pt x="3435" y="13085"/>
                      <a:pt x="3435" y="13126"/>
                    </a:cubicBezTo>
                    <a:cubicBezTo>
                      <a:pt x="3435" y="13146"/>
                      <a:pt x="3432" y="13171"/>
                      <a:pt x="3432" y="13193"/>
                    </a:cubicBezTo>
                    <a:cubicBezTo>
                      <a:pt x="3432" y="13216"/>
                      <a:pt x="3429" y="13238"/>
                      <a:pt x="3429" y="13258"/>
                    </a:cubicBezTo>
                    <a:lnTo>
                      <a:pt x="3424" y="13333"/>
                    </a:lnTo>
                    <a:cubicBezTo>
                      <a:pt x="3424" y="13347"/>
                      <a:pt x="3424" y="13361"/>
                      <a:pt x="3421" y="13375"/>
                    </a:cubicBezTo>
                    <a:lnTo>
                      <a:pt x="3415" y="13492"/>
                    </a:lnTo>
                    <a:cubicBezTo>
                      <a:pt x="3410" y="13509"/>
                      <a:pt x="3410" y="13523"/>
                      <a:pt x="3410" y="13534"/>
                    </a:cubicBezTo>
                    <a:lnTo>
                      <a:pt x="3407" y="13548"/>
                    </a:lnTo>
                    <a:cubicBezTo>
                      <a:pt x="3407" y="13556"/>
                      <a:pt x="3404" y="13570"/>
                      <a:pt x="3404" y="13578"/>
                    </a:cubicBezTo>
                    <a:cubicBezTo>
                      <a:pt x="3401" y="13604"/>
                      <a:pt x="3401" y="13631"/>
                      <a:pt x="3396" y="13657"/>
                    </a:cubicBezTo>
                    <a:lnTo>
                      <a:pt x="2894" y="13604"/>
                    </a:lnTo>
                    <a:lnTo>
                      <a:pt x="2871" y="13601"/>
                    </a:lnTo>
                    <a:lnTo>
                      <a:pt x="2866" y="13626"/>
                    </a:lnTo>
                    <a:cubicBezTo>
                      <a:pt x="2866" y="13626"/>
                      <a:pt x="2866" y="13640"/>
                      <a:pt x="2863" y="13659"/>
                    </a:cubicBezTo>
                    <a:cubicBezTo>
                      <a:pt x="2860" y="13673"/>
                      <a:pt x="2860" y="13687"/>
                      <a:pt x="2857" y="13704"/>
                    </a:cubicBezTo>
                    <a:cubicBezTo>
                      <a:pt x="2857" y="13718"/>
                      <a:pt x="2852" y="13737"/>
                      <a:pt x="2852" y="13754"/>
                    </a:cubicBezTo>
                    <a:cubicBezTo>
                      <a:pt x="2852" y="13768"/>
                      <a:pt x="2849" y="13785"/>
                      <a:pt x="2846" y="13799"/>
                    </a:cubicBezTo>
                    <a:cubicBezTo>
                      <a:pt x="2843" y="13830"/>
                      <a:pt x="2838" y="13866"/>
                      <a:pt x="2832" y="13905"/>
                    </a:cubicBezTo>
                    <a:cubicBezTo>
                      <a:pt x="2829" y="13922"/>
                      <a:pt x="2824" y="13941"/>
                      <a:pt x="2821" y="13963"/>
                    </a:cubicBezTo>
                    <a:cubicBezTo>
                      <a:pt x="2818" y="14005"/>
                      <a:pt x="2810" y="14050"/>
                      <a:pt x="2802" y="14095"/>
                    </a:cubicBezTo>
                    <a:lnTo>
                      <a:pt x="2782" y="14206"/>
                    </a:lnTo>
                    <a:cubicBezTo>
                      <a:pt x="2776" y="14228"/>
                      <a:pt x="2776" y="14248"/>
                      <a:pt x="2768" y="14270"/>
                    </a:cubicBezTo>
                    <a:lnTo>
                      <a:pt x="2760" y="14326"/>
                    </a:lnTo>
                    <a:cubicBezTo>
                      <a:pt x="2751" y="14371"/>
                      <a:pt x="2740" y="14415"/>
                      <a:pt x="2732" y="14468"/>
                    </a:cubicBezTo>
                    <a:cubicBezTo>
                      <a:pt x="2721" y="14507"/>
                      <a:pt x="2712" y="14541"/>
                      <a:pt x="2707" y="14580"/>
                    </a:cubicBezTo>
                    <a:cubicBezTo>
                      <a:pt x="2665" y="14761"/>
                      <a:pt x="2615" y="14943"/>
                      <a:pt x="2559" y="15121"/>
                    </a:cubicBezTo>
                    <a:cubicBezTo>
                      <a:pt x="2509" y="15286"/>
                      <a:pt x="2444" y="15462"/>
                      <a:pt x="2375" y="15651"/>
                    </a:cubicBezTo>
                    <a:cubicBezTo>
                      <a:pt x="2364" y="15679"/>
                      <a:pt x="2355" y="15704"/>
                      <a:pt x="2344" y="15727"/>
                    </a:cubicBezTo>
                    <a:cubicBezTo>
                      <a:pt x="2322" y="15782"/>
                      <a:pt x="2302" y="15835"/>
                      <a:pt x="2277" y="15888"/>
                    </a:cubicBezTo>
                    <a:lnTo>
                      <a:pt x="2260" y="15922"/>
                    </a:lnTo>
                    <a:cubicBezTo>
                      <a:pt x="2249" y="15950"/>
                      <a:pt x="2238" y="15972"/>
                      <a:pt x="2230" y="15997"/>
                    </a:cubicBezTo>
                    <a:lnTo>
                      <a:pt x="2182" y="16098"/>
                    </a:lnTo>
                    <a:cubicBezTo>
                      <a:pt x="2126" y="16215"/>
                      <a:pt x="2076" y="16324"/>
                      <a:pt x="2029" y="16407"/>
                    </a:cubicBezTo>
                    <a:cubicBezTo>
                      <a:pt x="1992" y="16480"/>
                      <a:pt x="1970" y="16522"/>
                      <a:pt x="1970" y="16522"/>
                    </a:cubicBezTo>
                    <a:lnTo>
                      <a:pt x="1956" y="16544"/>
                    </a:lnTo>
                    <a:lnTo>
                      <a:pt x="2419" y="16798"/>
                    </a:lnTo>
                    <a:cubicBezTo>
                      <a:pt x="2405" y="16823"/>
                      <a:pt x="2391" y="16848"/>
                      <a:pt x="2377" y="16868"/>
                    </a:cubicBezTo>
                    <a:cubicBezTo>
                      <a:pt x="2375" y="16882"/>
                      <a:pt x="2364" y="16893"/>
                      <a:pt x="2358" y="16904"/>
                    </a:cubicBezTo>
                    <a:lnTo>
                      <a:pt x="2319" y="16968"/>
                    </a:lnTo>
                    <a:cubicBezTo>
                      <a:pt x="2308" y="16982"/>
                      <a:pt x="2302" y="16996"/>
                      <a:pt x="2294" y="17010"/>
                    </a:cubicBezTo>
                    <a:cubicBezTo>
                      <a:pt x="2288" y="17021"/>
                      <a:pt x="2280" y="17035"/>
                      <a:pt x="2274" y="17046"/>
                    </a:cubicBezTo>
                    <a:cubicBezTo>
                      <a:pt x="2266" y="17057"/>
                      <a:pt x="2260" y="17071"/>
                      <a:pt x="2252" y="17080"/>
                    </a:cubicBezTo>
                    <a:lnTo>
                      <a:pt x="2244" y="17099"/>
                    </a:lnTo>
                    <a:cubicBezTo>
                      <a:pt x="2232" y="17116"/>
                      <a:pt x="2221" y="17130"/>
                      <a:pt x="2216" y="17144"/>
                    </a:cubicBezTo>
                    <a:lnTo>
                      <a:pt x="2182" y="17191"/>
                    </a:lnTo>
                    <a:cubicBezTo>
                      <a:pt x="2168" y="17216"/>
                      <a:pt x="2154" y="17239"/>
                      <a:pt x="2140" y="17255"/>
                    </a:cubicBezTo>
                    <a:lnTo>
                      <a:pt x="2118" y="17294"/>
                    </a:lnTo>
                    <a:cubicBezTo>
                      <a:pt x="2104" y="17314"/>
                      <a:pt x="2093" y="17331"/>
                      <a:pt x="2079" y="17350"/>
                    </a:cubicBezTo>
                    <a:cubicBezTo>
                      <a:pt x="2051" y="17395"/>
                      <a:pt x="2026" y="17434"/>
                      <a:pt x="2006" y="17462"/>
                    </a:cubicBezTo>
                    <a:lnTo>
                      <a:pt x="1992" y="17481"/>
                    </a:lnTo>
                    <a:cubicBezTo>
                      <a:pt x="1970" y="17512"/>
                      <a:pt x="1959" y="17526"/>
                      <a:pt x="1959" y="17526"/>
                    </a:cubicBezTo>
                    <a:lnTo>
                      <a:pt x="1942" y="17554"/>
                    </a:lnTo>
                    <a:lnTo>
                      <a:pt x="2288" y="17799"/>
                    </a:lnTo>
                    <a:lnTo>
                      <a:pt x="2277" y="17813"/>
                    </a:lnTo>
                    <a:cubicBezTo>
                      <a:pt x="2165" y="18011"/>
                      <a:pt x="2040" y="18204"/>
                      <a:pt x="1917" y="18388"/>
                    </a:cubicBezTo>
                    <a:lnTo>
                      <a:pt x="1900" y="18405"/>
                    </a:lnTo>
                    <a:lnTo>
                      <a:pt x="3055" y="19197"/>
                    </a:lnTo>
                    <a:lnTo>
                      <a:pt x="3069" y="19183"/>
                    </a:lnTo>
                    <a:cubicBezTo>
                      <a:pt x="3198" y="18988"/>
                      <a:pt x="3320" y="18795"/>
                      <a:pt x="3438" y="18606"/>
                    </a:cubicBezTo>
                    <a:lnTo>
                      <a:pt x="6127" y="20483"/>
                    </a:lnTo>
                    <a:cubicBezTo>
                      <a:pt x="6121" y="20497"/>
                      <a:pt x="6110" y="20511"/>
                      <a:pt x="6099" y="20525"/>
                    </a:cubicBezTo>
                    <a:cubicBezTo>
                      <a:pt x="6057" y="20589"/>
                      <a:pt x="6015" y="20656"/>
                      <a:pt x="5976" y="20715"/>
                    </a:cubicBezTo>
                    <a:cubicBezTo>
                      <a:pt x="5934" y="20773"/>
                      <a:pt x="5893" y="20832"/>
                      <a:pt x="5859" y="20888"/>
                    </a:cubicBezTo>
                    <a:cubicBezTo>
                      <a:pt x="5820" y="20943"/>
                      <a:pt x="5781" y="20996"/>
                      <a:pt x="5748" y="21047"/>
                    </a:cubicBezTo>
                    <a:cubicBezTo>
                      <a:pt x="5711" y="21097"/>
                      <a:pt x="5678" y="21144"/>
                      <a:pt x="5647" y="21189"/>
                    </a:cubicBezTo>
                    <a:cubicBezTo>
                      <a:pt x="5580" y="21278"/>
                      <a:pt x="5524" y="21356"/>
                      <a:pt x="5474" y="21418"/>
                    </a:cubicBezTo>
                    <a:cubicBezTo>
                      <a:pt x="5427" y="21482"/>
                      <a:pt x="5388" y="21529"/>
                      <a:pt x="5363" y="21563"/>
                    </a:cubicBezTo>
                    <a:lnTo>
                      <a:pt x="5321" y="21613"/>
                    </a:lnTo>
                    <a:lnTo>
                      <a:pt x="6916" y="22877"/>
                    </a:lnTo>
                    <a:lnTo>
                      <a:pt x="6930" y="22888"/>
                    </a:lnTo>
                    <a:cubicBezTo>
                      <a:pt x="6930" y="22888"/>
                      <a:pt x="6947" y="22866"/>
                      <a:pt x="6975" y="22832"/>
                    </a:cubicBezTo>
                    <a:cubicBezTo>
                      <a:pt x="7006" y="22793"/>
                      <a:pt x="7050" y="22737"/>
                      <a:pt x="7103" y="22665"/>
                    </a:cubicBezTo>
                    <a:cubicBezTo>
                      <a:pt x="7156" y="22589"/>
                      <a:pt x="7226" y="22503"/>
                      <a:pt x="7299" y="22402"/>
                    </a:cubicBezTo>
                    <a:cubicBezTo>
                      <a:pt x="7338" y="22349"/>
                      <a:pt x="7377" y="22294"/>
                      <a:pt x="7419" y="22235"/>
                    </a:cubicBezTo>
                    <a:cubicBezTo>
                      <a:pt x="7460" y="22177"/>
                      <a:pt x="7505" y="22115"/>
                      <a:pt x="7547" y="22051"/>
                    </a:cubicBezTo>
                    <a:cubicBezTo>
                      <a:pt x="7592" y="21987"/>
                      <a:pt x="7636" y="21917"/>
                      <a:pt x="7684" y="21847"/>
                    </a:cubicBezTo>
                    <a:lnTo>
                      <a:pt x="7809" y="21660"/>
                    </a:lnTo>
                    <a:lnTo>
                      <a:pt x="12984" y="25279"/>
                    </a:lnTo>
                    <a:lnTo>
                      <a:pt x="13012" y="25295"/>
                    </a:lnTo>
                    <a:lnTo>
                      <a:pt x="13021" y="25268"/>
                    </a:lnTo>
                    <a:cubicBezTo>
                      <a:pt x="13021" y="25268"/>
                      <a:pt x="13054" y="25226"/>
                      <a:pt x="13110" y="25148"/>
                    </a:cubicBezTo>
                    <a:lnTo>
                      <a:pt x="13113" y="25142"/>
                    </a:lnTo>
                    <a:cubicBezTo>
                      <a:pt x="13166" y="25067"/>
                      <a:pt x="13249" y="24944"/>
                      <a:pt x="13347" y="24799"/>
                    </a:cubicBezTo>
                    <a:cubicBezTo>
                      <a:pt x="13383" y="24732"/>
                      <a:pt x="13433" y="24665"/>
                      <a:pt x="13478" y="24590"/>
                    </a:cubicBezTo>
                    <a:lnTo>
                      <a:pt x="13509" y="24542"/>
                    </a:lnTo>
                    <a:cubicBezTo>
                      <a:pt x="13559" y="24467"/>
                      <a:pt x="13612" y="24383"/>
                      <a:pt x="13668" y="24288"/>
                    </a:cubicBezTo>
                    <a:lnTo>
                      <a:pt x="13698" y="24238"/>
                    </a:lnTo>
                    <a:lnTo>
                      <a:pt x="13771" y="24124"/>
                    </a:lnTo>
                    <a:lnTo>
                      <a:pt x="13802" y="24071"/>
                    </a:lnTo>
                    <a:cubicBezTo>
                      <a:pt x="13824" y="24040"/>
                      <a:pt x="13841" y="24007"/>
                      <a:pt x="13863" y="23973"/>
                    </a:cubicBezTo>
                    <a:lnTo>
                      <a:pt x="13952" y="23820"/>
                    </a:lnTo>
                    <a:cubicBezTo>
                      <a:pt x="13977" y="23778"/>
                      <a:pt x="13997" y="23744"/>
                      <a:pt x="14022" y="23703"/>
                    </a:cubicBezTo>
                    <a:lnTo>
                      <a:pt x="14039" y="23675"/>
                    </a:lnTo>
                    <a:cubicBezTo>
                      <a:pt x="14053" y="23652"/>
                      <a:pt x="14067" y="23630"/>
                      <a:pt x="14081" y="23602"/>
                    </a:cubicBezTo>
                    <a:cubicBezTo>
                      <a:pt x="14100" y="23566"/>
                      <a:pt x="14117" y="23535"/>
                      <a:pt x="14136" y="23499"/>
                    </a:cubicBezTo>
                    <a:cubicBezTo>
                      <a:pt x="14482" y="22885"/>
                      <a:pt x="14806" y="22241"/>
                      <a:pt x="15093" y="21585"/>
                    </a:cubicBezTo>
                    <a:cubicBezTo>
                      <a:pt x="15425" y="20835"/>
                      <a:pt x="15713" y="20065"/>
                      <a:pt x="15950" y="19292"/>
                    </a:cubicBezTo>
                    <a:cubicBezTo>
                      <a:pt x="16193" y="18516"/>
                      <a:pt x="16393" y="17718"/>
                      <a:pt x="16544" y="16915"/>
                    </a:cubicBezTo>
                    <a:cubicBezTo>
                      <a:pt x="16684" y="16212"/>
                      <a:pt x="16781" y="15501"/>
                      <a:pt x="16843" y="14803"/>
                    </a:cubicBezTo>
                    <a:lnTo>
                      <a:pt x="16854" y="14689"/>
                    </a:lnTo>
                    <a:cubicBezTo>
                      <a:pt x="16857" y="14650"/>
                      <a:pt x="16862" y="14613"/>
                      <a:pt x="16865" y="14577"/>
                    </a:cubicBezTo>
                    <a:lnTo>
                      <a:pt x="16882" y="14357"/>
                    </a:lnTo>
                    <a:cubicBezTo>
                      <a:pt x="16882" y="14321"/>
                      <a:pt x="16884" y="14287"/>
                      <a:pt x="16890" y="14251"/>
                    </a:cubicBezTo>
                    <a:cubicBezTo>
                      <a:pt x="16890" y="14217"/>
                      <a:pt x="16893" y="14187"/>
                      <a:pt x="16896" y="14150"/>
                    </a:cubicBezTo>
                    <a:lnTo>
                      <a:pt x="16910" y="13899"/>
                    </a:lnTo>
                    <a:cubicBezTo>
                      <a:pt x="16918" y="13796"/>
                      <a:pt x="16923" y="13693"/>
                      <a:pt x="16923" y="13601"/>
                    </a:cubicBezTo>
                    <a:lnTo>
                      <a:pt x="16926" y="13548"/>
                    </a:lnTo>
                    <a:cubicBezTo>
                      <a:pt x="16932" y="13461"/>
                      <a:pt x="16932" y="13378"/>
                      <a:pt x="16935" y="13299"/>
                    </a:cubicBezTo>
                    <a:cubicBezTo>
                      <a:pt x="16940" y="13160"/>
                      <a:pt x="16940" y="13043"/>
                      <a:pt x="16940" y="12951"/>
                    </a:cubicBezTo>
                    <a:lnTo>
                      <a:pt x="16946" y="12697"/>
                    </a:lnTo>
                    <a:lnTo>
                      <a:pt x="12496" y="12739"/>
                    </a:lnTo>
                    <a:lnTo>
                      <a:pt x="12496" y="12669"/>
                    </a:lnTo>
                    <a:lnTo>
                      <a:pt x="12496" y="12666"/>
                    </a:lnTo>
                    <a:lnTo>
                      <a:pt x="10831" y="12728"/>
                    </a:lnTo>
                    <a:lnTo>
                      <a:pt x="10831" y="12725"/>
                    </a:lnTo>
                    <a:lnTo>
                      <a:pt x="10822" y="12728"/>
                    </a:lnTo>
                    <a:lnTo>
                      <a:pt x="10828" y="12733"/>
                    </a:lnTo>
                    <a:lnTo>
                      <a:pt x="10828" y="12741"/>
                    </a:lnTo>
                    <a:lnTo>
                      <a:pt x="10281" y="12744"/>
                    </a:lnTo>
                    <a:cubicBezTo>
                      <a:pt x="10270" y="12471"/>
                      <a:pt x="10253" y="12197"/>
                      <a:pt x="10228" y="11941"/>
                    </a:cubicBezTo>
                    <a:cubicBezTo>
                      <a:pt x="10200" y="11623"/>
                      <a:pt x="10161" y="11319"/>
                      <a:pt x="10125" y="11054"/>
                    </a:cubicBezTo>
                    <a:lnTo>
                      <a:pt x="11229" y="10884"/>
                    </a:lnTo>
                    <a:lnTo>
                      <a:pt x="11257" y="10881"/>
                    </a:lnTo>
                    <a:lnTo>
                      <a:pt x="11221" y="10674"/>
                    </a:lnTo>
                    <a:lnTo>
                      <a:pt x="12276" y="10504"/>
                    </a:lnTo>
                    <a:lnTo>
                      <a:pt x="12278" y="10504"/>
                    </a:lnTo>
                    <a:cubicBezTo>
                      <a:pt x="12276" y="10476"/>
                      <a:pt x="12273" y="10443"/>
                      <a:pt x="12265" y="10415"/>
                    </a:cubicBezTo>
                    <a:lnTo>
                      <a:pt x="11207" y="10593"/>
                    </a:lnTo>
                    <a:lnTo>
                      <a:pt x="11171" y="10365"/>
                    </a:lnTo>
                    <a:cubicBezTo>
                      <a:pt x="11149" y="10256"/>
                      <a:pt x="11123" y="10122"/>
                      <a:pt x="11093" y="9977"/>
                    </a:cubicBezTo>
                    <a:lnTo>
                      <a:pt x="12139" y="9759"/>
                    </a:lnTo>
                    <a:lnTo>
                      <a:pt x="12142" y="9759"/>
                    </a:lnTo>
                    <a:lnTo>
                      <a:pt x="12139" y="9742"/>
                    </a:lnTo>
                    <a:cubicBezTo>
                      <a:pt x="12136" y="9717"/>
                      <a:pt x="12128" y="9698"/>
                      <a:pt x="12125" y="9670"/>
                    </a:cubicBezTo>
                    <a:lnTo>
                      <a:pt x="11079" y="9893"/>
                    </a:lnTo>
                    <a:cubicBezTo>
                      <a:pt x="11040" y="9712"/>
                      <a:pt x="10992" y="9508"/>
                      <a:pt x="10937" y="9282"/>
                    </a:cubicBezTo>
                    <a:lnTo>
                      <a:pt x="11974" y="9020"/>
                    </a:lnTo>
                    <a:lnTo>
                      <a:pt x="11972" y="9020"/>
                    </a:lnTo>
                    <a:cubicBezTo>
                      <a:pt x="11966" y="8998"/>
                      <a:pt x="11960" y="8975"/>
                      <a:pt x="11955" y="8950"/>
                    </a:cubicBezTo>
                    <a:lnTo>
                      <a:pt x="11952" y="8933"/>
                    </a:lnTo>
                    <a:lnTo>
                      <a:pt x="10911" y="9204"/>
                    </a:lnTo>
                    <a:cubicBezTo>
                      <a:pt x="10900" y="9165"/>
                      <a:pt x="10892" y="9123"/>
                      <a:pt x="10881" y="9081"/>
                    </a:cubicBezTo>
                    <a:cubicBezTo>
                      <a:pt x="10839" y="8919"/>
                      <a:pt x="10794" y="8760"/>
                      <a:pt x="10744" y="8599"/>
                    </a:cubicBezTo>
                    <a:lnTo>
                      <a:pt x="11771" y="8297"/>
                    </a:lnTo>
                    <a:lnTo>
                      <a:pt x="11771" y="8292"/>
                    </a:lnTo>
                    <a:lnTo>
                      <a:pt x="11771" y="8289"/>
                    </a:lnTo>
                    <a:cubicBezTo>
                      <a:pt x="11762" y="8261"/>
                      <a:pt x="11751" y="8233"/>
                      <a:pt x="11746" y="8205"/>
                    </a:cubicBezTo>
                    <a:lnTo>
                      <a:pt x="10719" y="8515"/>
                    </a:lnTo>
                    <a:cubicBezTo>
                      <a:pt x="10658" y="8317"/>
                      <a:pt x="10593" y="8116"/>
                      <a:pt x="10524" y="7921"/>
                    </a:cubicBezTo>
                    <a:lnTo>
                      <a:pt x="11542" y="7566"/>
                    </a:lnTo>
                    <a:cubicBezTo>
                      <a:pt x="11534" y="7539"/>
                      <a:pt x="11525" y="7519"/>
                      <a:pt x="11520" y="7494"/>
                    </a:cubicBezTo>
                    <a:lnTo>
                      <a:pt x="11514" y="7483"/>
                    </a:lnTo>
                    <a:lnTo>
                      <a:pt x="10496" y="7840"/>
                    </a:lnTo>
                    <a:cubicBezTo>
                      <a:pt x="10434" y="7661"/>
                      <a:pt x="10367" y="7488"/>
                      <a:pt x="10300" y="7313"/>
                    </a:cubicBezTo>
                    <a:cubicBezTo>
                      <a:pt x="10295" y="7293"/>
                      <a:pt x="10284" y="7271"/>
                      <a:pt x="10278" y="7254"/>
                    </a:cubicBezTo>
                    <a:lnTo>
                      <a:pt x="11282" y="6861"/>
                    </a:lnTo>
                    <a:lnTo>
                      <a:pt x="11249" y="6777"/>
                    </a:lnTo>
                    <a:lnTo>
                      <a:pt x="11249" y="6771"/>
                    </a:lnTo>
                    <a:lnTo>
                      <a:pt x="10250" y="7173"/>
                    </a:lnTo>
                    <a:cubicBezTo>
                      <a:pt x="10181" y="7000"/>
                      <a:pt x="10094" y="6799"/>
                      <a:pt x="10005" y="6596"/>
                    </a:cubicBezTo>
                    <a:lnTo>
                      <a:pt x="10990" y="6158"/>
                    </a:lnTo>
                    <a:lnTo>
                      <a:pt x="10992" y="6155"/>
                    </a:lnTo>
                    <a:cubicBezTo>
                      <a:pt x="10984" y="6130"/>
                      <a:pt x="10967" y="6102"/>
                      <a:pt x="10956" y="6080"/>
                    </a:cubicBezTo>
                    <a:lnTo>
                      <a:pt x="10956" y="6074"/>
                    </a:lnTo>
                    <a:lnTo>
                      <a:pt x="9971" y="6518"/>
                    </a:lnTo>
                    <a:cubicBezTo>
                      <a:pt x="9946" y="6462"/>
                      <a:pt x="9918" y="6406"/>
                      <a:pt x="9893" y="6350"/>
                    </a:cubicBezTo>
                    <a:cubicBezTo>
                      <a:pt x="9837" y="6225"/>
                      <a:pt x="9773" y="6099"/>
                      <a:pt x="9715" y="5982"/>
                    </a:cubicBezTo>
                    <a:lnTo>
                      <a:pt x="9701" y="5954"/>
                    </a:lnTo>
                    <a:lnTo>
                      <a:pt x="10672" y="5471"/>
                    </a:lnTo>
                    <a:lnTo>
                      <a:pt x="10674" y="5471"/>
                    </a:lnTo>
                    <a:lnTo>
                      <a:pt x="10674" y="5469"/>
                    </a:lnTo>
                    <a:cubicBezTo>
                      <a:pt x="10660" y="5443"/>
                      <a:pt x="10646" y="5416"/>
                      <a:pt x="10635" y="5390"/>
                    </a:cubicBezTo>
                    <a:lnTo>
                      <a:pt x="10635" y="5388"/>
                    </a:lnTo>
                    <a:lnTo>
                      <a:pt x="9667" y="5873"/>
                    </a:lnTo>
                    <a:lnTo>
                      <a:pt x="9659" y="5859"/>
                    </a:lnTo>
                    <a:cubicBezTo>
                      <a:pt x="9623" y="5787"/>
                      <a:pt x="9584" y="5717"/>
                      <a:pt x="9544" y="5642"/>
                    </a:cubicBezTo>
                    <a:lnTo>
                      <a:pt x="9402" y="5382"/>
                    </a:lnTo>
                    <a:cubicBezTo>
                      <a:pt x="9391" y="5360"/>
                      <a:pt x="9377" y="5340"/>
                      <a:pt x="9366" y="5321"/>
                    </a:cubicBezTo>
                    <a:lnTo>
                      <a:pt x="10320" y="4799"/>
                    </a:lnTo>
                    <a:lnTo>
                      <a:pt x="10323" y="4799"/>
                    </a:lnTo>
                    <a:lnTo>
                      <a:pt x="10320" y="4796"/>
                    </a:lnTo>
                    <a:cubicBezTo>
                      <a:pt x="10303" y="4768"/>
                      <a:pt x="10292" y="4743"/>
                      <a:pt x="10275" y="4718"/>
                    </a:cubicBezTo>
                    <a:lnTo>
                      <a:pt x="9324" y="5245"/>
                    </a:lnTo>
                    <a:cubicBezTo>
                      <a:pt x="9316" y="5223"/>
                      <a:pt x="9299" y="5204"/>
                      <a:pt x="9291" y="5181"/>
                    </a:cubicBezTo>
                    <a:lnTo>
                      <a:pt x="9059" y="4791"/>
                    </a:lnTo>
                    <a:cubicBezTo>
                      <a:pt x="9042" y="4763"/>
                      <a:pt x="9026" y="4732"/>
                      <a:pt x="9009" y="4704"/>
                    </a:cubicBezTo>
                    <a:lnTo>
                      <a:pt x="9938" y="4141"/>
                    </a:lnTo>
                    <a:cubicBezTo>
                      <a:pt x="9924" y="4116"/>
                      <a:pt x="9907" y="4090"/>
                      <a:pt x="9893" y="4065"/>
                    </a:cubicBezTo>
                    <a:lnTo>
                      <a:pt x="9890" y="4062"/>
                    </a:lnTo>
                    <a:lnTo>
                      <a:pt x="8959" y="4632"/>
                    </a:lnTo>
                    <a:cubicBezTo>
                      <a:pt x="8939" y="4601"/>
                      <a:pt x="8920" y="4567"/>
                      <a:pt x="8900" y="4537"/>
                    </a:cubicBezTo>
                    <a:lnTo>
                      <a:pt x="8844" y="4447"/>
                    </a:lnTo>
                    <a:cubicBezTo>
                      <a:pt x="8794" y="4372"/>
                      <a:pt x="8747" y="4300"/>
                      <a:pt x="8702" y="4224"/>
                    </a:cubicBezTo>
                    <a:cubicBezTo>
                      <a:pt x="8688" y="4205"/>
                      <a:pt x="8677" y="4185"/>
                      <a:pt x="8663" y="4169"/>
                    </a:cubicBezTo>
                    <a:cubicBezTo>
                      <a:pt x="8649" y="4146"/>
                      <a:pt x="8638" y="4129"/>
                      <a:pt x="8624" y="4113"/>
                    </a:cubicBezTo>
                    <a:cubicBezTo>
                      <a:pt x="8624" y="4107"/>
                      <a:pt x="8621" y="4107"/>
                      <a:pt x="8621" y="4104"/>
                    </a:cubicBezTo>
                    <a:lnTo>
                      <a:pt x="9531" y="3502"/>
                    </a:lnTo>
                    <a:lnTo>
                      <a:pt x="9531" y="3499"/>
                    </a:lnTo>
                    <a:cubicBezTo>
                      <a:pt x="9514" y="3474"/>
                      <a:pt x="9500" y="3449"/>
                      <a:pt x="9483" y="3424"/>
                    </a:cubicBezTo>
                    <a:lnTo>
                      <a:pt x="9483" y="3421"/>
                    </a:lnTo>
                    <a:lnTo>
                      <a:pt x="8571" y="4032"/>
                    </a:lnTo>
                    <a:lnTo>
                      <a:pt x="8470" y="3884"/>
                    </a:lnTo>
                    <a:lnTo>
                      <a:pt x="8250" y="3577"/>
                    </a:lnTo>
                    <a:cubicBezTo>
                      <a:pt x="8236" y="3560"/>
                      <a:pt x="8222" y="3541"/>
                      <a:pt x="8208" y="3521"/>
                    </a:cubicBezTo>
                    <a:lnTo>
                      <a:pt x="9098" y="2874"/>
                    </a:lnTo>
                    <a:lnTo>
                      <a:pt x="9098" y="2871"/>
                    </a:lnTo>
                    <a:cubicBezTo>
                      <a:pt x="9084" y="2849"/>
                      <a:pt x="9067" y="2824"/>
                      <a:pt x="9045" y="2802"/>
                    </a:cubicBezTo>
                    <a:lnTo>
                      <a:pt x="9042" y="2802"/>
                    </a:lnTo>
                    <a:lnTo>
                      <a:pt x="8158" y="3452"/>
                    </a:lnTo>
                    <a:cubicBezTo>
                      <a:pt x="8035" y="3284"/>
                      <a:pt x="7907" y="3122"/>
                      <a:pt x="7773" y="2958"/>
                    </a:cubicBezTo>
                    <a:lnTo>
                      <a:pt x="8641" y="2266"/>
                    </a:lnTo>
                    <a:lnTo>
                      <a:pt x="8638" y="2263"/>
                    </a:lnTo>
                    <a:cubicBezTo>
                      <a:pt x="8621" y="2244"/>
                      <a:pt x="8604" y="2218"/>
                      <a:pt x="8582" y="2196"/>
                    </a:cubicBezTo>
                    <a:lnTo>
                      <a:pt x="8582" y="2193"/>
                    </a:lnTo>
                    <a:lnTo>
                      <a:pt x="7717" y="2888"/>
                    </a:lnTo>
                    <a:cubicBezTo>
                      <a:pt x="7586" y="2726"/>
                      <a:pt x="7452" y="2567"/>
                      <a:pt x="7313" y="2411"/>
                    </a:cubicBezTo>
                    <a:lnTo>
                      <a:pt x="8152" y="1677"/>
                    </a:lnTo>
                    <a:lnTo>
                      <a:pt x="8138" y="1663"/>
                    </a:lnTo>
                    <a:cubicBezTo>
                      <a:pt x="8124" y="1647"/>
                      <a:pt x="8108" y="1630"/>
                      <a:pt x="8094" y="1610"/>
                    </a:cubicBezTo>
                    <a:lnTo>
                      <a:pt x="7257" y="2344"/>
                    </a:lnTo>
                    <a:lnTo>
                      <a:pt x="7070" y="2135"/>
                    </a:lnTo>
                    <a:lnTo>
                      <a:pt x="7009" y="2071"/>
                    </a:lnTo>
                    <a:cubicBezTo>
                      <a:pt x="6950" y="2006"/>
                      <a:pt x="6891" y="1942"/>
                      <a:pt x="6833" y="1884"/>
                    </a:cubicBezTo>
                    <a:lnTo>
                      <a:pt x="7642" y="1116"/>
                    </a:lnTo>
                    <a:lnTo>
                      <a:pt x="7645" y="1114"/>
                    </a:lnTo>
                    <a:lnTo>
                      <a:pt x="7631" y="1100"/>
                    </a:lnTo>
                    <a:cubicBezTo>
                      <a:pt x="7614" y="1080"/>
                      <a:pt x="7600" y="1063"/>
                      <a:pt x="7580" y="1047"/>
                    </a:cubicBezTo>
                    <a:lnTo>
                      <a:pt x="6769" y="1820"/>
                    </a:lnTo>
                    <a:lnTo>
                      <a:pt x="6671" y="1719"/>
                    </a:lnTo>
                    <a:cubicBezTo>
                      <a:pt x="6629" y="1677"/>
                      <a:pt x="6590" y="1635"/>
                      <a:pt x="6548" y="1596"/>
                    </a:cubicBezTo>
                    <a:lnTo>
                      <a:pt x="6325" y="1382"/>
                    </a:lnTo>
                    <a:lnTo>
                      <a:pt x="7112" y="575"/>
                    </a:lnTo>
                    <a:cubicBezTo>
                      <a:pt x="7092" y="556"/>
                      <a:pt x="7073" y="536"/>
                      <a:pt x="7050" y="517"/>
                    </a:cubicBezTo>
                    <a:lnTo>
                      <a:pt x="6269" y="1329"/>
                    </a:lnTo>
                    <a:cubicBezTo>
                      <a:pt x="6250" y="1309"/>
                      <a:pt x="6225" y="1287"/>
                      <a:pt x="6205" y="1267"/>
                    </a:cubicBezTo>
                    <a:lnTo>
                      <a:pt x="6141" y="1206"/>
                    </a:lnTo>
                    <a:cubicBezTo>
                      <a:pt x="6060" y="1130"/>
                      <a:pt x="5987" y="1066"/>
                      <a:pt x="5932" y="1019"/>
                    </a:cubicBezTo>
                    <a:cubicBezTo>
                      <a:pt x="5907" y="997"/>
                      <a:pt x="5884" y="977"/>
                      <a:pt x="5865" y="960"/>
                    </a:cubicBezTo>
                    <a:lnTo>
                      <a:pt x="5806" y="907"/>
                    </a:lnTo>
                    <a:lnTo>
                      <a:pt x="6559" y="62"/>
                    </a:lnTo>
                    <a:lnTo>
                      <a:pt x="6557" y="59"/>
                    </a:lnTo>
                    <a:cubicBezTo>
                      <a:pt x="6531" y="40"/>
                      <a:pt x="6512" y="17"/>
                      <a:pt x="6492" y="3"/>
                    </a:cubicBezTo>
                    <a:lnTo>
                      <a:pt x="64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9"/>
              <p:cNvSpPr/>
              <p:nvPr/>
            </p:nvSpPr>
            <p:spPr>
              <a:xfrm>
                <a:off x="1540100" y="2353050"/>
                <a:ext cx="41750" cy="37075"/>
              </a:xfrm>
              <a:custGeom>
                <a:avLst/>
                <a:gdLst/>
                <a:ahLst/>
                <a:cxnLst/>
                <a:rect l="l" t="t" r="r" b="b"/>
                <a:pathLst>
                  <a:path w="1670" h="1483" extrusionOk="0">
                    <a:moveTo>
                      <a:pt x="1265" y="1"/>
                    </a:moveTo>
                    <a:lnTo>
                      <a:pt x="1" y="590"/>
                    </a:lnTo>
                    <a:cubicBezTo>
                      <a:pt x="23" y="654"/>
                      <a:pt x="51" y="715"/>
                      <a:pt x="79" y="782"/>
                    </a:cubicBezTo>
                    <a:lnTo>
                      <a:pt x="107" y="838"/>
                    </a:lnTo>
                    <a:lnTo>
                      <a:pt x="107" y="841"/>
                    </a:lnTo>
                    <a:cubicBezTo>
                      <a:pt x="191" y="1047"/>
                      <a:pt x="269" y="1254"/>
                      <a:pt x="336" y="1466"/>
                    </a:cubicBezTo>
                    <a:lnTo>
                      <a:pt x="341" y="1482"/>
                    </a:lnTo>
                    <a:lnTo>
                      <a:pt x="1669" y="1053"/>
                    </a:lnTo>
                    <a:lnTo>
                      <a:pt x="1664" y="1033"/>
                    </a:lnTo>
                    <a:cubicBezTo>
                      <a:pt x="1583" y="774"/>
                      <a:pt x="1488" y="528"/>
                      <a:pt x="1390" y="291"/>
                    </a:cubicBezTo>
                    <a:lnTo>
                      <a:pt x="1387" y="272"/>
                    </a:lnTo>
                    <a:lnTo>
                      <a:pt x="1385" y="277"/>
                    </a:lnTo>
                    <a:lnTo>
                      <a:pt x="1371" y="241"/>
                    </a:lnTo>
                    <a:cubicBezTo>
                      <a:pt x="1332" y="154"/>
                      <a:pt x="1304" y="85"/>
                      <a:pt x="1273" y="20"/>
                    </a:cubicBezTo>
                    <a:lnTo>
                      <a:pt x="12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9"/>
              <p:cNvSpPr/>
              <p:nvPr/>
            </p:nvSpPr>
            <p:spPr>
              <a:xfrm>
                <a:off x="1119675" y="2573725"/>
                <a:ext cx="43825" cy="41400"/>
              </a:xfrm>
              <a:custGeom>
                <a:avLst/>
                <a:gdLst/>
                <a:ahLst/>
                <a:cxnLst/>
                <a:rect l="l" t="t" r="r" b="b"/>
                <a:pathLst>
                  <a:path w="1753" h="1656" extrusionOk="0">
                    <a:moveTo>
                      <a:pt x="1189" y="1"/>
                    </a:moveTo>
                    <a:lnTo>
                      <a:pt x="1" y="729"/>
                    </a:lnTo>
                    <a:lnTo>
                      <a:pt x="9" y="746"/>
                    </a:lnTo>
                    <a:cubicBezTo>
                      <a:pt x="143" y="969"/>
                      <a:pt x="291" y="1192"/>
                      <a:pt x="447" y="1398"/>
                    </a:cubicBezTo>
                    <a:lnTo>
                      <a:pt x="461" y="1415"/>
                    </a:lnTo>
                    <a:lnTo>
                      <a:pt x="464" y="1412"/>
                    </a:lnTo>
                    <a:lnTo>
                      <a:pt x="478" y="1443"/>
                    </a:lnTo>
                    <a:cubicBezTo>
                      <a:pt x="531" y="1516"/>
                      <a:pt x="581" y="1583"/>
                      <a:pt x="626" y="1638"/>
                    </a:cubicBezTo>
                    <a:lnTo>
                      <a:pt x="640" y="1655"/>
                    </a:lnTo>
                    <a:lnTo>
                      <a:pt x="1733" y="815"/>
                    </a:lnTo>
                    <a:lnTo>
                      <a:pt x="1753" y="801"/>
                    </a:lnTo>
                    <a:lnTo>
                      <a:pt x="1728" y="776"/>
                    </a:lnTo>
                    <a:cubicBezTo>
                      <a:pt x="1689" y="726"/>
                      <a:pt x="1644" y="670"/>
                      <a:pt x="1608" y="617"/>
                    </a:cubicBezTo>
                    <a:lnTo>
                      <a:pt x="1591" y="601"/>
                    </a:lnTo>
                    <a:lnTo>
                      <a:pt x="1600" y="595"/>
                    </a:lnTo>
                    <a:lnTo>
                      <a:pt x="1580" y="581"/>
                    </a:lnTo>
                    <a:cubicBezTo>
                      <a:pt x="1449" y="397"/>
                      <a:pt x="1323" y="213"/>
                      <a:pt x="1201" y="18"/>
                    </a:cubicBezTo>
                    <a:lnTo>
                      <a:pt x="118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9"/>
              <p:cNvSpPr/>
              <p:nvPr/>
            </p:nvSpPr>
            <p:spPr>
              <a:xfrm>
                <a:off x="1097650" y="2534050"/>
                <a:ext cx="42425" cy="38025"/>
              </a:xfrm>
              <a:custGeom>
                <a:avLst/>
                <a:gdLst/>
                <a:ahLst/>
                <a:cxnLst/>
                <a:rect l="l" t="t" r="r" b="b"/>
                <a:pathLst>
                  <a:path w="1697" h="1521" extrusionOk="0">
                    <a:moveTo>
                      <a:pt x="1312" y="0"/>
                    </a:moveTo>
                    <a:lnTo>
                      <a:pt x="0" y="486"/>
                    </a:lnTo>
                    <a:lnTo>
                      <a:pt x="6" y="508"/>
                    </a:lnTo>
                    <a:cubicBezTo>
                      <a:pt x="98" y="751"/>
                      <a:pt x="198" y="996"/>
                      <a:pt x="310" y="1233"/>
                    </a:cubicBezTo>
                    <a:lnTo>
                      <a:pt x="321" y="1253"/>
                    </a:lnTo>
                    <a:lnTo>
                      <a:pt x="332" y="1284"/>
                    </a:lnTo>
                    <a:lnTo>
                      <a:pt x="436" y="1504"/>
                    </a:lnTo>
                    <a:lnTo>
                      <a:pt x="447" y="1521"/>
                    </a:lnTo>
                    <a:lnTo>
                      <a:pt x="1697" y="904"/>
                    </a:lnTo>
                    <a:lnTo>
                      <a:pt x="1688" y="885"/>
                    </a:lnTo>
                    <a:cubicBezTo>
                      <a:pt x="1655" y="821"/>
                      <a:pt x="1627" y="756"/>
                      <a:pt x="1596" y="695"/>
                    </a:cubicBezTo>
                    <a:lnTo>
                      <a:pt x="1579" y="676"/>
                    </a:lnTo>
                    <a:lnTo>
                      <a:pt x="1588" y="673"/>
                    </a:lnTo>
                    <a:lnTo>
                      <a:pt x="1577" y="653"/>
                    </a:lnTo>
                    <a:cubicBezTo>
                      <a:pt x="1482" y="444"/>
                      <a:pt x="1395" y="238"/>
                      <a:pt x="1317" y="20"/>
                    </a:cubicBezTo>
                    <a:lnTo>
                      <a:pt x="13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9"/>
              <p:cNvSpPr/>
              <p:nvPr/>
            </p:nvSpPr>
            <p:spPr>
              <a:xfrm>
                <a:off x="1518000" y="2308975"/>
                <a:ext cx="43625" cy="40975"/>
              </a:xfrm>
              <a:custGeom>
                <a:avLst/>
                <a:gdLst/>
                <a:ahLst/>
                <a:cxnLst/>
                <a:rect l="l" t="t" r="r" b="b"/>
                <a:pathLst>
                  <a:path w="1745" h="1639" extrusionOk="0">
                    <a:moveTo>
                      <a:pt x="1139" y="1"/>
                    </a:moveTo>
                    <a:lnTo>
                      <a:pt x="0" y="813"/>
                    </a:lnTo>
                    <a:lnTo>
                      <a:pt x="9" y="829"/>
                    </a:lnTo>
                    <a:cubicBezTo>
                      <a:pt x="42" y="874"/>
                      <a:pt x="140" y="1016"/>
                      <a:pt x="190" y="1092"/>
                    </a:cubicBezTo>
                    <a:cubicBezTo>
                      <a:pt x="193" y="1094"/>
                      <a:pt x="196" y="1100"/>
                      <a:pt x="201" y="1106"/>
                    </a:cubicBezTo>
                    <a:cubicBezTo>
                      <a:pt x="313" y="1276"/>
                      <a:pt x="419" y="1446"/>
                      <a:pt x="517" y="1622"/>
                    </a:cubicBezTo>
                    <a:lnTo>
                      <a:pt x="528" y="1638"/>
                    </a:lnTo>
                    <a:lnTo>
                      <a:pt x="1744" y="952"/>
                    </a:lnTo>
                    <a:lnTo>
                      <a:pt x="1736" y="933"/>
                    </a:lnTo>
                    <a:cubicBezTo>
                      <a:pt x="1605" y="704"/>
                      <a:pt x="1471" y="481"/>
                      <a:pt x="1320" y="263"/>
                    </a:cubicBezTo>
                    <a:lnTo>
                      <a:pt x="1309" y="246"/>
                    </a:lnTo>
                    <a:lnTo>
                      <a:pt x="1306" y="249"/>
                    </a:lnTo>
                    <a:lnTo>
                      <a:pt x="1289" y="218"/>
                    </a:lnTo>
                    <a:cubicBezTo>
                      <a:pt x="1242" y="157"/>
                      <a:pt x="1197" y="87"/>
                      <a:pt x="1153" y="20"/>
                    </a:cubicBezTo>
                    <a:lnTo>
                      <a:pt x="11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9"/>
              <p:cNvSpPr/>
              <p:nvPr/>
            </p:nvSpPr>
            <p:spPr>
              <a:xfrm>
                <a:off x="1085025" y="2491850"/>
                <a:ext cx="39650" cy="32875"/>
              </a:xfrm>
              <a:custGeom>
                <a:avLst/>
                <a:gdLst/>
                <a:ahLst/>
                <a:cxnLst/>
                <a:rect l="l" t="t" r="r" b="b"/>
                <a:pathLst>
                  <a:path w="1586" h="1315" extrusionOk="0">
                    <a:moveTo>
                      <a:pt x="1384" y="1"/>
                    </a:moveTo>
                    <a:lnTo>
                      <a:pt x="3" y="213"/>
                    </a:lnTo>
                    <a:lnTo>
                      <a:pt x="0" y="229"/>
                    </a:lnTo>
                    <a:cubicBezTo>
                      <a:pt x="42" y="492"/>
                      <a:pt x="93" y="751"/>
                      <a:pt x="148" y="1002"/>
                    </a:cubicBezTo>
                    <a:lnTo>
                      <a:pt x="157" y="1022"/>
                    </a:lnTo>
                    <a:lnTo>
                      <a:pt x="159" y="1022"/>
                    </a:lnTo>
                    <a:lnTo>
                      <a:pt x="168" y="1055"/>
                    </a:lnTo>
                    <a:cubicBezTo>
                      <a:pt x="185" y="1133"/>
                      <a:pt x="204" y="1217"/>
                      <a:pt x="229" y="1295"/>
                    </a:cubicBezTo>
                    <a:lnTo>
                      <a:pt x="238" y="1315"/>
                    </a:lnTo>
                    <a:lnTo>
                      <a:pt x="1585" y="952"/>
                    </a:lnTo>
                    <a:lnTo>
                      <a:pt x="1579" y="935"/>
                    </a:lnTo>
                    <a:cubicBezTo>
                      <a:pt x="1563" y="863"/>
                      <a:pt x="1543" y="796"/>
                      <a:pt x="1526" y="729"/>
                    </a:cubicBezTo>
                    <a:lnTo>
                      <a:pt x="1515" y="690"/>
                    </a:lnTo>
                    <a:lnTo>
                      <a:pt x="1515" y="684"/>
                    </a:lnTo>
                    <a:cubicBezTo>
                      <a:pt x="1468" y="464"/>
                      <a:pt x="1418" y="238"/>
                      <a:pt x="1384" y="17"/>
                    </a:cubicBezTo>
                    <a:lnTo>
                      <a:pt x="13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9"/>
              <p:cNvSpPr/>
              <p:nvPr/>
            </p:nvSpPr>
            <p:spPr>
              <a:xfrm>
                <a:off x="1488925" y="2270775"/>
                <a:ext cx="43675" cy="42975"/>
              </a:xfrm>
              <a:custGeom>
                <a:avLst/>
                <a:gdLst/>
                <a:ahLst/>
                <a:cxnLst/>
                <a:rect l="l" t="t" r="r" b="b"/>
                <a:pathLst>
                  <a:path w="1747" h="1719" extrusionOk="0">
                    <a:moveTo>
                      <a:pt x="957" y="0"/>
                    </a:moveTo>
                    <a:lnTo>
                      <a:pt x="20" y="1002"/>
                    </a:lnTo>
                    <a:lnTo>
                      <a:pt x="0" y="1010"/>
                    </a:lnTo>
                    <a:lnTo>
                      <a:pt x="20" y="1029"/>
                    </a:lnTo>
                    <a:cubicBezTo>
                      <a:pt x="75" y="1077"/>
                      <a:pt x="128" y="1130"/>
                      <a:pt x="173" y="1172"/>
                    </a:cubicBezTo>
                    <a:lnTo>
                      <a:pt x="201" y="1202"/>
                    </a:lnTo>
                    <a:lnTo>
                      <a:pt x="204" y="1205"/>
                    </a:lnTo>
                    <a:cubicBezTo>
                      <a:pt x="357" y="1364"/>
                      <a:pt x="519" y="1529"/>
                      <a:pt x="672" y="1702"/>
                    </a:cubicBezTo>
                    <a:lnTo>
                      <a:pt x="686" y="1719"/>
                    </a:lnTo>
                    <a:lnTo>
                      <a:pt x="1747" y="809"/>
                    </a:lnTo>
                    <a:lnTo>
                      <a:pt x="1727" y="798"/>
                    </a:lnTo>
                    <a:cubicBezTo>
                      <a:pt x="1554" y="605"/>
                      <a:pt x="1378" y="410"/>
                      <a:pt x="1189" y="223"/>
                    </a:cubicBezTo>
                    <a:lnTo>
                      <a:pt x="1172" y="209"/>
                    </a:lnTo>
                    <a:lnTo>
                      <a:pt x="1136" y="167"/>
                    </a:lnTo>
                    <a:cubicBezTo>
                      <a:pt x="1080" y="117"/>
                      <a:pt x="1030" y="64"/>
                      <a:pt x="974" y="11"/>
                    </a:cubicBezTo>
                    <a:lnTo>
                      <a:pt x="9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9"/>
              <p:cNvSpPr/>
              <p:nvPr/>
            </p:nvSpPr>
            <p:spPr>
              <a:xfrm>
                <a:off x="1081950" y="2446175"/>
                <a:ext cx="35325" cy="28325"/>
              </a:xfrm>
              <a:custGeom>
                <a:avLst/>
                <a:gdLst/>
                <a:ahLst/>
                <a:cxnLst/>
                <a:rect l="l" t="t" r="r" b="b"/>
                <a:pathLst>
                  <a:path w="1413" h="1133" extrusionOk="0">
                    <a:moveTo>
                      <a:pt x="15" y="0"/>
                    </a:moveTo>
                    <a:lnTo>
                      <a:pt x="15" y="20"/>
                    </a:lnTo>
                    <a:cubicBezTo>
                      <a:pt x="3" y="276"/>
                      <a:pt x="1" y="544"/>
                      <a:pt x="6" y="809"/>
                    </a:cubicBezTo>
                    <a:lnTo>
                      <a:pt x="6" y="834"/>
                    </a:lnTo>
                    <a:lnTo>
                      <a:pt x="12" y="834"/>
                    </a:lnTo>
                    <a:cubicBezTo>
                      <a:pt x="12" y="938"/>
                      <a:pt x="15" y="1060"/>
                      <a:pt x="17" y="1113"/>
                    </a:cubicBezTo>
                    <a:lnTo>
                      <a:pt x="20" y="1133"/>
                    </a:lnTo>
                    <a:lnTo>
                      <a:pt x="1412" y="1044"/>
                    </a:lnTo>
                    <a:lnTo>
                      <a:pt x="1412" y="1024"/>
                    </a:lnTo>
                    <a:cubicBezTo>
                      <a:pt x="1410" y="952"/>
                      <a:pt x="1410" y="882"/>
                      <a:pt x="1401" y="812"/>
                    </a:cubicBezTo>
                    <a:lnTo>
                      <a:pt x="1401" y="781"/>
                    </a:lnTo>
                    <a:lnTo>
                      <a:pt x="1401" y="759"/>
                    </a:lnTo>
                    <a:cubicBezTo>
                      <a:pt x="1398" y="530"/>
                      <a:pt x="1398" y="304"/>
                      <a:pt x="1407" y="84"/>
                    </a:cubicBezTo>
                    <a:lnTo>
                      <a:pt x="1410" y="6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9"/>
              <p:cNvSpPr/>
              <p:nvPr/>
            </p:nvSpPr>
            <p:spPr>
              <a:xfrm>
                <a:off x="1096175" y="2348175"/>
                <a:ext cx="42375" cy="37625"/>
              </a:xfrm>
              <a:custGeom>
                <a:avLst/>
                <a:gdLst/>
                <a:ahLst/>
                <a:cxnLst/>
                <a:rect l="l" t="t" r="r" b="b"/>
                <a:pathLst>
                  <a:path w="1695" h="1505" extrusionOk="0">
                    <a:moveTo>
                      <a:pt x="428" y="1"/>
                    </a:moveTo>
                    <a:lnTo>
                      <a:pt x="422" y="20"/>
                    </a:lnTo>
                    <a:cubicBezTo>
                      <a:pt x="308" y="257"/>
                      <a:pt x="204" y="503"/>
                      <a:pt x="112" y="743"/>
                    </a:cubicBezTo>
                    <a:lnTo>
                      <a:pt x="101" y="765"/>
                    </a:lnTo>
                    <a:lnTo>
                      <a:pt x="104" y="765"/>
                    </a:lnTo>
                    <a:lnTo>
                      <a:pt x="90" y="796"/>
                    </a:lnTo>
                    <a:lnTo>
                      <a:pt x="6" y="1025"/>
                    </a:lnTo>
                    <a:lnTo>
                      <a:pt x="1" y="1044"/>
                    </a:lnTo>
                    <a:lnTo>
                      <a:pt x="1320" y="1504"/>
                    </a:lnTo>
                    <a:lnTo>
                      <a:pt x="1329" y="1485"/>
                    </a:lnTo>
                    <a:cubicBezTo>
                      <a:pt x="1354" y="1415"/>
                      <a:pt x="1373" y="1354"/>
                      <a:pt x="1398" y="1287"/>
                    </a:cubicBezTo>
                    <a:lnTo>
                      <a:pt x="1410" y="1262"/>
                    </a:lnTo>
                    <a:lnTo>
                      <a:pt x="1415" y="1245"/>
                    </a:lnTo>
                    <a:lnTo>
                      <a:pt x="1460" y="1133"/>
                    </a:lnTo>
                    <a:cubicBezTo>
                      <a:pt x="1530" y="955"/>
                      <a:pt x="1608" y="782"/>
                      <a:pt x="1689" y="614"/>
                    </a:cubicBezTo>
                    <a:lnTo>
                      <a:pt x="1694" y="598"/>
                    </a:lnTo>
                    <a:lnTo>
                      <a:pt x="4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9"/>
              <p:cNvSpPr/>
              <p:nvPr/>
            </p:nvSpPr>
            <p:spPr>
              <a:xfrm>
                <a:off x="1117450" y="2304650"/>
                <a:ext cx="43750" cy="41175"/>
              </a:xfrm>
              <a:custGeom>
                <a:avLst/>
                <a:gdLst/>
                <a:ahLst/>
                <a:cxnLst/>
                <a:rect l="l" t="t" r="r" b="b"/>
                <a:pathLst>
                  <a:path w="1750" h="1647" extrusionOk="0">
                    <a:moveTo>
                      <a:pt x="631" y="1"/>
                    </a:moveTo>
                    <a:lnTo>
                      <a:pt x="617" y="18"/>
                    </a:lnTo>
                    <a:cubicBezTo>
                      <a:pt x="461" y="224"/>
                      <a:pt x="310" y="444"/>
                      <a:pt x="171" y="668"/>
                    </a:cubicBezTo>
                    <a:lnTo>
                      <a:pt x="157" y="684"/>
                    </a:lnTo>
                    <a:lnTo>
                      <a:pt x="135" y="709"/>
                    </a:lnTo>
                    <a:lnTo>
                      <a:pt x="9" y="919"/>
                    </a:lnTo>
                    <a:lnTo>
                      <a:pt x="1" y="935"/>
                    </a:lnTo>
                    <a:lnTo>
                      <a:pt x="1206" y="1647"/>
                    </a:lnTo>
                    <a:lnTo>
                      <a:pt x="1217" y="1636"/>
                    </a:lnTo>
                    <a:cubicBezTo>
                      <a:pt x="1253" y="1574"/>
                      <a:pt x="1287" y="1516"/>
                      <a:pt x="1323" y="1454"/>
                    </a:cubicBezTo>
                    <a:lnTo>
                      <a:pt x="1340" y="1435"/>
                    </a:lnTo>
                    <a:lnTo>
                      <a:pt x="1354" y="1412"/>
                    </a:lnTo>
                    <a:cubicBezTo>
                      <a:pt x="1471" y="1228"/>
                      <a:pt x="1599" y="1041"/>
                      <a:pt x="1736" y="852"/>
                    </a:cubicBezTo>
                    <a:lnTo>
                      <a:pt x="1750" y="835"/>
                    </a:lnTo>
                    <a:lnTo>
                      <a:pt x="6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9"/>
              <p:cNvSpPr/>
              <p:nvPr/>
            </p:nvSpPr>
            <p:spPr>
              <a:xfrm>
                <a:off x="1276475" y="2204025"/>
                <a:ext cx="32375" cy="39550"/>
              </a:xfrm>
              <a:custGeom>
                <a:avLst/>
                <a:gdLst/>
                <a:ahLst/>
                <a:cxnLst/>
                <a:rect l="l" t="t" r="r" b="b"/>
                <a:pathLst>
                  <a:path w="1295" h="1582" extrusionOk="0">
                    <a:moveTo>
                      <a:pt x="1108" y="0"/>
                    </a:moveTo>
                    <a:lnTo>
                      <a:pt x="1086" y="9"/>
                    </a:lnTo>
                    <a:cubicBezTo>
                      <a:pt x="821" y="42"/>
                      <a:pt x="561" y="89"/>
                      <a:pt x="313" y="140"/>
                    </a:cubicBezTo>
                    <a:lnTo>
                      <a:pt x="291" y="148"/>
                    </a:lnTo>
                    <a:lnTo>
                      <a:pt x="291" y="151"/>
                    </a:lnTo>
                    <a:lnTo>
                      <a:pt x="257" y="159"/>
                    </a:lnTo>
                    <a:cubicBezTo>
                      <a:pt x="173" y="179"/>
                      <a:pt x="98" y="198"/>
                      <a:pt x="20" y="218"/>
                    </a:cubicBezTo>
                    <a:lnTo>
                      <a:pt x="0" y="221"/>
                    </a:lnTo>
                    <a:lnTo>
                      <a:pt x="332" y="1582"/>
                    </a:lnTo>
                    <a:lnTo>
                      <a:pt x="355" y="1574"/>
                    </a:lnTo>
                    <a:cubicBezTo>
                      <a:pt x="416" y="1560"/>
                      <a:pt x="480" y="1543"/>
                      <a:pt x="542" y="1529"/>
                    </a:cubicBezTo>
                    <a:lnTo>
                      <a:pt x="589" y="1515"/>
                    </a:lnTo>
                    <a:lnTo>
                      <a:pt x="609" y="1507"/>
                    </a:lnTo>
                    <a:cubicBezTo>
                      <a:pt x="832" y="1459"/>
                      <a:pt x="1058" y="1420"/>
                      <a:pt x="1278" y="1390"/>
                    </a:cubicBezTo>
                    <a:lnTo>
                      <a:pt x="1295" y="1390"/>
                    </a:lnTo>
                    <a:lnTo>
                      <a:pt x="110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9"/>
              <p:cNvSpPr/>
              <p:nvPr/>
            </p:nvSpPr>
            <p:spPr>
              <a:xfrm>
                <a:off x="1184975" y="2237225"/>
                <a:ext cx="41300" cy="43825"/>
              </a:xfrm>
              <a:custGeom>
                <a:avLst/>
                <a:gdLst/>
                <a:ahLst/>
                <a:cxnLst/>
                <a:rect l="l" t="t" r="r" b="b"/>
                <a:pathLst>
                  <a:path w="1652" h="1753" extrusionOk="0">
                    <a:moveTo>
                      <a:pt x="943" y="0"/>
                    </a:moveTo>
                    <a:lnTo>
                      <a:pt x="926" y="14"/>
                    </a:lnTo>
                    <a:cubicBezTo>
                      <a:pt x="703" y="142"/>
                      <a:pt x="480" y="285"/>
                      <a:pt x="260" y="438"/>
                    </a:cubicBezTo>
                    <a:lnTo>
                      <a:pt x="237" y="463"/>
                    </a:lnTo>
                    <a:lnTo>
                      <a:pt x="235" y="460"/>
                    </a:lnTo>
                    <a:lnTo>
                      <a:pt x="218" y="474"/>
                    </a:lnTo>
                    <a:cubicBezTo>
                      <a:pt x="151" y="519"/>
                      <a:pt x="84" y="564"/>
                      <a:pt x="20" y="614"/>
                    </a:cubicBezTo>
                    <a:lnTo>
                      <a:pt x="0" y="628"/>
                    </a:lnTo>
                    <a:lnTo>
                      <a:pt x="820" y="1733"/>
                    </a:lnTo>
                    <a:lnTo>
                      <a:pt x="834" y="1752"/>
                    </a:lnTo>
                    <a:lnTo>
                      <a:pt x="857" y="1735"/>
                    </a:lnTo>
                    <a:cubicBezTo>
                      <a:pt x="912" y="1691"/>
                      <a:pt x="968" y="1652"/>
                      <a:pt x="1027" y="1610"/>
                    </a:cubicBezTo>
                    <a:lnTo>
                      <a:pt x="1044" y="1604"/>
                    </a:lnTo>
                    <a:lnTo>
                      <a:pt x="1041" y="1599"/>
                    </a:lnTo>
                    <a:lnTo>
                      <a:pt x="1060" y="1585"/>
                    </a:lnTo>
                    <a:lnTo>
                      <a:pt x="1080" y="1571"/>
                    </a:lnTo>
                    <a:cubicBezTo>
                      <a:pt x="1256" y="1445"/>
                      <a:pt x="1443" y="1328"/>
                      <a:pt x="1632" y="1216"/>
                    </a:cubicBezTo>
                    <a:lnTo>
                      <a:pt x="1652" y="1205"/>
                    </a:lnTo>
                    <a:lnTo>
                      <a:pt x="94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9"/>
              <p:cNvSpPr/>
              <p:nvPr/>
            </p:nvSpPr>
            <p:spPr>
              <a:xfrm>
                <a:off x="1228700" y="2216025"/>
                <a:ext cx="37475" cy="42350"/>
              </a:xfrm>
              <a:custGeom>
                <a:avLst/>
                <a:gdLst/>
                <a:ahLst/>
                <a:cxnLst/>
                <a:rect l="l" t="t" r="r" b="b"/>
                <a:pathLst>
                  <a:path w="1499" h="1694" extrusionOk="0">
                    <a:moveTo>
                      <a:pt x="1038" y="0"/>
                    </a:moveTo>
                    <a:lnTo>
                      <a:pt x="1016" y="6"/>
                    </a:lnTo>
                    <a:cubicBezTo>
                      <a:pt x="765" y="98"/>
                      <a:pt x="522" y="193"/>
                      <a:pt x="285" y="293"/>
                    </a:cubicBezTo>
                    <a:lnTo>
                      <a:pt x="265" y="304"/>
                    </a:lnTo>
                    <a:lnTo>
                      <a:pt x="232" y="312"/>
                    </a:lnTo>
                    <a:cubicBezTo>
                      <a:pt x="168" y="352"/>
                      <a:pt x="92" y="382"/>
                      <a:pt x="20" y="419"/>
                    </a:cubicBezTo>
                    <a:lnTo>
                      <a:pt x="0" y="430"/>
                    </a:lnTo>
                    <a:lnTo>
                      <a:pt x="595" y="1693"/>
                    </a:lnTo>
                    <a:lnTo>
                      <a:pt x="614" y="1685"/>
                    </a:lnTo>
                    <a:cubicBezTo>
                      <a:pt x="667" y="1657"/>
                      <a:pt x="731" y="1632"/>
                      <a:pt x="787" y="1604"/>
                    </a:cubicBezTo>
                    <a:lnTo>
                      <a:pt x="829" y="1582"/>
                    </a:lnTo>
                    <a:lnTo>
                      <a:pt x="829" y="1587"/>
                    </a:lnTo>
                    <a:lnTo>
                      <a:pt x="846" y="1576"/>
                    </a:lnTo>
                    <a:cubicBezTo>
                      <a:pt x="1049" y="1484"/>
                      <a:pt x="1259" y="1406"/>
                      <a:pt x="1476" y="1328"/>
                    </a:cubicBezTo>
                    <a:lnTo>
                      <a:pt x="1499" y="1317"/>
                    </a:lnTo>
                    <a:lnTo>
                      <a:pt x="103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9"/>
              <p:cNvSpPr/>
              <p:nvPr/>
            </p:nvSpPr>
            <p:spPr>
              <a:xfrm>
                <a:off x="1280600" y="2673675"/>
                <a:ext cx="31950" cy="39075"/>
              </a:xfrm>
              <a:custGeom>
                <a:avLst/>
                <a:gdLst/>
                <a:ahLst/>
                <a:cxnLst/>
                <a:rect l="l" t="t" r="r" b="b"/>
                <a:pathLst>
                  <a:path w="1278" h="1563" extrusionOk="0">
                    <a:moveTo>
                      <a:pt x="315" y="1"/>
                    </a:moveTo>
                    <a:lnTo>
                      <a:pt x="0" y="1368"/>
                    </a:lnTo>
                    <a:lnTo>
                      <a:pt x="22" y="1370"/>
                    </a:lnTo>
                    <a:cubicBezTo>
                      <a:pt x="276" y="1432"/>
                      <a:pt x="538" y="1485"/>
                      <a:pt x="792" y="1521"/>
                    </a:cubicBezTo>
                    <a:lnTo>
                      <a:pt x="829" y="1521"/>
                    </a:lnTo>
                    <a:lnTo>
                      <a:pt x="829" y="1524"/>
                    </a:lnTo>
                    <a:lnTo>
                      <a:pt x="848" y="1529"/>
                    </a:lnTo>
                    <a:cubicBezTo>
                      <a:pt x="926" y="1543"/>
                      <a:pt x="1004" y="1552"/>
                      <a:pt x="1091" y="1560"/>
                    </a:cubicBezTo>
                    <a:lnTo>
                      <a:pt x="1110" y="1563"/>
                    </a:lnTo>
                    <a:lnTo>
                      <a:pt x="1278" y="176"/>
                    </a:lnTo>
                    <a:lnTo>
                      <a:pt x="1233" y="168"/>
                    </a:lnTo>
                    <a:cubicBezTo>
                      <a:pt x="1197" y="162"/>
                      <a:pt x="1163" y="162"/>
                      <a:pt x="1130" y="154"/>
                    </a:cubicBezTo>
                    <a:lnTo>
                      <a:pt x="1029" y="140"/>
                    </a:lnTo>
                    <a:lnTo>
                      <a:pt x="1004" y="129"/>
                    </a:lnTo>
                    <a:cubicBezTo>
                      <a:pt x="781" y="98"/>
                      <a:pt x="558" y="56"/>
                      <a:pt x="335" y="3"/>
                    </a:cubicBezTo>
                    <a:lnTo>
                      <a:pt x="3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9"/>
              <p:cNvSpPr/>
              <p:nvPr/>
            </p:nvSpPr>
            <p:spPr>
              <a:xfrm>
                <a:off x="1258400" y="2081875"/>
                <a:ext cx="33850" cy="19250"/>
              </a:xfrm>
              <a:custGeom>
                <a:avLst/>
                <a:gdLst/>
                <a:ahLst/>
                <a:cxnLst/>
                <a:rect l="l" t="t" r="r" b="b"/>
                <a:pathLst>
                  <a:path w="1354" h="770" extrusionOk="0">
                    <a:moveTo>
                      <a:pt x="772" y="97"/>
                    </a:moveTo>
                    <a:cubicBezTo>
                      <a:pt x="858" y="97"/>
                      <a:pt x="938" y="112"/>
                      <a:pt x="1002" y="138"/>
                    </a:cubicBezTo>
                    <a:cubicBezTo>
                      <a:pt x="1103" y="174"/>
                      <a:pt x="1170" y="233"/>
                      <a:pt x="1175" y="308"/>
                    </a:cubicBezTo>
                    <a:cubicBezTo>
                      <a:pt x="1187" y="386"/>
                      <a:pt x="1142" y="462"/>
                      <a:pt x="1055" y="526"/>
                    </a:cubicBezTo>
                    <a:cubicBezTo>
                      <a:pt x="972" y="587"/>
                      <a:pt x="857" y="635"/>
                      <a:pt x="726" y="657"/>
                    </a:cubicBezTo>
                    <a:cubicBezTo>
                      <a:pt x="677" y="665"/>
                      <a:pt x="629" y="668"/>
                      <a:pt x="583" y="668"/>
                    </a:cubicBezTo>
                    <a:cubicBezTo>
                      <a:pt x="379" y="668"/>
                      <a:pt x="213" y="596"/>
                      <a:pt x="188" y="473"/>
                    </a:cubicBezTo>
                    <a:cubicBezTo>
                      <a:pt x="157" y="328"/>
                      <a:pt x="355" y="155"/>
                      <a:pt x="634" y="110"/>
                    </a:cubicBezTo>
                    <a:cubicBezTo>
                      <a:pt x="681" y="102"/>
                      <a:pt x="727" y="97"/>
                      <a:pt x="772" y="97"/>
                    </a:cubicBezTo>
                    <a:close/>
                    <a:moveTo>
                      <a:pt x="791" y="0"/>
                    </a:moveTo>
                    <a:cubicBezTo>
                      <a:pt x="780" y="0"/>
                      <a:pt x="768" y="1"/>
                      <a:pt x="757" y="1"/>
                    </a:cubicBezTo>
                    <a:cubicBezTo>
                      <a:pt x="715" y="7"/>
                      <a:pt x="668" y="10"/>
                      <a:pt x="620" y="21"/>
                    </a:cubicBezTo>
                    <a:cubicBezTo>
                      <a:pt x="525" y="35"/>
                      <a:pt x="444" y="63"/>
                      <a:pt x="366" y="93"/>
                    </a:cubicBezTo>
                    <a:cubicBezTo>
                      <a:pt x="285" y="124"/>
                      <a:pt x="218" y="166"/>
                      <a:pt x="165" y="211"/>
                    </a:cubicBezTo>
                    <a:cubicBezTo>
                      <a:pt x="57" y="303"/>
                      <a:pt x="1" y="406"/>
                      <a:pt x="26" y="509"/>
                    </a:cubicBezTo>
                    <a:cubicBezTo>
                      <a:pt x="46" y="609"/>
                      <a:pt x="138" y="685"/>
                      <a:pt x="266" y="727"/>
                    </a:cubicBezTo>
                    <a:cubicBezTo>
                      <a:pt x="333" y="749"/>
                      <a:pt x="405" y="763"/>
                      <a:pt x="486" y="766"/>
                    </a:cubicBezTo>
                    <a:cubicBezTo>
                      <a:pt x="508" y="768"/>
                      <a:pt x="530" y="769"/>
                      <a:pt x="553" y="769"/>
                    </a:cubicBezTo>
                    <a:cubicBezTo>
                      <a:pt x="613" y="769"/>
                      <a:pt x="677" y="762"/>
                      <a:pt x="740" y="752"/>
                    </a:cubicBezTo>
                    <a:cubicBezTo>
                      <a:pt x="785" y="743"/>
                      <a:pt x="827" y="735"/>
                      <a:pt x="868" y="721"/>
                    </a:cubicBezTo>
                    <a:cubicBezTo>
                      <a:pt x="910" y="710"/>
                      <a:pt x="949" y="696"/>
                      <a:pt x="988" y="682"/>
                    </a:cubicBezTo>
                    <a:cubicBezTo>
                      <a:pt x="1064" y="651"/>
                      <a:pt x="1128" y="615"/>
                      <a:pt x="1184" y="573"/>
                    </a:cubicBezTo>
                    <a:cubicBezTo>
                      <a:pt x="1290" y="490"/>
                      <a:pt x="1354" y="392"/>
                      <a:pt x="1343" y="289"/>
                    </a:cubicBezTo>
                    <a:cubicBezTo>
                      <a:pt x="1329" y="185"/>
                      <a:pt x="1245" y="105"/>
                      <a:pt x="1114" y="52"/>
                    </a:cubicBezTo>
                    <a:cubicBezTo>
                      <a:pt x="1050" y="26"/>
                      <a:pt x="969" y="10"/>
                      <a:pt x="885" y="7"/>
                    </a:cubicBezTo>
                    <a:cubicBezTo>
                      <a:pt x="855" y="3"/>
                      <a:pt x="822" y="0"/>
                      <a:pt x="7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9"/>
              <p:cNvSpPr/>
              <p:nvPr/>
            </p:nvSpPr>
            <p:spPr>
              <a:xfrm>
                <a:off x="1305425" y="1936275"/>
                <a:ext cx="288825" cy="349775"/>
              </a:xfrm>
              <a:custGeom>
                <a:avLst/>
                <a:gdLst/>
                <a:ahLst/>
                <a:cxnLst/>
                <a:rect l="l" t="t" r="r" b="b"/>
                <a:pathLst>
                  <a:path w="11553" h="13991" extrusionOk="0">
                    <a:moveTo>
                      <a:pt x="6300" y="59"/>
                    </a:moveTo>
                    <a:cubicBezTo>
                      <a:pt x="6325" y="62"/>
                      <a:pt x="6369" y="76"/>
                      <a:pt x="6439" y="90"/>
                    </a:cubicBezTo>
                    <a:cubicBezTo>
                      <a:pt x="6489" y="101"/>
                      <a:pt x="6548" y="115"/>
                      <a:pt x="6618" y="129"/>
                    </a:cubicBezTo>
                    <a:cubicBezTo>
                      <a:pt x="6668" y="140"/>
                      <a:pt x="6715" y="154"/>
                      <a:pt x="6771" y="168"/>
                    </a:cubicBezTo>
                    <a:lnTo>
                      <a:pt x="6844" y="184"/>
                    </a:lnTo>
                    <a:cubicBezTo>
                      <a:pt x="6927" y="204"/>
                      <a:pt x="7019" y="226"/>
                      <a:pt x="7117" y="251"/>
                    </a:cubicBezTo>
                    <a:cubicBezTo>
                      <a:pt x="7189" y="271"/>
                      <a:pt x="7262" y="288"/>
                      <a:pt x="7340" y="310"/>
                    </a:cubicBezTo>
                    <a:lnTo>
                      <a:pt x="7421" y="329"/>
                    </a:lnTo>
                    <a:cubicBezTo>
                      <a:pt x="7580" y="371"/>
                      <a:pt x="7756" y="424"/>
                      <a:pt x="7918" y="472"/>
                    </a:cubicBezTo>
                    <a:cubicBezTo>
                      <a:pt x="7968" y="488"/>
                      <a:pt x="8021" y="505"/>
                      <a:pt x="8068" y="519"/>
                    </a:cubicBezTo>
                    <a:cubicBezTo>
                      <a:pt x="8515" y="659"/>
                      <a:pt x="8950" y="806"/>
                      <a:pt x="9271" y="929"/>
                    </a:cubicBezTo>
                    <a:cubicBezTo>
                      <a:pt x="9352" y="960"/>
                      <a:pt x="9430" y="988"/>
                      <a:pt x="9491" y="1013"/>
                    </a:cubicBezTo>
                    <a:cubicBezTo>
                      <a:pt x="9558" y="1038"/>
                      <a:pt x="9614" y="1063"/>
                      <a:pt x="9658" y="1080"/>
                    </a:cubicBezTo>
                    <a:lnTo>
                      <a:pt x="9790" y="1133"/>
                    </a:lnTo>
                    <a:lnTo>
                      <a:pt x="8194" y="5036"/>
                    </a:lnTo>
                    <a:lnTo>
                      <a:pt x="7982" y="4952"/>
                    </a:lnTo>
                    <a:lnTo>
                      <a:pt x="7859" y="4905"/>
                    </a:lnTo>
                    <a:lnTo>
                      <a:pt x="8082" y="4355"/>
                    </a:lnTo>
                    <a:lnTo>
                      <a:pt x="8082" y="4352"/>
                    </a:lnTo>
                    <a:lnTo>
                      <a:pt x="8079" y="4352"/>
                    </a:lnTo>
                    <a:cubicBezTo>
                      <a:pt x="8054" y="4341"/>
                      <a:pt x="8026" y="4330"/>
                      <a:pt x="7999" y="4319"/>
                    </a:cubicBezTo>
                    <a:lnTo>
                      <a:pt x="7778" y="4871"/>
                    </a:lnTo>
                    <a:lnTo>
                      <a:pt x="7340" y="4709"/>
                    </a:lnTo>
                    <a:cubicBezTo>
                      <a:pt x="7298" y="4695"/>
                      <a:pt x="7256" y="4681"/>
                      <a:pt x="7215" y="4665"/>
                    </a:cubicBezTo>
                    <a:lnTo>
                      <a:pt x="7173" y="4651"/>
                    </a:lnTo>
                    <a:lnTo>
                      <a:pt x="7374" y="4082"/>
                    </a:lnTo>
                    <a:lnTo>
                      <a:pt x="7374" y="4079"/>
                    </a:lnTo>
                    <a:lnTo>
                      <a:pt x="7371" y="4079"/>
                    </a:lnTo>
                    <a:cubicBezTo>
                      <a:pt x="7346" y="4068"/>
                      <a:pt x="7323" y="4062"/>
                      <a:pt x="7298" y="4051"/>
                    </a:cubicBezTo>
                    <a:lnTo>
                      <a:pt x="7287" y="4048"/>
                    </a:lnTo>
                    <a:lnTo>
                      <a:pt x="7086" y="4620"/>
                    </a:lnTo>
                    <a:lnTo>
                      <a:pt x="7081" y="4620"/>
                    </a:lnTo>
                    <a:cubicBezTo>
                      <a:pt x="6994" y="4592"/>
                      <a:pt x="6910" y="4564"/>
                      <a:pt x="6824" y="4536"/>
                    </a:cubicBezTo>
                    <a:lnTo>
                      <a:pt x="6685" y="4495"/>
                    </a:lnTo>
                    <a:cubicBezTo>
                      <a:pt x="6615" y="4472"/>
                      <a:pt x="6542" y="4453"/>
                      <a:pt x="6473" y="4430"/>
                    </a:cubicBezTo>
                    <a:lnTo>
                      <a:pt x="6657" y="3836"/>
                    </a:lnTo>
                    <a:lnTo>
                      <a:pt x="6657" y="3831"/>
                    </a:lnTo>
                    <a:cubicBezTo>
                      <a:pt x="6626" y="3822"/>
                      <a:pt x="6598" y="3814"/>
                      <a:pt x="6573" y="3808"/>
                    </a:cubicBezTo>
                    <a:lnTo>
                      <a:pt x="6570" y="3808"/>
                    </a:lnTo>
                    <a:lnTo>
                      <a:pt x="6389" y="4403"/>
                    </a:lnTo>
                    <a:lnTo>
                      <a:pt x="6305" y="4383"/>
                    </a:lnTo>
                    <a:cubicBezTo>
                      <a:pt x="6132" y="4333"/>
                      <a:pt x="5956" y="4288"/>
                      <a:pt x="5761" y="4243"/>
                    </a:cubicBezTo>
                    <a:lnTo>
                      <a:pt x="5923" y="3621"/>
                    </a:lnTo>
                    <a:cubicBezTo>
                      <a:pt x="5895" y="3613"/>
                      <a:pt x="5867" y="3605"/>
                      <a:pt x="5836" y="3599"/>
                    </a:cubicBezTo>
                    <a:lnTo>
                      <a:pt x="5677" y="4221"/>
                    </a:lnTo>
                    <a:cubicBezTo>
                      <a:pt x="5594" y="4202"/>
                      <a:pt x="5502" y="4185"/>
                      <a:pt x="5412" y="4163"/>
                    </a:cubicBezTo>
                    <a:lnTo>
                      <a:pt x="6300" y="59"/>
                    </a:lnTo>
                    <a:close/>
                    <a:moveTo>
                      <a:pt x="714" y="5736"/>
                    </a:moveTo>
                    <a:cubicBezTo>
                      <a:pt x="762" y="5736"/>
                      <a:pt x="815" y="5742"/>
                      <a:pt x="857" y="5750"/>
                    </a:cubicBezTo>
                    <a:cubicBezTo>
                      <a:pt x="918" y="5764"/>
                      <a:pt x="971" y="5781"/>
                      <a:pt x="1021" y="5806"/>
                    </a:cubicBezTo>
                    <a:cubicBezTo>
                      <a:pt x="1116" y="5850"/>
                      <a:pt x="1172" y="5920"/>
                      <a:pt x="1175" y="5998"/>
                    </a:cubicBezTo>
                    <a:cubicBezTo>
                      <a:pt x="1175" y="6074"/>
                      <a:pt x="1119" y="6143"/>
                      <a:pt x="1032" y="6196"/>
                    </a:cubicBezTo>
                    <a:cubicBezTo>
                      <a:pt x="985" y="6224"/>
                      <a:pt x="935" y="6241"/>
                      <a:pt x="873" y="6258"/>
                    </a:cubicBezTo>
                    <a:cubicBezTo>
                      <a:pt x="840" y="6269"/>
                      <a:pt x="801" y="6277"/>
                      <a:pt x="759" y="6283"/>
                    </a:cubicBezTo>
                    <a:lnTo>
                      <a:pt x="714" y="5736"/>
                    </a:lnTo>
                    <a:close/>
                    <a:moveTo>
                      <a:pt x="664" y="5736"/>
                    </a:moveTo>
                    <a:lnTo>
                      <a:pt x="712" y="6286"/>
                    </a:lnTo>
                    <a:cubicBezTo>
                      <a:pt x="706" y="6291"/>
                      <a:pt x="698" y="6291"/>
                      <a:pt x="686" y="6291"/>
                    </a:cubicBezTo>
                    <a:cubicBezTo>
                      <a:pt x="678" y="6292"/>
                      <a:pt x="669" y="6292"/>
                      <a:pt x="660" y="6292"/>
                    </a:cubicBezTo>
                    <a:cubicBezTo>
                      <a:pt x="602" y="6292"/>
                      <a:pt x="545" y="6284"/>
                      <a:pt x="494" y="6277"/>
                    </a:cubicBezTo>
                    <a:cubicBezTo>
                      <a:pt x="435" y="6266"/>
                      <a:pt x="380" y="6249"/>
                      <a:pt x="335" y="6227"/>
                    </a:cubicBezTo>
                    <a:cubicBezTo>
                      <a:pt x="240" y="6182"/>
                      <a:pt x="182" y="6115"/>
                      <a:pt x="173" y="6043"/>
                    </a:cubicBezTo>
                    <a:cubicBezTo>
                      <a:pt x="170" y="5965"/>
                      <a:pt x="218" y="5892"/>
                      <a:pt x="307" y="5836"/>
                    </a:cubicBezTo>
                    <a:cubicBezTo>
                      <a:pt x="352" y="5809"/>
                      <a:pt x="405" y="5783"/>
                      <a:pt x="463" y="5767"/>
                    </a:cubicBezTo>
                    <a:cubicBezTo>
                      <a:pt x="522" y="5750"/>
                      <a:pt x="589" y="5739"/>
                      <a:pt x="659" y="5736"/>
                    </a:cubicBezTo>
                    <a:close/>
                    <a:moveTo>
                      <a:pt x="4316" y="6019"/>
                    </a:moveTo>
                    <a:cubicBezTo>
                      <a:pt x="4336" y="6019"/>
                      <a:pt x="4357" y="6021"/>
                      <a:pt x="4380" y="6026"/>
                    </a:cubicBezTo>
                    <a:cubicBezTo>
                      <a:pt x="4411" y="6029"/>
                      <a:pt x="4444" y="6035"/>
                      <a:pt x="4481" y="6043"/>
                    </a:cubicBezTo>
                    <a:cubicBezTo>
                      <a:pt x="4729" y="6090"/>
                      <a:pt x="4905" y="6238"/>
                      <a:pt x="4916" y="6375"/>
                    </a:cubicBezTo>
                    <a:lnTo>
                      <a:pt x="4899" y="6459"/>
                    </a:lnTo>
                    <a:cubicBezTo>
                      <a:pt x="4849" y="6549"/>
                      <a:pt x="4709" y="6601"/>
                      <a:pt x="4541" y="6601"/>
                    </a:cubicBezTo>
                    <a:cubicBezTo>
                      <a:pt x="4486" y="6601"/>
                      <a:pt x="4428" y="6596"/>
                      <a:pt x="4369" y="6584"/>
                    </a:cubicBezTo>
                    <a:cubicBezTo>
                      <a:pt x="4338" y="6576"/>
                      <a:pt x="4305" y="6565"/>
                      <a:pt x="4274" y="6556"/>
                    </a:cubicBezTo>
                    <a:cubicBezTo>
                      <a:pt x="4243" y="6545"/>
                      <a:pt x="4213" y="6534"/>
                      <a:pt x="4185" y="6523"/>
                    </a:cubicBezTo>
                    <a:cubicBezTo>
                      <a:pt x="4129" y="6500"/>
                      <a:pt x="4079" y="6473"/>
                      <a:pt x="4040" y="6436"/>
                    </a:cubicBezTo>
                    <a:cubicBezTo>
                      <a:pt x="3964" y="6369"/>
                      <a:pt x="3920" y="6294"/>
                      <a:pt x="3934" y="6216"/>
                    </a:cubicBezTo>
                    <a:cubicBezTo>
                      <a:pt x="3942" y="6141"/>
                      <a:pt x="4009" y="6085"/>
                      <a:pt x="4110" y="6048"/>
                    </a:cubicBezTo>
                    <a:cubicBezTo>
                      <a:pt x="4160" y="6032"/>
                      <a:pt x="4218" y="6021"/>
                      <a:pt x="4283" y="6021"/>
                    </a:cubicBezTo>
                    <a:cubicBezTo>
                      <a:pt x="4294" y="6020"/>
                      <a:pt x="4305" y="6019"/>
                      <a:pt x="4316" y="6019"/>
                    </a:cubicBezTo>
                    <a:close/>
                    <a:moveTo>
                      <a:pt x="801" y="6760"/>
                    </a:moveTo>
                    <a:lnTo>
                      <a:pt x="801" y="6760"/>
                    </a:lnTo>
                    <a:cubicBezTo>
                      <a:pt x="832" y="6765"/>
                      <a:pt x="865" y="6768"/>
                      <a:pt x="893" y="6774"/>
                    </a:cubicBezTo>
                    <a:cubicBezTo>
                      <a:pt x="946" y="6788"/>
                      <a:pt x="999" y="6807"/>
                      <a:pt x="1041" y="6830"/>
                    </a:cubicBezTo>
                    <a:cubicBezTo>
                      <a:pt x="1127" y="6880"/>
                      <a:pt x="1180" y="6950"/>
                      <a:pt x="1180" y="7022"/>
                    </a:cubicBezTo>
                    <a:cubicBezTo>
                      <a:pt x="1183" y="7100"/>
                      <a:pt x="1133" y="7170"/>
                      <a:pt x="1049" y="7220"/>
                    </a:cubicBezTo>
                    <a:cubicBezTo>
                      <a:pt x="1007" y="7245"/>
                      <a:pt x="957" y="7268"/>
                      <a:pt x="907" y="7284"/>
                    </a:cubicBezTo>
                    <a:cubicBezTo>
                      <a:pt x="885" y="7290"/>
                      <a:pt x="868" y="7296"/>
                      <a:pt x="845" y="7298"/>
                    </a:cubicBezTo>
                    <a:lnTo>
                      <a:pt x="801" y="6760"/>
                    </a:lnTo>
                    <a:close/>
                    <a:moveTo>
                      <a:pt x="759" y="6760"/>
                    </a:moveTo>
                    <a:lnTo>
                      <a:pt x="804" y="7307"/>
                    </a:lnTo>
                    <a:cubicBezTo>
                      <a:pt x="776" y="7312"/>
                      <a:pt x="756" y="7315"/>
                      <a:pt x="731" y="7315"/>
                    </a:cubicBezTo>
                    <a:cubicBezTo>
                      <a:pt x="721" y="7316"/>
                      <a:pt x="710" y="7316"/>
                      <a:pt x="700" y="7316"/>
                    </a:cubicBezTo>
                    <a:cubicBezTo>
                      <a:pt x="649" y="7316"/>
                      <a:pt x="599" y="7310"/>
                      <a:pt x="553" y="7301"/>
                    </a:cubicBezTo>
                    <a:cubicBezTo>
                      <a:pt x="497" y="7290"/>
                      <a:pt x="447" y="7273"/>
                      <a:pt x="405" y="7254"/>
                    </a:cubicBezTo>
                    <a:cubicBezTo>
                      <a:pt x="321" y="7206"/>
                      <a:pt x="260" y="7142"/>
                      <a:pt x="254" y="7067"/>
                    </a:cubicBezTo>
                    <a:cubicBezTo>
                      <a:pt x="251" y="6991"/>
                      <a:pt x="296" y="6919"/>
                      <a:pt x="380" y="6863"/>
                    </a:cubicBezTo>
                    <a:cubicBezTo>
                      <a:pt x="421" y="6835"/>
                      <a:pt x="469" y="6810"/>
                      <a:pt x="525" y="6793"/>
                    </a:cubicBezTo>
                    <a:cubicBezTo>
                      <a:pt x="580" y="6774"/>
                      <a:pt x="645" y="6765"/>
                      <a:pt x="712" y="6760"/>
                    </a:cubicBezTo>
                    <a:close/>
                    <a:moveTo>
                      <a:pt x="4132" y="7023"/>
                    </a:moveTo>
                    <a:cubicBezTo>
                      <a:pt x="4147" y="7023"/>
                      <a:pt x="4161" y="7024"/>
                      <a:pt x="4177" y="7025"/>
                    </a:cubicBezTo>
                    <a:cubicBezTo>
                      <a:pt x="4207" y="7025"/>
                      <a:pt x="4241" y="7033"/>
                      <a:pt x="4274" y="7039"/>
                    </a:cubicBezTo>
                    <a:cubicBezTo>
                      <a:pt x="4534" y="7092"/>
                      <a:pt x="4709" y="7268"/>
                      <a:pt x="4673" y="7413"/>
                    </a:cubicBezTo>
                    <a:cubicBezTo>
                      <a:pt x="4645" y="7529"/>
                      <a:pt x="4497" y="7599"/>
                      <a:pt x="4316" y="7599"/>
                    </a:cubicBezTo>
                    <a:cubicBezTo>
                      <a:pt x="4267" y="7599"/>
                      <a:pt x="4215" y="7594"/>
                      <a:pt x="4163" y="7583"/>
                    </a:cubicBezTo>
                    <a:cubicBezTo>
                      <a:pt x="4132" y="7580"/>
                      <a:pt x="4104" y="7569"/>
                      <a:pt x="4073" y="7561"/>
                    </a:cubicBezTo>
                    <a:lnTo>
                      <a:pt x="3990" y="7527"/>
                    </a:lnTo>
                    <a:cubicBezTo>
                      <a:pt x="3937" y="7505"/>
                      <a:pt x="3892" y="7477"/>
                      <a:pt x="3856" y="7443"/>
                    </a:cubicBezTo>
                    <a:cubicBezTo>
                      <a:pt x="3783" y="7382"/>
                      <a:pt x="3741" y="7301"/>
                      <a:pt x="3755" y="7229"/>
                    </a:cubicBezTo>
                    <a:cubicBezTo>
                      <a:pt x="3769" y="7150"/>
                      <a:pt x="3828" y="7092"/>
                      <a:pt x="3925" y="7056"/>
                    </a:cubicBezTo>
                    <a:cubicBezTo>
                      <a:pt x="3970" y="7039"/>
                      <a:pt x="4026" y="7028"/>
                      <a:pt x="4087" y="7025"/>
                    </a:cubicBezTo>
                    <a:cubicBezTo>
                      <a:pt x="4103" y="7024"/>
                      <a:pt x="4117" y="7023"/>
                      <a:pt x="4132" y="7023"/>
                    </a:cubicBezTo>
                    <a:close/>
                    <a:moveTo>
                      <a:pt x="887" y="7789"/>
                    </a:moveTo>
                    <a:lnTo>
                      <a:pt x="887" y="7789"/>
                    </a:lnTo>
                    <a:cubicBezTo>
                      <a:pt x="898" y="7792"/>
                      <a:pt x="910" y="7792"/>
                      <a:pt x="921" y="7798"/>
                    </a:cubicBezTo>
                    <a:cubicBezTo>
                      <a:pt x="971" y="7812"/>
                      <a:pt x="1021" y="7828"/>
                      <a:pt x="1063" y="7853"/>
                    </a:cubicBezTo>
                    <a:cubicBezTo>
                      <a:pt x="1144" y="7901"/>
                      <a:pt x="1191" y="7971"/>
                      <a:pt x="1191" y="8049"/>
                    </a:cubicBezTo>
                    <a:cubicBezTo>
                      <a:pt x="1191" y="8124"/>
                      <a:pt x="1147" y="8194"/>
                      <a:pt x="1069" y="8247"/>
                    </a:cubicBezTo>
                    <a:cubicBezTo>
                      <a:pt x="1032" y="8275"/>
                      <a:pt x="985" y="8291"/>
                      <a:pt x="938" y="8308"/>
                    </a:cubicBezTo>
                    <a:lnTo>
                      <a:pt x="935" y="8308"/>
                    </a:lnTo>
                    <a:lnTo>
                      <a:pt x="887" y="7789"/>
                    </a:lnTo>
                    <a:close/>
                    <a:moveTo>
                      <a:pt x="780" y="7780"/>
                    </a:moveTo>
                    <a:cubicBezTo>
                      <a:pt x="800" y="7780"/>
                      <a:pt x="819" y="7781"/>
                      <a:pt x="840" y="7781"/>
                    </a:cubicBezTo>
                    <a:lnTo>
                      <a:pt x="885" y="8322"/>
                    </a:lnTo>
                    <a:cubicBezTo>
                      <a:pt x="848" y="8331"/>
                      <a:pt x="812" y="8336"/>
                      <a:pt x="773" y="8336"/>
                    </a:cubicBezTo>
                    <a:cubicBezTo>
                      <a:pt x="760" y="8337"/>
                      <a:pt x="747" y="8338"/>
                      <a:pt x="735" y="8338"/>
                    </a:cubicBezTo>
                    <a:cubicBezTo>
                      <a:pt x="690" y="8338"/>
                      <a:pt x="647" y="8331"/>
                      <a:pt x="606" y="8322"/>
                    </a:cubicBezTo>
                    <a:cubicBezTo>
                      <a:pt x="553" y="8314"/>
                      <a:pt x="508" y="8294"/>
                      <a:pt x="466" y="8272"/>
                    </a:cubicBezTo>
                    <a:cubicBezTo>
                      <a:pt x="385" y="8225"/>
                      <a:pt x="335" y="8160"/>
                      <a:pt x="327" y="8082"/>
                    </a:cubicBezTo>
                    <a:cubicBezTo>
                      <a:pt x="321" y="8004"/>
                      <a:pt x="366" y="7932"/>
                      <a:pt x="441" y="7876"/>
                    </a:cubicBezTo>
                    <a:cubicBezTo>
                      <a:pt x="480" y="7848"/>
                      <a:pt x="530" y="7823"/>
                      <a:pt x="578" y="7809"/>
                    </a:cubicBezTo>
                    <a:cubicBezTo>
                      <a:pt x="631" y="7792"/>
                      <a:pt x="686" y="7781"/>
                      <a:pt x="748" y="7781"/>
                    </a:cubicBezTo>
                    <a:cubicBezTo>
                      <a:pt x="759" y="7780"/>
                      <a:pt x="770" y="7780"/>
                      <a:pt x="780" y="7780"/>
                    </a:cubicBezTo>
                    <a:close/>
                    <a:moveTo>
                      <a:pt x="3978" y="8024"/>
                    </a:moveTo>
                    <a:cubicBezTo>
                      <a:pt x="4006" y="8026"/>
                      <a:pt x="4037" y="8029"/>
                      <a:pt x="4068" y="8038"/>
                    </a:cubicBezTo>
                    <a:cubicBezTo>
                      <a:pt x="4310" y="8093"/>
                      <a:pt x="4472" y="8264"/>
                      <a:pt x="4439" y="8411"/>
                    </a:cubicBezTo>
                    <a:cubicBezTo>
                      <a:pt x="4410" y="8529"/>
                      <a:pt x="4267" y="8601"/>
                      <a:pt x="4096" y="8601"/>
                    </a:cubicBezTo>
                    <a:cubicBezTo>
                      <a:pt x="4052" y="8601"/>
                      <a:pt x="4007" y="8597"/>
                      <a:pt x="3962" y="8587"/>
                    </a:cubicBezTo>
                    <a:cubicBezTo>
                      <a:pt x="3934" y="8584"/>
                      <a:pt x="3906" y="8573"/>
                      <a:pt x="3878" y="8562"/>
                    </a:cubicBezTo>
                    <a:cubicBezTo>
                      <a:pt x="3850" y="8556"/>
                      <a:pt x="3825" y="8545"/>
                      <a:pt x="3800" y="8531"/>
                    </a:cubicBezTo>
                    <a:cubicBezTo>
                      <a:pt x="3755" y="8506"/>
                      <a:pt x="3711" y="8478"/>
                      <a:pt x="3677" y="8448"/>
                    </a:cubicBezTo>
                    <a:cubicBezTo>
                      <a:pt x="3610" y="8386"/>
                      <a:pt x="3574" y="8305"/>
                      <a:pt x="3588" y="8233"/>
                    </a:cubicBezTo>
                    <a:cubicBezTo>
                      <a:pt x="3602" y="8155"/>
                      <a:pt x="3658" y="8096"/>
                      <a:pt x="3747" y="8060"/>
                    </a:cubicBezTo>
                    <a:cubicBezTo>
                      <a:pt x="3792" y="8043"/>
                      <a:pt x="3842" y="8029"/>
                      <a:pt x="3895" y="8026"/>
                    </a:cubicBezTo>
                    <a:cubicBezTo>
                      <a:pt x="3923" y="8024"/>
                      <a:pt x="3951" y="8024"/>
                      <a:pt x="3978" y="8024"/>
                    </a:cubicBezTo>
                    <a:close/>
                    <a:moveTo>
                      <a:pt x="8916" y="8933"/>
                    </a:moveTo>
                    <a:cubicBezTo>
                      <a:pt x="9014" y="8933"/>
                      <a:pt x="9131" y="8969"/>
                      <a:pt x="9243" y="9042"/>
                    </a:cubicBezTo>
                    <a:cubicBezTo>
                      <a:pt x="9354" y="9114"/>
                      <a:pt x="9438" y="9201"/>
                      <a:pt x="9480" y="9293"/>
                    </a:cubicBezTo>
                    <a:cubicBezTo>
                      <a:pt x="9522" y="9382"/>
                      <a:pt x="9527" y="9472"/>
                      <a:pt x="9485" y="9533"/>
                    </a:cubicBezTo>
                    <a:cubicBezTo>
                      <a:pt x="9448" y="9590"/>
                      <a:pt x="9378" y="9621"/>
                      <a:pt x="9295" y="9621"/>
                    </a:cubicBezTo>
                    <a:cubicBezTo>
                      <a:pt x="9285" y="9621"/>
                      <a:pt x="9275" y="9620"/>
                      <a:pt x="9265" y="9619"/>
                    </a:cubicBezTo>
                    <a:cubicBezTo>
                      <a:pt x="9167" y="9614"/>
                      <a:pt x="9053" y="9578"/>
                      <a:pt x="8947" y="9513"/>
                    </a:cubicBezTo>
                    <a:cubicBezTo>
                      <a:pt x="8838" y="9444"/>
                      <a:pt x="8760" y="9360"/>
                      <a:pt x="8713" y="9271"/>
                    </a:cubicBezTo>
                    <a:cubicBezTo>
                      <a:pt x="8668" y="9184"/>
                      <a:pt x="8657" y="9098"/>
                      <a:pt x="8696" y="9031"/>
                    </a:cubicBezTo>
                    <a:cubicBezTo>
                      <a:pt x="8735" y="8964"/>
                      <a:pt x="8816" y="8933"/>
                      <a:pt x="8916" y="8933"/>
                    </a:cubicBezTo>
                    <a:close/>
                    <a:moveTo>
                      <a:pt x="5404" y="4241"/>
                    </a:moveTo>
                    <a:cubicBezTo>
                      <a:pt x="5496" y="4260"/>
                      <a:pt x="5583" y="4277"/>
                      <a:pt x="5666" y="4299"/>
                    </a:cubicBezTo>
                    <a:lnTo>
                      <a:pt x="5421" y="5237"/>
                    </a:lnTo>
                    <a:cubicBezTo>
                      <a:pt x="5446" y="5239"/>
                      <a:pt x="5471" y="5251"/>
                      <a:pt x="5499" y="5259"/>
                    </a:cubicBezTo>
                    <a:lnTo>
                      <a:pt x="5502" y="5259"/>
                    </a:lnTo>
                    <a:lnTo>
                      <a:pt x="5750" y="4319"/>
                    </a:lnTo>
                    <a:cubicBezTo>
                      <a:pt x="5937" y="4366"/>
                      <a:pt x="6113" y="4411"/>
                      <a:pt x="6274" y="4456"/>
                    </a:cubicBezTo>
                    <a:cubicBezTo>
                      <a:pt x="6308" y="4464"/>
                      <a:pt x="6341" y="4472"/>
                      <a:pt x="6372" y="4481"/>
                    </a:cubicBezTo>
                    <a:lnTo>
                      <a:pt x="6085" y="5426"/>
                    </a:lnTo>
                    <a:lnTo>
                      <a:pt x="6090" y="5426"/>
                    </a:lnTo>
                    <a:cubicBezTo>
                      <a:pt x="6115" y="5432"/>
                      <a:pt x="6141" y="5440"/>
                      <a:pt x="6163" y="5449"/>
                    </a:cubicBezTo>
                    <a:lnTo>
                      <a:pt x="6459" y="4506"/>
                    </a:lnTo>
                    <a:cubicBezTo>
                      <a:pt x="6523" y="4525"/>
                      <a:pt x="6592" y="4542"/>
                      <a:pt x="6659" y="4564"/>
                    </a:cubicBezTo>
                    <a:lnTo>
                      <a:pt x="6799" y="4606"/>
                    </a:lnTo>
                    <a:cubicBezTo>
                      <a:pt x="6885" y="4631"/>
                      <a:pt x="6969" y="4662"/>
                      <a:pt x="7058" y="4690"/>
                    </a:cubicBezTo>
                    <a:lnTo>
                      <a:pt x="7075" y="4695"/>
                    </a:lnTo>
                    <a:lnTo>
                      <a:pt x="6743" y="5641"/>
                    </a:lnTo>
                    <a:lnTo>
                      <a:pt x="6743" y="5644"/>
                    </a:lnTo>
                    <a:cubicBezTo>
                      <a:pt x="6771" y="5655"/>
                      <a:pt x="6793" y="5663"/>
                      <a:pt x="6821" y="5672"/>
                    </a:cubicBezTo>
                    <a:lnTo>
                      <a:pt x="7159" y="4723"/>
                    </a:lnTo>
                    <a:lnTo>
                      <a:pt x="7187" y="4734"/>
                    </a:lnTo>
                    <a:cubicBezTo>
                      <a:pt x="7229" y="4751"/>
                      <a:pt x="7270" y="4765"/>
                      <a:pt x="7312" y="4779"/>
                    </a:cubicBezTo>
                    <a:lnTo>
                      <a:pt x="7468" y="4835"/>
                    </a:lnTo>
                    <a:lnTo>
                      <a:pt x="7706" y="4924"/>
                    </a:lnTo>
                    <a:lnTo>
                      <a:pt x="7761" y="4944"/>
                    </a:lnTo>
                    <a:lnTo>
                      <a:pt x="7385" y="5889"/>
                    </a:lnTo>
                    <a:lnTo>
                      <a:pt x="7385" y="5892"/>
                    </a:lnTo>
                    <a:lnTo>
                      <a:pt x="7457" y="5923"/>
                    </a:lnTo>
                    <a:lnTo>
                      <a:pt x="7842" y="4980"/>
                    </a:lnTo>
                    <a:lnTo>
                      <a:pt x="8177" y="5111"/>
                    </a:lnTo>
                    <a:lnTo>
                      <a:pt x="5535" y="11558"/>
                    </a:lnTo>
                    <a:cubicBezTo>
                      <a:pt x="5404" y="11500"/>
                      <a:pt x="5276" y="11444"/>
                      <a:pt x="5142" y="11391"/>
                    </a:cubicBezTo>
                    <a:lnTo>
                      <a:pt x="5111" y="11385"/>
                    </a:lnTo>
                    <a:lnTo>
                      <a:pt x="5114" y="11377"/>
                    </a:lnTo>
                    <a:lnTo>
                      <a:pt x="5094" y="11369"/>
                    </a:lnTo>
                    <a:cubicBezTo>
                      <a:pt x="5016" y="11341"/>
                      <a:pt x="4946" y="11313"/>
                      <a:pt x="4866" y="11282"/>
                    </a:cubicBezTo>
                    <a:lnTo>
                      <a:pt x="4849" y="11274"/>
                    </a:lnTo>
                    <a:lnTo>
                      <a:pt x="4707" y="11659"/>
                    </a:lnTo>
                    <a:cubicBezTo>
                      <a:pt x="4684" y="11653"/>
                      <a:pt x="4665" y="11645"/>
                      <a:pt x="4640" y="11639"/>
                    </a:cubicBezTo>
                    <a:cubicBezTo>
                      <a:pt x="4601" y="11625"/>
                      <a:pt x="4559" y="11614"/>
                      <a:pt x="4522" y="11606"/>
                    </a:cubicBezTo>
                    <a:cubicBezTo>
                      <a:pt x="4461" y="11586"/>
                      <a:pt x="4405" y="11569"/>
                      <a:pt x="4349" y="11555"/>
                    </a:cubicBezTo>
                    <a:lnTo>
                      <a:pt x="4305" y="11542"/>
                    </a:lnTo>
                    <a:cubicBezTo>
                      <a:pt x="4274" y="11533"/>
                      <a:pt x="4246" y="11525"/>
                      <a:pt x="4216" y="11516"/>
                    </a:cubicBezTo>
                    <a:lnTo>
                      <a:pt x="4165" y="11505"/>
                    </a:lnTo>
                    <a:cubicBezTo>
                      <a:pt x="4140" y="11500"/>
                      <a:pt x="4121" y="11491"/>
                      <a:pt x="4096" y="11489"/>
                    </a:cubicBezTo>
                    <a:cubicBezTo>
                      <a:pt x="4079" y="11483"/>
                      <a:pt x="4065" y="11477"/>
                      <a:pt x="4051" y="11475"/>
                    </a:cubicBezTo>
                    <a:cubicBezTo>
                      <a:pt x="4029" y="11469"/>
                      <a:pt x="4012" y="11463"/>
                      <a:pt x="3995" y="11461"/>
                    </a:cubicBezTo>
                    <a:cubicBezTo>
                      <a:pt x="3970" y="11455"/>
                      <a:pt x="3953" y="11449"/>
                      <a:pt x="3937" y="11447"/>
                    </a:cubicBezTo>
                    <a:lnTo>
                      <a:pt x="3914" y="11444"/>
                    </a:lnTo>
                    <a:cubicBezTo>
                      <a:pt x="3895" y="11441"/>
                      <a:pt x="3875" y="11436"/>
                      <a:pt x="3867" y="11433"/>
                    </a:cubicBezTo>
                    <a:lnTo>
                      <a:pt x="3984" y="10998"/>
                    </a:lnTo>
                    <a:lnTo>
                      <a:pt x="3964" y="10995"/>
                    </a:lnTo>
                    <a:cubicBezTo>
                      <a:pt x="3959" y="10995"/>
                      <a:pt x="3959" y="10995"/>
                      <a:pt x="3956" y="10989"/>
                    </a:cubicBezTo>
                    <a:lnTo>
                      <a:pt x="4467" y="8615"/>
                    </a:lnTo>
                    <a:cubicBezTo>
                      <a:pt x="4522" y="8573"/>
                      <a:pt x="4564" y="8520"/>
                      <a:pt x="4578" y="8459"/>
                    </a:cubicBezTo>
                    <a:cubicBezTo>
                      <a:pt x="4595" y="8392"/>
                      <a:pt x="4581" y="8319"/>
                      <a:pt x="4542" y="8252"/>
                    </a:cubicBezTo>
                    <a:lnTo>
                      <a:pt x="4676" y="7639"/>
                    </a:lnTo>
                    <a:cubicBezTo>
                      <a:pt x="4751" y="7597"/>
                      <a:pt x="4807" y="7538"/>
                      <a:pt x="4824" y="7466"/>
                    </a:cubicBezTo>
                    <a:cubicBezTo>
                      <a:pt x="4846" y="7388"/>
                      <a:pt x="4821" y="7304"/>
                      <a:pt x="4762" y="7231"/>
                    </a:cubicBezTo>
                    <a:lnTo>
                      <a:pt x="4885" y="6659"/>
                    </a:lnTo>
                    <a:cubicBezTo>
                      <a:pt x="4983" y="6618"/>
                      <a:pt x="5052" y="6553"/>
                      <a:pt x="5072" y="6470"/>
                    </a:cubicBezTo>
                    <a:cubicBezTo>
                      <a:pt x="5094" y="6383"/>
                      <a:pt x="5058" y="6294"/>
                      <a:pt x="4983" y="6210"/>
                    </a:cubicBezTo>
                    <a:lnTo>
                      <a:pt x="5404" y="4241"/>
                    </a:lnTo>
                    <a:close/>
                    <a:moveTo>
                      <a:pt x="2159" y="3864"/>
                    </a:moveTo>
                    <a:lnTo>
                      <a:pt x="2561" y="3878"/>
                    </a:lnTo>
                    <a:cubicBezTo>
                      <a:pt x="2631" y="3881"/>
                      <a:pt x="2703" y="3884"/>
                      <a:pt x="2779" y="3886"/>
                    </a:cubicBezTo>
                    <a:lnTo>
                      <a:pt x="2798" y="3886"/>
                    </a:lnTo>
                    <a:lnTo>
                      <a:pt x="2723" y="4779"/>
                    </a:lnTo>
                    <a:lnTo>
                      <a:pt x="2729" y="4771"/>
                    </a:lnTo>
                    <a:cubicBezTo>
                      <a:pt x="2754" y="4774"/>
                      <a:pt x="2782" y="4774"/>
                      <a:pt x="2807" y="4776"/>
                    </a:cubicBezTo>
                    <a:lnTo>
                      <a:pt x="2882" y="3892"/>
                    </a:lnTo>
                    <a:cubicBezTo>
                      <a:pt x="2977" y="3895"/>
                      <a:pt x="3075" y="3906"/>
                      <a:pt x="3175" y="3912"/>
                    </a:cubicBezTo>
                    <a:lnTo>
                      <a:pt x="3228" y="3914"/>
                    </a:lnTo>
                    <a:cubicBezTo>
                      <a:pt x="3261" y="3920"/>
                      <a:pt x="3298" y="3923"/>
                      <a:pt x="3337" y="3925"/>
                    </a:cubicBezTo>
                    <a:lnTo>
                      <a:pt x="3342" y="3925"/>
                    </a:lnTo>
                    <a:cubicBezTo>
                      <a:pt x="3373" y="3928"/>
                      <a:pt x="3407" y="3928"/>
                      <a:pt x="3440" y="3934"/>
                    </a:cubicBezTo>
                    <a:lnTo>
                      <a:pt x="3462" y="3937"/>
                    </a:lnTo>
                    <a:cubicBezTo>
                      <a:pt x="3482" y="3937"/>
                      <a:pt x="3499" y="3939"/>
                      <a:pt x="3521" y="3939"/>
                    </a:cubicBezTo>
                    <a:lnTo>
                      <a:pt x="3407" y="4841"/>
                    </a:lnTo>
                    <a:cubicBezTo>
                      <a:pt x="3434" y="4843"/>
                      <a:pt x="3457" y="4846"/>
                      <a:pt x="3485" y="4846"/>
                    </a:cubicBezTo>
                    <a:lnTo>
                      <a:pt x="3490" y="4846"/>
                    </a:lnTo>
                    <a:lnTo>
                      <a:pt x="3607" y="3942"/>
                    </a:lnTo>
                    <a:lnTo>
                      <a:pt x="3702" y="3953"/>
                    </a:lnTo>
                    <a:lnTo>
                      <a:pt x="3870" y="3976"/>
                    </a:lnTo>
                    <a:lnTo>
                      <a:pt x="4001" y="3992"/>
                    </a:lnTo>
                    <a:cubicBezTo>
                      <a:pt x="4065" y="3998"/>
                      <a:pt x="4132" y="4009"/>
                      <a:pt x="4196" y="4018"/>
                    </a:cubicBezTo>
                    <a:lnTo>
                      <a:pt x="4238" y="4023"/>
                    </a:lnTo>
                    <a:lnTo>
                      <a:pt x="4082" y="4941"/>
                    </a:lnTo>
                    <a:cubicBezTo>
                      <a:pt x="4110" y="4947"/>
                      <a:pt x="4135" y="4952"/>
                      <a:pt x="4165" y="4955"/>
                    </a:cubicBezTo>
                    <a:lnTo>
                      <a:pt x="4327" y="4037"/>
                    </a:lnTo>
                    <a:lnTo>
                      <a:pt x="4453" y="4054"/>
                    </a:lnTo>
                    <a:cubicBezTo>
                      <a:pt x="4508" y="4062"/>
                      <a:pt x="4564" y="4073"/>
                      <a:pt x="4620" y="4082"/>
                    </a:cubicBezTo>
                    <a:cubicBezTo>
                      <a:pt x="4651" y="4087"/>
                      <a:pt x="4679" y="4093"/>
                      <a:pt x="4709" y="4101"/>
                    </a:cubicBezTo>
                    <a:cubicBezTo>
                      <a:pt x="4790" y="4115"/>
                      <a:pt x="4874" y="4129"/>
                      <a:pt x="4958" y="4143"/>
                    </a:cubicBezTo>
                    <a:lnTo>
                      <a:pt x="4760" y="5069"/>
                    </a:lnTo>
                    <a:cubicBezTo>
                      <a:pt x="4787" y="5078"/>
                      <a:pt x="4810" y="5083"/>
                      <a:pt x="4832" y="5086"/>
                    </a:cubicBezTo>
                    <a:lnTo>
                      <a:pt x="4835" y="5086"/>
                    </a:lnTo>
                    <a:lnTo>
                      <a:pt x="5041" y="4157"/>
                    </a:lnTo>
                    <a:cubicBezTo>
                      <a:pt x="5094" y="4165"/>
                      <a:pt x="5145" y="4177"/>
                      <a:pt x="5195" y="4188"/>
                    </a:cubicBezTo>
                    <a:lnTo>
                      <a:pt x="5228" y="4193"/>
                    </a:lnTo>
                    <a:cubicBezTo>
                      <a:pt x="5281" y="4204"/>
                      <a:pt x="5331" y="4216"/>
                      <a:pt x="5379" y="4227"/>
                    </a:cubicBezTo>
                    <a:lnTo>
                      <a:pt x="4963" y="6160"/>
                    </a:lnTo>
                    <a:cubicBezTo>
                      <a:pt x="4960" y="6157"/>
                      <a:pt x="4958" y="6152"/>
                      <a:pt x="4949" y="6146"/>
                    </a:cubicBezTo>
                    <a:cubicBezTo>
                      <a:pt x="4899" y="6101"/>
                      <a:pt x="4832" y="6057"/>
                      <a:pt x="4760" y="6021"/>
                    </a:cubicBezTo>
                    <a:cubicBezTo>
                      <a:pt x="4681" y="5987"/>
                      <a:pt x="4595" y="5959"/>
                      <a:pt x="4503" y="5937"/>
                    </a:cubicBezTo>
                    <a:cubicBezTo>
                      <a:pt x="4430" y="5921"/>
                      <a:pt x="4358" y="5913"/>
                      <a:pt x="4290" y="5913"/>
                    </a:cubicBezTo>
                    <a:cubicBezTo>
                      <a:pt x="4272" y="5913"/>
                      <a:pt x="4255" y="5913"/>
                      <a:pt x="4238" y="5915"/>
                    </a:cubicBezTo>
                    <a:cubicBezTo>
                      <a:pt x="4154" y="5917"/>
                      <a:pt x="4079" y="5931"/>
                      <a:pt x="4012" y="5951"/>
                    </a:cubicBezTo>
                    <a:cubicBezTo>
                      <a:pt x="3881" y="5998"/>
                      <a:pt x="3789" y="6076"/>
                      <a:pt x="3775" y="6180"/>
                    </a:cubicBezTo>
                    <a:cubicBezTo>
                      <a:pt x="3758" y="6280"/>
                      <a:pt x="3819" y="6380"/>
                      <a:pt x="3923" y="6467"/>
                    </a:cubicBezTo>
                    <a:cubicBezTo>
                      <a:pt x="3973" y="6514"/>
                      <a:pt x="4040" y="6551"/>
                      <a:pt x="4112" y="6584"/>
                    </a:cubicBezTo>
                    <a:cubicBezTo>
                      <a:pt x="4188" y="6615"/>
                      <a:pt x="4271" y="6643"/>
                      <a:pt x="4358" y="6659"/>
                    </a:cubicBezTo>
                    <a:cubicBezTo>
                      <a:pt x="4444" y="6676"/>
                      <a:pt x="4531" y="6685"/>
                      <a:pt x="4612" y="6685"/>
                    </a:cubicBezTo>
                    <a:cubicBezTo>
                      <a:pt x="4690" y="6685"/>
                      <a:pt x="4765" y="6673"/>
                      <a:pt x="4832" y="6654"/>
                    </a:cubicBezTo>
                    <a:cubicBezTo>
                      <a:pt x="4843" y="6648"/>
                      <a:pt x="4849" y="6645"/>
                      <a:pt x="4860" y="6643"/>
                    </a:cubicBezTo>
                    <a:lnTo>
                      <a:pt x="4860" y="6643"/>
                    </a:lnTo>
                    <a:lnTo>
                      <a:pt x="4748" y="7167"/>
                    </a:lnTo>
                    <a:lnTo>
                      <a:pt x="4718" y="7136"/>
                    </a:lnTo>
                    <a:cubicBezTo>
                      <a:pt x="4668" y="7092"/>
                      <a:pt x="4609" y="7050"/>
                      <a:pt x="4536" y="7011"/>
                    </a:cubicBezTo>
                    <a:cubicBezTo>
                      <a:pt x="4467" y="6977"/>
                      <a:pt x="4386" y="6952"/>
                      <a:pt x="4299" y="6933"/>
                    </a:cubicBezTo>
                    <a:cubicBezTo>
                      <a:pt x="4232" y="6918"/>
                      <a:pt x="4167" y="6911"/>
                      <a:pt x="4106" y="6911"/>
                    </a:cubicBezTo>
                    <a:cubicBezTo>
                      <a:pt x="4086" y="6911"/>
                      <a:pt x="4067" y="6912"/>
                      <a:pt x="4048" y="6913"/>
                    </a:cubicBezTo>
                    <a:cubicBezTo>
                      <a:pt x="3970" y="6922"/>
                      <a:pt x="3898" y="6936"/>
                      <a:pt x="3833" y="6955"/>
                    </a:cubicBezTo>
                    <a:cubicBezTo>
                      <a:pt x="3708" y="7003"/>
                      <a:pt x="3621" y="7086"/>
                      <a:pt x="3607" y="7187"/>
                    </a:cubicBezTo>
                    <a:cubicBezTo>
                      <a:pt x="3591" y="7287"/>
                      <a:pt x="3646" y="7388"/>
                      <a:pt x="3744" y="7471"/>
                    </a:cubicBezTo>
                    <a:cubicBezTo>
                      <a:pt x="3792" y="7513"/>
                      <a:pt x="3853" y="7552"/>
                      <a:pt x="3923" y="7583"/>
                    </a:cubicBezTo>
                    <a:cubicBezTo>
                      <a:pt x="3987" y="7616"/>
                      <a:pt x="4065" y="7639"/>
                      <a:pt x="4149" y="7655"/>
                    </a:cubicBezTo>
                    <a:cubicBezTo>
                      <a:pt x="4217" y="7672"/>
                      <a:pt x="4287" y="7678"/>
                      <a:pt x="4351" y="7678"/>
                    </a:cubicBezTo>
                    <a:cubicBezTo>
                      <a:pt x="4362" y="7678"/>
                      <a:pt x="4374" y="7678"/>
                      <a:pt x="4386" y="7678"/>
                    </a:cubicBezTo>
                    <a:cubicBezTo>
                      <a:pt x="4461" y="7675"/>
                      <a:pt x="4531" y="7664"/>
                      <a:pt x="4595" y="7641"/>
                    </a:cubicBezTo>
                    <a:lnTo>
                      <a:pt x="4648" y="7622"/>
                    </a:lnTo>
                    <a:lnTo>
                      <a:pt x="4525" y="8188"/>
                    </a:lnTo>
                    <a:cubicBezTo>
                      <a:pt x="4511" y="8169"/>
                      <a:pt x="4497" y="8149"/>
                      <a:pt x="4481" y="8132"/>
                    </a:cubicBezTo>
                    <a:cubicBezTo>
                      <a:pt x="4433" y="8085"/>
                      <a:pt x="4377" y="8043"/>
                      <a:pt x="4316" y="8010"/>
                    </a:cubicBezTo>
                    <a:cubicBezTo>
                      <a:pt x="4249" y="7979"/>
                      <a:pt x="4177" y="7951"/>
                      <a:pt x="4096" y="7932"/>
                    </a:cubicBezTo>
                    <a:cubicBezTo>
                      <a:pt x="4032" y="7918"/>
                      <a:pt x="3970" y="7914"/>
                      <a:pt x="3910" y="7914"/>
                    </a:cubicBezTo>
                    <a:cubicBezTo>
                      <a:pt x="3894" y="7914"/>
                      <a:pt x="3877" y="7914"/>
                      <a:pt x="3861" y="7915"/>
                    </a:cubicBezTo>
                    <a:cubicBezTo>
                      <a:pt x="3792" y="7923"/>
                      <a:pt x="3722" y="7934"/>
                      <a:pt x="3663" y="7959"/>
                    </a:cubicBezTo>
                    <a:cubicBezTo>
                      <a:pt x="3546" y="8010"/>
                      <a:pt x="3468" y="8091"/>
                      <a:pt x="3451" y="8194"/>
                    </a:cubicBezTo>
                    <a:cubicBezTo>
                      <a:pt x="3434" y="8294"/>
                      <a:pt x="3485" y="8397"/>
                      <a:pt x="3574" y="8481"/>
                    </a:cubicBezTo>
                    <a:cubicBezTo>
                      <a:pt x="3619" y="8523"/>
                      <a:pt x="3674" y="8559"/>
                      <a:pt x="3736" y="8593"/>
                    </a:cubicBezTo>
                    <a:cubicBezTo>
                      <a:pt x="3800" y="8623"/>
                      <a:pt x="3870" y="8649"/>
                      <a:pt x="3945" y="8665"/>
                    </a:cubicBezTo>
                    <a:cubicBezTo>
                      <a:pt x="4004" y="8678"/>
                      <a:pt x="4063" y="8683"/>
                      <a:pt x="4120" y="8683"/>
                    </a:cubicBezTo>
                    <a:cubicBezTo>
                      <a:pt x="4135" y="8683"/>
                      <a:pt x="4150" y="8683"/>
                      <a:pt x="4165" y="8682"/>
                    </a:cubicBezTo>
                    <a:cubicBezTo>
                      <a:pt x="4235" y="8679"/>
                      <a:pt x="4302" y="8665"/>
                      <a:pt x="4361" y="8643"/>
                    </a:cubicBezTo>
                    <a:cubicBezTo>
                      <a:pt x="4389" y="8635"/>
                      <a:pt x="4414" y="8623"/>
                      <a:pt x="4439" y="8609"/>
                    </a:cubicBezTo>
                    <a:lnTo>
                      <a:pt x="4439" y="8609"/>
                    </a:lnTo>
                    <a:lnTo>
                      <a:pt x="3937" y="10956"/>
                    </a:lnTo>
                    <a:cubicBezTo>
                      <a:pt x="3691" y="10889"/>
                      <a:pt x="3448" y="10839"/>
                      <a:pt x="3203" y="10791"/>
                    </a:cubicBezTo>
                    <a:lnTo>
                      <a:pt x="3178" y="10786"/>
                    </a:lnTo>
                    <a:lnTo>
                      <a:pt x="3178" y="10788"/>
                    </a:lnTo>
                    <a:lnTo>
                      <a:pt x="3147" y="10780"/>
                    </a:lnTo>
                    <a:cubicBezTo>
                      <a:pt x="3063" y="10766"/>
                      <a:pt x="2988" y="10752"/>
                      <a:pt x="2907" y="10738"/>
                    </a:cubicBezTo>
                    <a:lnTo>
                      <a:pt x="2885" y="10735"/>
                    </a:lnTo>
                    <a:lnTo>
                      <a:pt x="2687" y="12119"/>
                    </a:lnTo>
                    <a:cubicBezTo>
                      <a:pt x="2743" y="12130"/>
                      <a:pt x="2798" y="12139"/>
                      <a:pt x="2868" y="12153"/>
                    </a:cubicBezTo>
                    <a:lnTo>
                      <a:pt x="2921" y="12158"/>
                    </a:lnTo>
                    <a:lnTo>
                      <a:pt x="2921" y="12164"/>
                    </a:lnTo>
                    <a:lnTo>
                      <a:pt x="2941" y="12166"/>
                    </a:lnTo>
                    <a:cubicBezTo>
                      <a:pt x="3155" y="12208"/>
                      <a:pt x="3379" y="12256"/>
                      <a:pt x="3602" y="12314"/>
                    </a:cubicBezTo>
                    <a:lnTo>
                      <a:pt x="3621" y="12325"/>
                    </a:lnTo>
                    <a:lnTo>
                      <a:pt x="3861" y="11436"/>
                    </a:lnTo>
                    <a:cubicBezTo>
                      <a:pt x="3872" y="11441"/>
                      <a:pt x="3895" y="11444"/>
                      <a:pt x="3914" y="11447"/>
                    </a:cubicBezTo>
                    <a:lnTo>
                      <a:pt x="3937" y="11455"/>
                    </a:lnTo>
                    <a:cubicBezTo>
                      <a:pt x="3953" y="11458"/>
                      <a:pt x="3970" y="11461"/>
                      <a:pt x="3992" y="11469"/>
                    </a:cubicBezTo>
                    <a:cubicBezTo>
                      <a:pt x="4009" y="11472"/>
                      <a:pt x="4026" y="11475"/>
                      <a:pt x="4048" y="11483"/>
                    </a:cubicBezTo>
                    <a:cubicBezTo>
                      <a:pt x="4062" y="11486"/>
                      <a:pt x="4076" y="11489"/>
                      <a:pt x="4093" y="11491"/>
                    </a:cubicBezTo>
                    <a:cubicBezTo>
                      <a:pt x="4118" y="11500"/>
                      <a:pt x="4137" y="11502"/>
                      <a:pt x="4163" y="11511"/>
                    </a:cubicBezTo>
                    <a:lnTo>
                      <a:pt x="4210" y="11525"/>
                    </a:lnTo>
                    <a:cubicBezTo>
                      <a:pt x="4238" y="11530"/>
                      <a:pt x="4266" y="11542"/>
                      <a:pt x="4299" y="11550"/>
                    </a:cubicBezTo>
                    <a:lnTo>
                      <a:pt x="4344" y="11564"/>
                    </a:lnTo>
                    <a:cubicBezTo>
                      <a:pt x="4400" y="11578"/>
                      <a:pt x="4455" y="11595"/>
                      <a:pt x="4511" y="11611"/>
                    </a:cubicBezTo>
                    <a:cubicBezTo>
                      <a:pt x="4550" y="11622"/>
                      <a:pt x="4592" y="11636"/>
                      <a:pt x="4628" y="11648"/>
                    </a:cubicBezTo>
                    <a:cubicBezTo>
                      <a:pt x="4651" y="11653"/>
                      <a:pt x="4676" y="11664"/>
                      <a:pt x="4695" y="11670"/>
                    </a:cubicBezTo>
                    <a:lnTo>
                      <a:pt x="4383" y="12577"/>
                    </a:lnTo>
                    <a:cubicBezTo>
                      <a:pt x="4458" y="12604"/>
                      <a:pt x="4517" y="12630"/>
                      <a:pt x="4581" y="12655"/>
                    </a:cubicBezTo>
                    <a:lnTo>
                      <a:pt x="4609" y="12660"/>
                    </a:lnTo>
                    <a:lnTo>
                      <a:pt x="4609" y="12666"/>
                    </a:lnTo>
                    <a:lnTo>
                      <a:pt x="4626" y="12671"/>
                    </a:lnTo>
                    <a:cubicBezTo>
                      <a:pt x="4832" y="12755"/>
                      <a:pt x="5044" y="12850"/>
                      <a:pt x="5251" y="12950"/>
                    </a:cubicBezTo>
                    <a:lnTo>
                      <a:pt x="5270" y="12962"/>
                    </a:lnTo>
                    <a:lnTo>
                      <a:pt x="5889" y="11709"/>
                    </a:lnTo>
                    <a:lnTo>
                      <a:pt x="5867" y="11703"/>
                    </a:lnTo>
                    <a:cubicBezTo>
                      <a:pt x="5767" y="11653"/>
                      <a:pt x="5666" y="11606"/>
                      <a:pt x="5569" y="11558"/>
                    </a:cubicBezTo>
                    <a:lnTo>
                      <a:pt x="8211" y="5111"/>
                    </a:lnTo>
                    <a:lnTo>
                      <a:pt x="8297" y="5147"/>
                    </a:lnTo>
                    <a:lnTo>
                      <a:pt x="8445" y="5209"/>
                    </a:lnTo>
                    <a:lnTo>
                      <a:pt x="8024" y="6154"/>
                    </a:lnTo>
                    <a:cubicBezTo>
                      <a:pt x="8043" y="6166"/>
                      <a:pt x="8068" y="6174"/>
                      <a:pt x="8096" y="6188"/>
                    </a:cubicBezTo>
                    <a:lnTo>
                      <a:pt x="8526" y="5245"/>
                    </a:lnTo>
                    <a:cubicBezTo>
                      <a:pt x="8724" y="5332"/>
                      <a:pt x="8919" y="5421"/>
                      <a:pt x="9112" y="5516"/>
                    </a:cubicBezTo>
                    <a:lnTo>
                      <a:pt x="8643" y="6450"/>
                    </a:lnTo>
                    <a:lnTo>
                      <a:pt x="8643" y="6453"/>
                    </a:lnTo>
                    <a:cubicBezTo>
                      <a:pt x="8668" y="6467"/>
                      <a:pt x="8688" y="6478"/>
                      <a:pt x="8713" y="6489"/>
                    </a:cubicBezTo>
                    <a:lnTo>
                      <a:pt x="8715" y="6489"/>
                    </a:lnTo>
                    <a:lnTo>
                      <a:pt x="9190" y="5555"/>
                    </a:lnTo>
                    <a:cubicBezTo>
                      <a:pt x="9385" y="5650"/>
                      <a:pt x="9578" y="5750"/>
                      <a:pt x="9767" y="5850"/>
                    </a:cubicBezTo>
                    <a:lnTo>
                      <a:pt x="9254" y="6771"/>
                    </a:lnTo>
                    <a:lnTo>
                      <a:pt x="9251" y="6771"/>
                    </a:lnTo>
                    <a:cubicBezTo>
                      <a:pt x="9273" y="6785"/>
                      <a:pt x="9299" y="6796"/>
                      <a:pt x="9324" y="6810"/>
                    </a:cubicBezTo>
                    <a:lnTo>
                      <a:pt x="9843" y="5889"/>
                    </a:lnTo>
                    <a:cubicBezTo>
                      <a:pt x="9884" y="5912"/>
                      <a:pt x="9926" y="5934"/>
                      <a:pt x="9968" y="5959"/>
                    </a:cubicBezTo>
                    <a:cubicBezTo>
                      <a:pt x="10116" y="6037"/>
                      <a:pt x="10258" y="6121"/>
                      <a:pt x="10401" y="6210"/>
                    </a:cubicBezTo>
                    <a:lnTo>
                      <a:pt x="9843" y="7117"/>
                    </a:lnTo>
                    <a:lnTo>
                      <a:pt x="9843" y="7120"/>
                    </a:lnTo>
                    <a:cubicBezTo>
                      <a:pt x="9868" y="7134"/>
                      <a:pt x="9887" y="7148"/>
                      <a:pt x="9912" y="7162"/>
                    </a:cubicBezTo>
                    <a:lnTo>
                      <a:pt x="10473" y="6258"/>
                    </a:lnTo>
                    <a:cubicBezTo>
                      <a:pt x="10660" y="6369"/>
                      <a:pt x="10841" y="6484"/>
                      <a:pt x="11017" y="6601"/>
                    </a:cubicBezTo>
                    <a:lnTo>
                      <a:pt x="10423" y="7485"/>
                    </a:lnTo>
                    <a:lnTo>
                      <a:pt x="10423" y="7488"/>
                    </a:lnTo>
                    <a:lnTo>
                      <a:pt x="10423" y="7494"/>
                    </a:lnTo>
                    <a:lnTo>
                      <a:pt x="10484" y="7535"/>
                    </a:lnTo>
                    <a:lnTo>
                      <a:pt x="10487" y="7538"/>
                    </a:lnTo>
                    <a:lnTo>
                      <a:pt x="11092" y="6651"/>
                    </a:lnTo>
                    <a:cubicBezTo>
                      <a:pt x="11182" y="6712"/>
                      <a:pt x="11254" y="6763"/>
                      <a:pt x="11318" y="6805"/>
                    </a:cubicBezTo>
                    <a:lnTo>
                      <a:pt x="11391" y="6855"/>
                    </a:lnTo>
                    <a:cubicBezTo>
                      <a:pt x="11430" y="6880"/>
                      <a:pt x="11458" y="6899"/>
                      <a:pt x="11475" y="6913"/>
                    </a:cubicBezTo>
                    <a:lnTo>
                      <a:pt x="9656" y="9466"/>
                    </a:lnTo>
                    <a:cubicBezTo>
                      <a:pt x="9650" y="9419"/>
                      <a:pt x="9636" y="9366"/>
                      <a:pt x="9614" y="9313"/>
                    </a:cubicBezTo>
                    <a:cubicBezTo>
                      <a:pt x="9586" y="9254"/>
                      <a:pt x="9538" y="9190"/>
                      <a:pt x="9491" y="9134"/>
                    </a:cubicBezTo>
                    <a:cubicBezTo>
                      <a:pt x="9438" y="9078"/>
                      <a:pt x="9371" y="9022"/>
                      <a:pt x="9296" y="8975"/>
                    </a:cubicBezTo>
                    <a:cubicBezTo>
                      <a:pt x="9260" y="8950"/>
                      <a:pt x="9218" y="8930"/>
                      <a:pt x="9184" y="8911"/>
                    </a:cubicBezTo>
                    <a:cubicBezTo>
                      <a:pt x="9145" y="8894"/>
                      <a:pt x="9106" y="8880"/>
                      <a:pt x="9070" y="8869"/>
                    </a:cubicBezTo>
                    <a:cubicBezTo>
                      <a:pt x="8994" y="8847"/>
                      <a:pt x="8922" y="8835"/>
                      <a:pt x="8855" y="8835"/>
                    </a:cubicBezTo>
                    <a:cubicBezTo>
                      <a:pt x="8724" y="8835"/>
                      <a:pt x="8615" y="8880"/>
                      <a:pt x="8562" y="8967"/>
                    </a:cubicBezTo>
                    <a:cubicBezTo>
                      <a:pt x="8512" y="9059"/>
                      <a:pt x="8526" y="9170"/>
                      <a:pt x="8587" y="9285"/>
                    </a:cubicBezTo>
                    <a:cubicBezTo>
                      <a:pt x="8618" y="9340"/>
                      <a:pt x="8660" y="9399"/>
                      <a:pt x="8713" y="9452"/>
                    </a:cubicBezTo>
                    <a:cubicBezTo>
                      <a:pt x="8741" y="9480"/>
                      <a:pt x="8769" y="9505"/>
                      <a:pt x="8799" y="9533"/>
                    </a:cubicBezTo>
                    <a:cubicBezTo>
                      <a:pt x="8833" y="9558"/>
                      <a:pt x="8863" y="9580"/>
                      <a:pt x="8902" y="9605"/>
                    </a:cubicBezTo>
                    <a:cubicBezTo>
                      <a:pt x="8972" y="9650"/>
                      <a:pt x="9047" y="9684"/>
                      <a:pt x="9114" y="9711"/>
                    </a:cubicBezTo>
                    <a:cubicBezTo>
                      <a:pt x="9184" y="9734"/>
                      <a:pt x="9254" y="9748"/>
                      <a:pt x="9321" y="9753"/>
                    </a:cubicBezTo>
                    <a:cubicBezTo>
                      <a:pt x="9328" y="9754"/>
                      <a:pt x="9334" y="9754"/>
                      <a:pt x="9341" y="9754"/>
                    </a:cubicBezTo>
                    <a:cubicBezTo>
                      <a:pt x="9384" y="9754"/>
                      <a:pt x="9427" y="9747"/>
                      <a:pt x="9466" y="9739"/>
                    </a:cubicBezTo>
                    <a:lnTo>
                      <a:pt x="9466" y="9739"/>
                    </a:lnTo>
                    <a:lnTo>
                      <a:pt x="8989" y="10409"/>
                    </a:lnTo>
                    <a:cubicBezTo>
                      <a:pt x="9022" y="10339"/>
                      <a:pt x="9017" y="10250"/>
                      <a:pt x="8978" y="10163"/>
                    </a:cubicBezTo>
                    <a:cubicBezTo>
                      <a:pt x="8953" y="10116"/>
                      <a:pt x="8922" y="10063"/>
                      <a:pt x="8880" y="10013"/>
                    </a:cubicBezTo>
                    <a:cubicBezTo>
                      <a:pt x="8835" y="9968"/>
                      <a:pt x="8782" y="9923"/>
                      <a:pt x="8724" y="9884"/>
                    </a:cubicBezTo>
                    <a:cubicBezTo>
                      <a:pt x="8604" y="9809"/>
                      <a:pt x="8473" y="9773"/>
                      <a:pt x="8361" y="9773"/>
                    </a:cubicBezTo>
                    <a:cubicBezTo>
                      <a:pt x="8252" y="9776"/>
                      <a:pt x="8163" y="9817"/>
                      <a:pt x="8116" y="9896"/>
                    </a:cubicBezTo>
                    <a:cubicBezTo>
                      <a:pt x="8071" y="9971"/>
                      <a:pt x="8082" y="10069"/>
                      <a:pt x="8127" y="10166"/>
                    </a:cubicBezTo>
                    <a:cubicBezTo>
                      <a:pt x="8171" y="10264"/>
                      <a:pt x="8264" y="10359"/>
                      <a:pt x="8375" y="10431"/>
                    </a:cubicBezTo>
                    <a:cubicBezTo>
                      <a:pt x="8434" y="10470"/>
                      <a:pt x="8492" y="10498"/>
                      <a:pt x="8554" y="10515"/>
                    </a:cubicBezTo>
                    <a:cubicBezTo>
                      <a:pt x="8612" y="10537"/>
                      <a:pt x="8668" y="10548"/>
                      <a:pt x="8724" y="10548"/>
                    </a:cubicBezTo>
                    <a:cubicBezTo>
                      <a:pt x="8813" y="10548"/>
                      <a:pt x="8894" y="10523"/>
                      <a:pt x="8947" y="10470"/>
                    </a:cubicBezTo>
                    <a:lnTo>
                      <a:pt x="8947" y="10470"/>
                    </a:lnTo>
                    <a:lnTo>
                      <a:pt x="7399" y="12644"/>
                    </a:lnTo>
                    <a:cubicBezTo>
                      <a:pt x="7256" y="12538"/>
                      <a:pt x="7109" y="12434"/>
                      <a:pt x="6955" y="12334"/>
                    </a:cubicBezTo>
                    <a:lnTo>
                      <a:pt x="6936" y="12325"/>
                    </a:lnTo>
                    <a:lnTo>
                      <a:pt x="6936" y="12328"/>
                    </a:lnTo>
                    <a:lnTo>
                      <a:pt x="6908" y="12312"/>
                    </a:lnTo>
                    <a:cubicBezTo>
                      <a:pt x="6841" y="12264"/>
                      <a:pt x="6771" y="12225"/>
                      <a:pt x="6698" y="12180"/>
                    </a:cubicBezTo>
                    <a:lnTo>
                      <a:pt x="6685" y="12169"/>
                    </a:lnTo>
                    <a:lnTo>
                      <a:pt x="5951" y="13358"/>
                    </a:lnTo>
                    <a:lnTo>
                      <a:pt x="5976" y="13374"/>
                    </a:lnTo>
                    <a:cubicBezTo>
                      <a:pt x="6037" y="13413"/>
                      <a:pt x="6093" y="13450"/>
                      <a:pt x="6154" y="13483"/>
                    </a:cubicBezTo>
                    <a:lnTo>
                      <a:pt x="6182" y="13500"/>
                    </a:lnTo>
                    <a:lnTo>
                      <a:pt x="6191" y="13508"/>
                    </a:lnTo>
                    <a:cubicBezTo>
                      <a:pt x="6327" y="13598"/>
                      <a:pt x="6464" y="13692"/>
                      <a:pt x="6592" y="13787"/>
                    </a:cubicBezTo>
                    <a:lnTo>
                      <a:pt x="6467" y="13966"/>
                    </a:lnTo>
                    <a:cubicBezTo>
                      <a:pt x="6461" y="13957"/>
                      <a:pt x="6450" y="13952"/>
                      <a:pt x="6439" y="13944"/>
                    </a:cubicBezTo>
                    <a:cubicBezTo>
                      <a:pt x="6425" y="13938"/>
                      <a:pt x="6408" y="13924"/>
                      <a:pt x="6386" y="13910"/>
                    </a:cubicBezTo>
                    <a:cubicBezTo>
                      <a:pt x="6358" y="13891"/>
                      <a:pt x="6330" y="13871"/>
                      <a:pt x="6297" y="13846"/>
                    </a:cubicBezTo>
                    <a:cubicBezTo>
                      <a:pt x="6121" y="13732"/>
                      <a:pt x="5945" y="13623"/>
                      <a:pt x="5767" y="13522"/>
                    </a:cubicBezTo>
                    <a:cubicBezTo>
                      <a:pt x="5516" y="13380"/>
                      <a:pt x="5248" y="13249"/>
                      <a:pt x="4974" y="13135"/>
                    </a:cubicBezTo>
                    <a:cubicBezTo>
                      <a:pt x="4946" y="13121"/>
                      <a:pt x="4919" y="13109"/>
                      <a:pt x="4891" y="13101"/>
                    </a:cubicBezTo>
                    <a:lnTo>
                      <a:pt x="4709" y="13026"/>
                    </a:lnTo>
                    <a:cubicBezTo>
                      <a:pt x="4681" y="13017"/>
                      <a:pt x="4656" y="13006"/>
                      <a:pt x="4628" y="12995"/>
                    </a:cubicBezTo>
                    <a:lnTo>
                      <a:pt x="4447" y="12934"/>
                    </a:lnTo>
                    <a:cubicBezTo>
                      <a:pt x="4433" y="12925"/>
                      <a:pt x="4419" y="12922"/>
                      <a:pt x="4405" y="12920"/>
                    </a:cubicBezTo>
                    <a:lnTo>
                      <a:pt x="4263" y="12872"/>
                    </a:lnTo>
                    <a:cubicBezTo>
                      <a:pt x="4232" y="12867"/>
                      <a:pt x="4204" y="12856"/>
                      <a:pt x="4168" y="12844"/>
                    </a:cubicBezTo>
                    <a:cubicBezTo>
                      <a:pt x="4118" y="12828"/>
                      <a:pt x="4065" y="12814"/>
                      <a:pt x="4012" y="12800"/>
                    </a:cubicBezTo>
                    <a:cubicBezTo>
                      <a:pt x="3847" y="12755"/>
                      <a:pt x="3680" y="12716"/>
                      <a:pt x="3510" y="12677"/>
                    </a:cubicBezTo>
                    <a:lnTo>
                      <a:pt x="3437" y="12663"/>
                    </a:lnTo>
                    <a:cubicBezTo>
                      <a:pt x="3379" y="12649"/>
                      <a:pt x="3317" y="12641"/>
                      <a:pt x="3261" y="12632"/>
                    </a:cubicBezTo>
                    <a:cubicBezTo>
                      <a:pt x="3248" y="12630"/>
                      <a:pt x="3231" y="12627"/>
                      <a:pt x="3217" y="12621"/>
                    </a:cubicBezTo>
                    <a:cubicBezTo>
                      <a:pt x="3189" y="12618"/>
                      <a:pt x="3164" y="12613"/>
                      <a:pt x="3141" y="12607"/>
                    </a:cubicBezTo>
                    <a:lnTo>
                      <a:pt x="3019" y="12591"/>
                    </a:lnTo>
                    <a:cubicBezTo>
                      <a:pt x="2994" y="12588"/>
                      <a:pt x="2966" y="12585"/>
                      <a:pt x="2938" y="12579"/>
                    </a:cubicBezTo>
                    <a:lnTo>
                      <a:pt x="2899" y="12577"/>
                    </a:lnTo>
                    <a:cubicBezTo>
                      <a:pt x="2879" y="12574"/>
                      <a:pt x="2857" y="12574"/>
                      <a:pt x="2837" y="12571"/>
                    </a:cubicBezTo>
                    <a:cubicBezTo>
                      <a:pt x="2821" y="12565"/>
                      <a:pt x="2801" y="12565"/>
                      <a:pt x="2782" y="12563"/>
                    </a:cubicBezTo>
                    <a:lnTo>
                      <a:pt x="2670" y="12551"/>
                    </a:lnTo>
                    <a:cubicBezTo>
                      <a:pt x="2648" y="12549"/>
                      <a:pt x="2631" y="12549"/>
                      <a:pt x="2614" y="12546"/>
                    </a:cubicBezTo>
                    <a:cubicBezTo>
                      <a:pt x="2597" y="12543"/>
                      <a:pt x="2578" y="12543"/>
                      <a:pt x="2558" y="12543"/>
                    </a:cubicBezTo>
                    <a:lnTo>
                      <a:pt x="2503" y="12538"/>
                    </a:lnTo>
                    <a:cubicBezTo>
                      <a:pt x="2450" y="12532"/>
                      <a:pt x="2394" y="12532"/>
                      <a:pt x="2341" y="12529"/>
                    </a:cubicBezTo>
                    <a:cubicBezTo>
                      <a:pt x="2321" y="12524"/>
                      <a:pt x="2299" y="12524"/>
                      <a:pt x="2279" y="12524"/>
                    </a:cubicBezTo>
                    <a:lnTo>
                      <a:pt x="2201" y="12521"/>
                    </a:lnTo>
                    <a:cubicBezTo>
                      <a:pt x="2182" y="12521"/>
                      <a:pt x="2159" y="12518"/>
                      <a:pt x="2140" y="12518"/>
                    </a:cubicBezTo>
                    <a:cubicBezTo>
                      <a:pt x="2109" y="12515"/>
                      <a:pt x="2073" y="12515"/>
                      <a:pt x="2042" y="12515"/>
                    </a:cubicBezTo>
                    <a:lnTo>
                      <a:pt x="1950" y="12515"/>
                    </a:lnTo>
                    <a:lnTo>
                      <a:pt x="1864" y="12512"/>
                    </a:lnTo>
                    <a:cubicBezTo>
                      <a:pt x="1847" y="12515"/>
                      <a:pt x="1833" y="12515"/>
                      <a:pt x="1816" y="12515"/>
                    </a:cubicBezTo>
                    <a:lnTo>
                      <a:pt x="1780" y="12515"/>
                    </a:lnTo>
                    <a:cubicBezTo>
                      <a:pt x="1761" y="12515"/>
                      <a:pt x="1735" y="12518"/>
                      <a:pt x="1713" y="12518"/>
                    </a:cubicBezTo>
                    <a:cubicBezTo>
                      <a:pt x="1685" y="12518"/>
                      <a:pt x="1657" y="12518"/>
                      <a:pt x="1635" y="12521"/>
                    </a:cubicBezTo>
                    <a:cubicBezTo>
                      <a:pt x="1602" y="12521"/>
                      <a:pt x="1574" y="12524"/>
                      <a:pt x="1543" y="12524"/>
                    </a:cubicBezTo>
                    <a:lnTo>
                      <a:pt x="1509" y="12524"/>
                    </a:lnTo>
                    <a:cubicBezTo>
                      <a:pt x="1484" y="12524"/>
                      <a:pt x="1459" y="12529"/>
                      <a:pt x="1440" y="12529"/>
                    </a:cubicBezTo>
                    <a:lnTo>
                      <a:pt x="1406" y="12532"/>
                    </a:lnTo>
                    <a:cubicBezTo>
                      <a:pt x="1378" y="12532"/>
                      <a:pt x="1356" y="12535"/>
                      <a:pt x="1334" y="12535"/>
                    </a:cubicBezTo>
                    <a:lnTo>
                      <a:pt x="1300" y="12538"/>
                    </a:lnTo>
                    <a:lnTo>
                      <a:pt x="1258" y="12044"/>
                    </a:lnTo>
                    <a:cubicBezTo>
                      <a:pt x="1292" y="12043"/>
                      <a:pt x="1325" y="12043"/>
                      <a:pt x="1359" y="12043"/>
                    </a:cubicBezTo>
                    <a:cubicBezTo>
                      <a:pt x="1528" y="12043"/>
                      <a:pt x="1701" y="12049"/>
                      <a:pt x="1878" y="12060"/>
                    </a:cubicBezTo>
                    <a:lnTo>
                      <a:pt x="1900" y="12060"/>
                    </a:lnTo>
                    <a:lnTo>
                      <a:pt x="1987" y="10666"/>
                    </a:lnTo>
                    <a:lnTo>
                      <a:pt x="1970" y="10666"/>
                    </a:lnTo>
                    <a:cubicBezTo>
                      <a:pt x="1780" y="10653"/>
                      <a:pt x="1591" y="10646"/>
                      <a:pt x="1396" y="10646"/>
                    </a:cubicBezTo>
                    <a:cubicBezTo>
                      <a:pt x="1324" y="10646"/>
                      <a:pt x="1251" y="10647"/>
                      <a:pt x="1177" y="10649"/>
                    </a:cubicBezTo>
                    <a:lnTo>
                      <a:pt x="1155" y="10646"/>
                    </a:lnTo>
                    <a:lnTo>
                      <a:pt x="1155" y="10649"/>
                    </a:lnTo>
                    <a:lnTo>
                      <a:pt x="1136" y="10646"/>
                    </a:lnTo>
                    <a:lnTo>
                      <a:pt x="946" y="8423"/>
                    </a:lnTo>
                    <a:cubicBezTo>
                      <a:pt x="965" y="8420"/>
                      <a:pt x="985" y="8414"/>
                      <a:pt x="1002" y="8409"/>
                    </a:cubicBezTo>
                    <a:cubicBezTo>
                      <a:pt x="1069" y="8389"/>
                      <a:pt x="1127" y="8361"/>
                      <a:pt x="1180" y="8325"/>
                    </a:cubicBezTo>
                    <a:cubicBezTo>
                      <a:pt x="1281" y="8255"/>
                      <a:pt x="1348" y="8163"/>
                      <a:pt x="1348" y="8060"/>
                    </a:cubicBezTo>
                    <a:cubicBezTo>
                      <a:pt x="1348" y="7957"/>
                      <a:pt x="1286" y="7865"/>
                      <a:pt x="1175" y="7800"/>
                    </a:cubicBezTo>
                    <a:cubicBezTo>
                      <a:pt x="1119" y="7767"/>
                      <a:pt x="1055" y="7739"/>
                      <a:pt x="985" y="7722"/>
                    </a:cubicBezTo>
                    <a:cubicBezTo>
                      <a:pt x="954" y="7717"/>
                      <a:pt x="924" y="7708"/>
                      <a:pt x="887" y="7706"/>
                    </a:cubicBezTo>
                    <a:lnTo>
                      <a:pt x="862" y="7404"/>
                    </a:lnTo>
                    <a:cubicBezTo>
                      <a:pt x="901" y="7399"/>
                      <a:pt x="940" y="7390"/>
                      <a:pt x="974" y="7382"/>
                    </a:cubicBezTo>
                    <a:cubicBezTo>
                      <a:pt x="1044" y="7360"/>
                      <a:pt x="1111" y="7332"/>
                      <a:pt x="1166" y="7298"/>
                    </a:cubicBezTo>
                    <a:cubicBezTo>
                      <a:pt x="1278" y="7229"/>
                      <a:pt x="1348" y="7136"/>
                      <a:pt x="1348" y="7036"/>
                    </a:cubicBezTo>
                    <a:cubicBezTo>
                      <a:pt x="1348" y="6936"/>
                      <a:pt x="1278" y="6841"/>
                      <a:pt x="1164" y="6774"/>
                    </a:cubicBezTo>
                    <a:cubicBezTo>
                      <a:pt x="1105" y="6743"/>
                      <a:pt x="1038" y="6715"/>
                      <a:pt x="957" y="6698"/>
                    </a:cubicBezTo>
                    <a:cubicBezTo>
                      <a:pt x="910" y="6687"/>
                      <a:pt x="857" y="6679"/>
                      <a:pt x="804" y="6676"/>
                    </a:cubicBezTo>
                    <a:lnTo>
                      <a:pt x="779" y="6386"/>
                    </a:lnTo>
                    <a:cubicBezTo>
                      <a:pt x="840" y="6380"/>
                      <a:pt x="898" y="6369"/>
                      <a:pt x="952" y="6355"/>
                    </a:cubicBezTo>
                    <a:cubicBezTo>
                      <a:pt x="1027" y="6336"/>
                      <a:pt x="1097" y="6308"/>
                      <a:pt x="1155" y="6272"/>
                    </a:cubicBezTo>
                    <a:cubicBezTo>
                      <a:pt x="1275" y="6202"/>
                      <a:pt x="1348" y="6113"/>
                      <a:pt x="1348" y="6007"/>
                    </a:cubicBezTo>
                    <a:cubicBezTo>
                      <a:pt x="1348" y="5906"/>
                      <a:pt x="1275" y="5811"/>
                      <a:pt x="1150" y="5744"/>
                    </a:cubicBezTo>
                    <a:cubicBezTo>
                      <a:pt x="1091" y="5714"/>
                      <a:pt x="1013" y="5686"/>
                      <a:pt x="932" y="5669"/>
                    </a:cubicBezTo>
                    <a:cubicBezTo>
                      <a:pt x="868" y="5655"/>
                      <a:pt x="792" y="5647"/>
                      <a:pt x="717" y="5647"/>
                    </a:cubicBezTo>
                    <a:lnTo>
                      <a:pt x="561" y="3920"/>
                    </a:lnTo>
                    <a:cubicBezTo>
                      <a:pt x="561" y="3920"/>
                      <a:pt x="562" y="3917"/>
                      <a:pt x="564" y="3917"/>
                    </a:cubicBezTo>
                    <a:cubicBezTo>
                      <a:pt x="565" y="3917"/>
                      <a:pt x="566" y="3918"/>
                      <a:pt x="567" y="3920"/>
                    </a:cubicBezTo>
                    <a:lnTo>
                      <a:pt x="617" y="3914"/>
                    </a:lnTo>
                    <a:lnTo>
                      <a:pt x="656" y="4732"/>
                    </a:lnTo>
                    <a:cubicBezTo>
                      <a:pt x="684" y="4732"/>
                      <a:pt x="709" y="4732"/>
                      <a:pt x="734" y="4729"/>
                    </a:cubicBezTo>
                    <a:lnTo>
                      <a:pt x="703" y="3909"/>
                    </a:lnTo>
                    <a:cubicBezTo>
                      <a:pt x="737" y="3906"/>
                      <a:pt x="776" y="3906"/>
                      <a:pt x="823" y="3900"/>
                    </a:cubicBezTo>
                    <a:lnTo>
                      <a:pt x="857" y="3898"/>
                    </a:lnTo>
                    <a:cubicBezTo>
                      <a:pt x="910" y="3895"/>
                      <a:pt x="968" y="3892"/>
                      <a:pt x="1035" y="3886"/>
                    </a:cubicBezTo>
                    <a:cubicBezTo>
                      <a:pt x="1108" y="3884"/>
                      <a:pt x="1194" y="3881"/>
                      <a:pt x="1281" y="3878"/>
                    </a:cubicBezTo>
                    <a:lnTo>
                      <a:pt x="1295" y="3872"/>
                    </a:lnTo>
                    <a:lnTo>
                      <a:pt x="1345" y="3872"/>
                    </a:lnTo>
                    <a:lnTo>
                      <a:pt x="1348" y="4715"/>
                    </a:lnTo>
                    <a:lnTo>
                      <a:pt x="1431" y="4715"/>
                    </a:lnTo>
                    <a:lnTo>
                      <a:pt x="1434" y="3870"/>
                    </a:lnTo>
                    <a:lnTo>
                      <a:pt x="1509" y="3870"/>
                    </a:lnTo>
                    <a:lnTo>
                      <a:pt x="1668" y="3867"/>
                    </a:lnTo>
                    <a:cubicBezTo>
                      <a:pt x="1705" y="3864"/>
                      <a:pt x="1741" y="3864"/>
                      <a:pt x="1780" y="3864"/>
                    </a:cubicBezTo>
                    <a:lnTo>
                      <a:pt x="2073" y="3864"/>
                    </a:lnTo>
                    <a:lnTo>
                      <a:pt x="2040" y="4723"/>
                    </a:lnTo>
                    <a:cubicBezTo>
                      <a:pt x="2067" y="4729"/>
                      <a:pt x="2090" y="4729"/>
                      <a:pt x="2118" y="4729"/>
                    </a:cubicBezTo>
                    <a:lnTo>
                      <a:pt x="2123" y="4729"/>
                    </a:lnTo>
                    <a:lnTo>
                      <a:pt x="2159" y="3864"/>
                    </a:lnTo>
                    <a:close/>
                    <a:moveTo>
                      <a:pt x="6274" y="0"/>
                    </a:moveTo>
                    <a:lnTo>
                      <a:pt x="5387" y="4157"/>
                    </a:lnTo>
                    <a:cubicBezTo>
                      <a:pt x="5340" y="4146"/>
                      <a:pt x="5298" y="4135"/>
                      <a:pt x="5251" y="4129"/>
                    </a:cubicBezTo>
                    <a:lnTo>
                      <a:pt x="5214" y="4121"/>
                    </a:lnTo>
                    <a:cubicBezTo>
                      <a:pt x="5159" y="4110"/>
                      <a:pt x="5103" y="4101"/>
                      <a:pt x="5047" y="4087"/>
                    </a:cubicBezTo>
                    <a:lnTo>
                      <a:pt x="5192" y="3446"/>
                    </a:lnTo>
                    <a:lnTo>
                      <a:pt x="5108" y="3423"/>
                    </a:lnTo>
                    <a:lnTo>
                      <a:pt x="5103" y="3423"/>
                    </a:lnTo>
                    <a:lnTo>
                      <a:pt x="4963" y="4068"/>
                    </a:lnTo>
                    <a:cubicBezTo>
                      <a:pt x="4888" y="4054"/>
                      <a:pt x="4807" y="4040"/>
                      <a:pt x="4732" y="4026"/>
                    </a:cubicBezTo>
                    <a:cubicBezTo>
                      <a:pt x="4698" y="4023"/>
                      <a:pt x="4670" y="4018"/>
                      <a:pt x="4640" y="4012"/>
                    </a:cubicBezTo>
                    <a:cubicBezTo>
                      <a:pt x="4584" y="4004"/>
                      <a:pt x="4528" y="3992"/>
                      <a:pt x="4469" y="3984"/>
                    </a:cubicBezTo>
                    <a:lnTo>
                      <a:pt x="4330" y="3965"/>
                    </a:lnTo>
                    <a:lnTo>
                      <a:pt x="4447" y="3295"/>
                    </a:lnTo>
                    <a:lnTo>
                      <a:pt x="4447" y="3292"/>
                    </a:lnTo>
                    <a:lnTo>
                      <a:pt x="4444" y="3292"/>
                    </a:lnTo>
                    <a:cubicBezTo>
                      <a:pt x="4411" y="3284"/>
                      <a:pt x="4386" y="3281"/>
                      <a:pt x="4358" y="3278"/>
                    </a:cubicBezTo>
                    <a:lnTo>
                      <a:pt x="4355" y="3278"/>
                    </a:lnTo>
                    <a:lnTo>
                      <a:pt x="4238" y="3951"/>
                    </a:lnTo>
                    <a:lnTo>
                      <a:pt x="4210" y="3948"/>
                    </a:lnTo>
                    <a:cubicBezTo>
                      <a:pt x="4146" y="3937"/>
                      <a:pt x="4079" y="3928"/>
                      <a:pt x="4012" y="3920"/>
                    </a:cubicBezTo>
                    <a:lnTo>
                      <a:pt x="3881" y="3900"/>
                    </a:lnTo>
                    <a:lnTo>
                      <a:pt x="3713" y="3881"/>
                    </a:lnTo>
                    <a:cubicBezTo>
                      <a:pt x="3674" y="3878"/>
                      <a:pt x="3641" y="3872"/>
                      <a:pt x="3605" y="3870"/>
                    </a:cubicBezTo>
                    <a:lnTo>
                      <a:pt x="3694" y="3175"/>
                    </a:lnTo>
                    <a:lnTo>
                      <a:pt x="3694" y="3172"/>
                    </a:lnTo>
                    <a:lnTo>
                      <a:pt x="3691" y="3172"/>
                    </a:lnTo>
                    <a:cubicBezTo>
                      <a:pt x="3658" y="3169"/>
                      <a:pt x="3632" y="3167"/>
                      <a:pt x="3605" y="3161"/>
                    </a:cubicBezTo>
                    <a:lnTo>
                      <a:pt x="3515" y="3859"/>
                    </a:lnTo>
                    <a:cubicBezTo>
                      <a:pt x="3501" y="3859"/>
                      <a:pt x="3482" y="3856"/>
                      <a:pt x="3468" y="3856"/>
                    </a:cubicBezTo>
                    <a:lnTo>
                      <a:pt x="3446" y="3853"/>
                    </a:lnTo>
                    <a:cubicBezTo>
                      <a:pt x="3412" y="3850"/>
                      <a:pt x="3381" y="3845"/>
                      <a:pt x="3348" y="3842"/>
                    </a:cubicBezTo>
                    <a:lnTo>
                      <a:pt x="3337" y="3842"/>
                    </a:lnTo>
                    <a:cubicBezTo>
                      <a:pt x="3301" y="3839"/>
                      <a:pt x="3267" y="3836"/>
                      <a:pt x="3228" y="3836"/>
                    </a:cubicBezTo>
                    <a:lnTo>
                      <a:pt x="3181" y="3831"/>
                    </a:lnTo>
                    <a:cubicBezTo>
                      <a:pt x="3072" y="3825"/>
                      <a:pt x="2971" y="3814"/>
                      <a:pt x="2874" y="3811"/>
                    </a:cubicBezTo>
                    <a:lnTo>
                      <a:pt x="2935" y="3089"/>
                    </a:lnTo>
                    <a:lnTo>
                      <a:pt x="2935" y="3077"/>
                    </a:lnTo>
                    <a:lnTo>
                      <a:pt x="2932" y="3089"/>
                    </a:lnTo>
                    <a:cubicBezTo>
                      <a:pt x="2904" y="3086"/>
                      <a:pt x="2879" y="3086"/>
                      <a:pt x="2846" y="3083"/>
                    </a:cubicBezTo>
                    <a:lnTo>
                      <a:pt x="2782" y="3808"/>
                    </a:lnTo>
                    <a:lnTo>
                      <a:pt x="2776" y="3808"/>
                    </a:lnTo>
                    <a:cubicBezTo>
                      <a:pt x="2701" y="3803"/>
                      <a:pt x="2628" y="3800"/>
                      <a:pt x="2558" y="3797"/>
                    </a:cubicBezTo>
                    <a:lnTo>
                      <a:pt x="2218" y="3786"/>
                    </a:lnTo>
                    <a:lnTo>
                      <a:pt x="2148" y="3786"/>
                    </a:lnTo>
                    <a:lnTo>
                      <a:pt x="2182" y="3041"/>
                    </a:lnTo>
                    <a:cubicBezTo>
                      <a:pt x="2154" y="3036"/>
                      <a:pt x="2126" y="3036"/>
                      <a:pt x="2095" y="3036"/>
                    </a:cubicBezTo>
                    <a:lnTo>
                      <a:pt x="2087" y="3036"/>
                    </a:lnTo>
                    <a:lnTo>
                      <a:pt x="2056" y="3786"/>
                    </a:lnTo>
                    <a:lnTo>
                      <a:pt x="1777" y="3783"/>
                    </a:lnTo>
                    <a:cubicBezTo>
                      <a:pt x="1738" y="3783"/>
                      <a:pt x="1702" y="3786"/>
                      <a:pt x="1663" y="3786"/>
                    </a:cubicBezTo>
                    <a:lnTo>
                      <a:pt x="1501" y="3789"/>
                    </a:lnTo>
                    <a:cubicBezTo>
                      <a:pt x="1473" y="3789"/>
                      <a:pt x="1445" y="3789"/>
                      <a:pt x="1417" y="3794"/>
                    </a:cubicBezTo>
                    <a:lnTo>
                      <a:pt x="1423" y="3022"/>
                    </a:lnTo>
                    <a:lnTo>
                      <a:pt x="1331" y="3022"/>
                    </a:lnTo>
                    <a:lnTo>
                      <a:pt x="1331" y="3797"/>
                    </a:lnTo>
                    <a:cubicBezTo>
                      <a:pt x="1320" y="3797"/>
                      <a:pt x="1306" y="3797"/>
                      <a:pt x="1297" y="3800"/>
                    </a:cubicBezTo>
                    <a:lnTo>
                      <a:pt x="1283" y="3800"/>
                    </a:lnTo>
                    <a:cubicBezTo>
                      <a:pt x="1191" y="3803"/>
                      <a:pt x="1108" y="3808"/>
                      <a:pt x="1032" y="3814"/>
                    </a:cubicBezTo>
                    <a:cubicBezTo>
                      <a:pt x="965" y="3817"/>
                      <a:pt x="907" y="3822"/>
                      <a:pt x="854" y="3822"/>
                    </a:cubicBezTo>
                    <a:lnTo>
                      <a:pt x="818" y="3825"/>
                    </a:lnTo>
                    <a:cubicBezTo>
                      <a:pt x="770" y="3828"/>
                      <a:pt x="728" y="3831"/>
                      <a:pt x="689" y="3836"/>
                    </a:cubicBezTo>
                    <a:lnTo>
                      <a:pt x="659" y="3044"/>
                    </a:lnTo>
                    <a:cubicBezTo>
                      <a:pt x="625" y="3044"/>
                      <a:pt x="597" y="3047"/>
                      <a:pt x="567" y="3047"/>
                    </a:cubicBezTo>
                    <a:lnTo>
                      <a:pt x="603" y="3842"/>
                    </a:lnTo>
                    <a:lnTo>
                      <a:pt x="564" y="3845"/>
                    </a:lnTo>
                    <a:cubicBezTo>
                      <a:pt x="539" y="3850"/>
                      <a:pt x="530" y="3850"/>
                      <a:pt x="530" y="3850"/>
                    </a:cubicBezTo>
                    <a:lnTo>
                      <a:pt x="505" y="3853"/>
                    </a:lnTo>
                    <a:lnTo>
                      <a:pt x="650" y="5624"/>
                    </a:lnTo>
                    <a:lnTo>
                      <a:pt x="659" y="5624"/>
                    </a:lnTo>
                    <a:lnTo>
                      <a:pt x="659" y="5641"/>
                    </a:lnTo>
                    <a:cubicBezTo>
                      <a:pt x="469" y="5650"/>
                      <a:pt x="301" y="5705"/>
                      <a:pt x="184" y="5778"/>
                    </a:cubicBezTo>
                    <a:cubicBezTo>
                      <a:pt x="64" y="5850"/>
                      <a:pt x="0" y="5956"/>
                      <a:pt x="6" y="6057"/>
                    </a:cubicBezTo>
                    <a:cubicBezTo>
                      <a:pt x="17" y="6157"/>
                      <a:pt x="98" y="6241"/>
                      <a:pt x="218" y="6300"/>
                    </a:cubicBezTo>
                    <a:cubicBezTo>
                      <a:pt x="326" y="6354"/>
                      <a:pt x="468" y="6382"/>
                      <a:pt x="624" y="6382"/>
                    </a:cubicBezTo>
                    <a:cubicBezTo>
                      <a:pt x="645" y="6382"/>
                      <a:pt x="665" y="6381"/>
                      <a:pt x="686" y="6380"/>
                    </a:cubicBezTo>
                    <a:cubicBezTo>
                      <a:pt x="698" y="6380"/>
                      <a:pt x="706" y="6380"/>
                      <a:pt x="720" y="6378"/>
                    </a:cubicBezTo>
                    <a:lnTo>
                      <a:pt x="745" y="6659"/>
                    </a:lnTo>
                    <a:lnTo>
                      <a:pt x="698" y="6659"/>
                    </a:lnTo>
                    <a:cubicBezTo>
                      <a:pt x="519" y="6668"/>
                      <a:pt x="363" y="6718"/>
                      <a:pt x="254" y="6793"/>
                    </a:cubicBezTo>
                    <a:cubicBezTo>
                      <a:pt x="142" y="6866"/>
                      <a:pt x="81" y="6966"/>
                      <a:pt x="89" y="7067"/>
                    </a:cubicBezTo>
                    <a:cubicBezTo>
                      <a:pt x="98" y="7170"/>
                      <a:pt x="176" y="7256"/>
                      <a:pt x="290" y="7315"/>
                    </a:cubicBezTo>
                    <a:cubicBezTo>
                      <a:pt x="396" y="7368"/>
                      <a:pt x="530" y="7400"/>
                      <a:pt x="678" y="7400"/>
                    </a:cubicBezTo>
                    <a:cubicBezTo>
                      <a:pt x="694" y="7400"/>
                      <a:pt x="711" y="7400"/>
                      <a:pt x="728" y="7399"/>
                    </a:cubicBezTo>
                    <a:cubicBezTo>
                      <a:pt x="756" y="7399"/>
                      <a:pt x="779" y="7396"/>
                      <a:pt x="804" y="7393"/>
                    </a:cubicBezTo>
                    <a:lnTo>
                      <a:pt x="829" y="7681"/>
                    </a:lnTo>
                    <a:cubicBezTo>
                      <a:pt x="810" y="7681"/>
                      <a:pt x="790" y="7679"/>
                      <a:pt x="771" y="7679"/>
                    </a:cubicBezTo>
                    <a:cubicBezTo>
                      <a:pt x="761" y="7679"/>
                      <a:pt x="752" y="7680"/>
                      <a:pt x="742" y="7681"/>
                    </a:cubicBezTo>
                    <a:cubicBezTo>
                      <a:pt x="578" y="7689"/>
                      <a:pt x="430" y="7742"/>
                      <a:pt x="329" y="7814"/>
                    </a:cubicBezTo>
                    <a:cubicBezTo>
                      <a:pt x="229" y="7887"/>
                      <a:pt x="170" y="7987"/>
                      <a:pt x="182" y="8091"/>
                    </a:cubicBezTo>
                    <a:cubicBezTo>
                      <a:pt x="187" y="8194"/>
                      <a:pt x="265" y="8278"/>
                      <a:pt x="368" y="8336"/>
                    </a:cubicBezTo>
                    <a:cubicBezTo>
                      <a:pt x="465" y="8391"/>
                      <a:pt x="589" y="8421"/>
                      <a:pt x="723" y="8421"/>
                    </a:cubicBezTo>
                    <a:cubicBezTo>
                      <a:pt x="740" y="8421"/>
                      <a:pt x="756" y="8421"/>
                      <a:pt x="773" y="8420"/>
                    </a:cubicBezTo>
                    <a:cubicBezTo>
                      <a:pt x="812" y="8420"/>
                      <a:pt x="854" y="8414"/>
                      <a:pt x="887" y="8406"/>
                    </a:cubicBezTo>
                    <a:lnTo>
                      <a:pt x="1074" y="10618"/>
                    </a:lnTo>
                    <a:cubicBezTo>
                      <a:pt x="1007" y="10618"/>
                      <a:pt x="940" y="10621"/>
                      <a:pt x="871" y="10624"/>
                    </a:cubicBezTo>
                    <a:lnTo>
                      <a:pt x="851" y="10621"/>
                    </a:lnTo>
                    <a:lnTo>
                      <a:pt x="851" y="10621"/>
                    </a:lnTo>
                    <a:lnTo>
                      <a:pt x="910" y="12019"/>
                    </a:lnTo>
                    <a:lnTo>
                      <a:pt x="935" y="12016"/>
                    </a:lnTo>
                    <a:cubicBezTo>
                      <a:pt x="999" y="12013"/>
                      <a:pt x="1074" y="12013"/>
                      <a:pt x="1144" y="12013"/>
                    </a:cubicBezTo>
                    <a:lnTo>
                      <a:pt x="1191" y="12013"/>
                    </a:lnTo>
                    <a:lnTo>
                      <a:pt x="1236" y="12543"/>
                    </a:lnTo>
                    <a:lnTo>
                      <a:pt x="1242" y="12571"/>
                    </a:lnTo>
                    <a:lnTo>
                      <a:pt x="1267" y="12568"/>
                    </a:lnTo>
                    <a:cubicBezTo>
                      <a:pt x="1267" y="12563"/>
                      <a:pt x="1275" y="12563"/>
                      <a:pt x="1283" y="12563"/>
                    </a:cubicBezTo>
                    <a:lnTo>
                      <a:pt x="1328" y="12560"/>
                    </a:lnTo>
                    <a:cubicBezTo>
                      <a:pt x="1348" y="12560"/>
                      <a:pt x="1373" y="12557"/>
                      <a:pt x="1401" y="12554"/>
                    </a:cubicBezTo>
                    <a:lnTo>
                      <a:pt x="1431" y="12549"/>
                    </a:lnTo>
                    <a:cubicBezTo>
                      <a:pt x="1454" y="12546"/>
                      <a:pt x="1473" y="12546"/>
                      <a:pt x="1501" y="12546"/>
                    </a:cubicBezTo>
                    <a:lnTo>
                      <a:pt x="1537" y="12543"/>
                    </a:lnTo>
                    <a:cubicBezTo>
                      <a:pt x="1565" y="12540"/>
                      <a:pt x="1593" y="12540"/>
                      <a:pt x="1627" y="12540"/>
                    </a:cubicBezTo>
                    <a:cubicBezTo>
                      <a:pt x="1652" y="12535"/>
                      <a:pt x="1680" y="12535"/>
                      <a:pt x="1705" y="12535"/>
                    </a:cubicBezTo>
                    <a:lnTo>
                      <a:pt x="1805" y="12535"/>
                    </a:lnTo>
                    <a:cubicBezTo>
                      <a:pt x="1819" y="12532"/>
                      <a:pt x="1836" y="12532"/>
                      <a:pt x="1850" y="12532"/>
                    </a:cubicBezTo>
                    <a:lnTo>
                      <a:pt x="2026" y="12532"/>
                    </a:lnTo>
                    <a:cubicBezTo>
                      <a:pt x="2056" y="12532"/>
                      <a:pt x="2093" y="12535"/>
                      <a:pt x="2123" y="12535"/>
                    </a:cubicBezTo>
                    <a:lnTo>
                      <a:pt x="2185" y="12535"/>
                    </a:lnTo>
                    <a:lnTo>
                      <a:pt x="2257" y="12540"/>
                    </a:lnTo>
                    <a:cubicBezTo>
                      <a:pt x="2279" y="12543"/>
                      <a:pt x="2299" y="12543"/>
                      <a:pt x="2324" y="12543"/>
                    </a:cubicBezTo>
                    <a:cubicBezTo>
                      <a:pt x="2374" y="12543"/>
                      <a:pt x="2430" y="12549"/>
                      <a:pt x="2480" y="12554"/>
                    </a:cubicBezTo>
                    <a:lnTo>
                      <a:pt x="2542" y="12557"/>
                    </a:lnTo>
                    <a:cubicBezTo>
                      <a:pt x="2558" y="12560"/>
                      <a:pt x="2575" y="12560"/>
                      <a:pt x="2589" y="12560"/>
                    </a:cubicBezTo>
                    <a:cubicBezTo>
                      <a:pt x="2611" y="12563"/>
                      <a:pt x="2628" y="12563"/>
                      <a:pt x="2645" y="12568"/>
                    </a:cubicBezTo>
                    <a:lnTo>
                      <a:pt x="2759" y="12577"/>
                    </a:lnTo>
                    <a:cubicBezTo>
                      <a:pt x="2779" y="12582"/>
                      <a:pt x="2796" y="12582"/>
                      <a:pt x="2812" y="12585"/>
                    </a:cubicBezTo>
                    <a:cubicBezTo>
                      <a:pt x="2835" y="12588"/>
                      <a:pt x="2854" y="12591"/>
                      <a:pt x="2876" y="12591"/>
                    </a:cubicBezTo>
                    <a:lnTo>
                      <a:pt x="2913" y="12599"/>
                    </a:lnTo>
                    <a:cubicBezTo>
                      <a:pt x="2941" y="12599"/>
                      <a:pt x="2966" y="12602"/>
                      <a:pt x="2991" y="12610"/>
                    </a:cubicBezTo>
                    <a:lnTo>
                      <a:pt x="3114" y="12627"/>
                    </a:lnTo>
                    <a:cubicBezTo>
                      <a:pt x="3136" y="12630"/>
                      <a:pt x="3161" y="12632"/>
                      <a:pt x="3189" y="12641"/>
                    </a:cubicBezTo>
                    <a:cubicBezTo>
                      <a:pt x="3206" y="12644"/>
                      <a:pt x="3222" y="12644"/>
                      <a:pt x="3234" y="12646"/>
                    </a:cubicBezTo>
                    <a:cubicBezTo>
                      <a:pt x="3295" y="12657"/>
                      <a:pt x="3351" y="12669"/>
                      <a:pt x="3409" y="12680"/>
                    </a:cubicBezTo>
                    <a:lnTo>
                      <a:pt x="3482" y="12694"/>
                    </a:lnTo>
                    <a:cubicBezTo>
                      <a:pt x="3652" y="12727"/>
                      <a:pt x="3817" y="12766"/>
                      <a:pt x="3981" y="12811"/>
                    </a:cubicBezTo>
                    <a:cubicBezTo>
                      <a:pt x="4034" y="12825"/>
                      <a:pt x="4082" y="12839"/>
                      <a:pt x="4135" y="12853"/>
                    </a:cubicBezTo>
                    <a:cubicBezTo>
                      <a:pt x="4165" y="12864"/>
                      <a:pt x="4196" y="12869"/>
                      <a:pt x="4230" y="12881"/>
                    </a:cubicBezTo>
                    <a:lnTo>
                      <a:pt x="4372" y="12925"/>
                    </a:lnTo>
                    <a:cubicBezTo>
                      <a:pt x="4386" y="12931"/>
                      <a:pt x="4400" y="12934"/>
                      <a:pt x="4411" y="12939"/>
                    </a:cubicBezTo>
                    <a:lnTo>
                      <a:pt x="4587" y="13003"/>
                    </a:lnTo>
                    <a:lnTo>
                      <a:pt x="4670" y="13034"/>
                    </a:lnTo>
                    <a:lnTo>
                      <a:pt x="4852" y="13104"/>
                    </a:lnTo>
                    <a:cubicBezTo>
                      <a:pt x="4880" y="13115"/>
                      <a:pt x="4907" y="13126"/>
                      <a:pt x="4935" y="13140"/>
                    </a:cubicBezTo>
                    <a:cubicBezTo>
                      <a:pt x="5206" y="13252"/>
                      <a:pt x="5477" y="13386"/>
                      <a:pt x="5725" y="13522"/>
                    </a:cubicBezTo>
                    <a:cubicBezTo>
                      <a:pt x="5903" y="13623"/>
                      <a:pt x="6079" y="13729"/>
                      <a:pt x="6252" y="13843"/>
                    </a:cubicBezTo>
                    <a:cubicBezTo>
                      <a:pt x="6286" y="13868"/>
                      <a:pt x="6313" y="13885"/>
                      <a:pt x="6341" y="13902"/>
                    </a:cubicBezTo>
                    <a:cubicBezTo>
                      <a:pt x="6364" y="13916"/>
                      <a:pt x="6380" y="13930"/>
                      <a:pt x="6394" y="13941"/>
                    </a:cubicBezTo>
                    <a:cubicBezTo>
                      <a:pt x="6425" y="13963"/>
                      <a:pt x="6439" y="13971"/>
                      <a:pt x="6439" y="13971"/>
                    </a:cubicBezTo>
                    <a:lnTo>
                      <a:pt x="6464" y="13991"/>
                    </a:lnTo>
                    <a:lnTo>
                      <a:pt x="6618" y="13773"/>
                    </a:lnTo>
                    <a:cubicBezTo>
                      <a:pt x="6651" y="13801"/>
                      <a:pt x="6687" y="13826"/>
                      <a:pt x="6721" y="13854"/>
                    </a:cubicBezTo>
                    <a:lnTo>
                      <a:pt x="6740" y="13868"/>
                    </a:lnTo>
                    <a:lnTo>
                      <a:pt x="7597" y="12763"/>
                    </a:lnTo>
                    <a:lnTo>
                      <a:pt x="7580" y="12750"/>
                    </a:lnTo>
                    <a:cubicBezTo>
                      <a:pt x="7530" y="12710"/>
                      <a:pt x="7482" y="12671"/>
                      <a:pt x="7432" y="12638"/>
                    </a:cubicBezTo>
                    <a:lnTo>
                      <a:pt x="9603" y="9600"/>
                    </a:lnTo>
                    <a:lnTo>
                      <a:pt x="9605" y="9597"/>
                    </a:lnTo>
                    <a:lnTo>
                      <a:pt x="9605" y="9591"/>
                    </a:lnTo>
                    <a:lnTo>
                      <a:pt x="11533" y="6894"/>
                    </a:lnTo>
                    <a:lnTo>
                      <a:pt x="11553" y="6871"/>
                    </a:lnTo>
                    <a:lnTo>
                      <a:pt x="11530" y="6855"/>
                    </a:lnTo>
                    <a:cubicBezTo>
                      <a:pt x="11530" y="6855"/>
                      <a:pt x="11497" y="6827"/>
                      <a:pt x="11422" y="6779"/>
                    </a:cubicBezTo>
                    <a:lnTo>
                      <a:pt x="11349" y="6729"/>
                    </a:lnTo>
                    <a:cubicBezTo>
                      <a:pt x="11288" y="6685"/>
                      <a:pt x="11210" y="6632"/>
                      <a:pt x="11115" y="6570"/>
                    </a:cubicBezTo>
                    <a:lnTo>
                      <a:pt x="11112" y="6565"/>
                    </a:lnTo>
                    <a:lnTo>
                      <a:pt x="11413" y="6124"/>
                    </a:lnTo>
                    <a:cubicBezTo>
                      <a:pt x="11388" y="6104"/>
                      <a:pt x="11366" y="6090"/>
                      <a:pt x="11343" y="6074"/>
                    </a:cubicBezTo>
                    <a:lnTo>
                      <a:pt x="11338" y="6071"/>
                    </a:lnTo>
                    <a:lnTo>
                      <a:pt x="11037" y="6520"/>
                    </a:lnTo>
                    <a:cubicBezTo>
                      <a:pt x="10858" y="6403"/>
                      <a:pt x="10674" y="6286"/>
                      <a:pt x="10493" y="6174"/>
                    </a:cubicBezTo>
                    <a:lnTo>
                      <a:pt x="10777" y="5714"/>
                    </a:lnTo>
                    <a:lnTo>
                      <a:pt x="10777" y="5711"/>
                    </a:lnTo>
                    <a:lnTo>
                      <a:pt x="10774" y="5711"/>
                    </a:lnTo>
                    <a:cubicBezTo>
                      <a:pt x="10749" y="5694"/>
                      <a:pt x="10724" y="5680"/>
                      <a:pt x="10702" y="5666"/>
                    </a:cubicBezTo>
                    <a:lnTo>
                      <a:pt x="10702" y="5663"/>
                    </a:lnTo>
                    <a:lnTo>
                      <a:pt x="10414" y="6127"/>
                    </a:lnTo>
                    <a:cubicBezTo>
                      <a:pt x="10275" y="6043"/>
                      <a:pt x="10133" y="5959"/>
                      <a:pt x="9990" y="5878"/>
                    </a:cubicBezTo>
                    <a:lnTo>
                      <a:pt x="9854" y="5806"/>
                    </a:lnTo>
                    <a:lnTo>
                      <a:pt x="10124" y="5323"/>
                    </a:lnTo>
                    <a:lnTo>
                      <a:pt x="10124" y="5320"/>
                    </a:lnTo>
                    <a:cubicBezTo>
                      <a:pt x="10102" y="5306"/>
                      <a:pt x="10074" y="5292"/>
                      <a:pt x="10049" y="5279"/>
                    </a:cubicBezTo>
                    <a:lnTo>
                      <a:pt x="9781" y="5764"/>
                    </a:lnTo>
                    <a:cubicBezTo>
                      <a:pt x="9591" y="5663"/>
                      <a:pt x="9396" y="5560"/>
                      <a:pt x="9201" y="5468"/>
                    </a:cubicBezTo>
                    <a:lnTo>
                      <a:pt x="9455" y="4960"/>
                    </a:lnTo>
                    <a:cubicBezTo>
                      <a:pt x="9432" y="4947"/>
                      <a:pt x="9407" y="4938"/>
                      <a:pt x="9379" y="4924"/>
                    </a:cubicBezTo>
                    <a:lnTo>
                      <a:pt x="9126" y="5429"/>
                    </a:lnTo>
                    <a:cubicBezTo>
                      <a:pt x="8930" y="5334"/>
                      <a:pt x="8735" y="5245"/>
                      <a:pt x="8534" y="5156"/>
                    </a:cubicBezTo>
                    <a:lnTo>
                      <a:pt x="8771" y="4634"/>
                    </a:lnTo>
                    <a:lnTo>
                      <a:pt x="8777" y="4634"/>
                    </a:lnTo>
                    <a:lnTo>
                      <a:pt x="8766" y="4631"/>
                    </a:lnTo>
                    <a:cubicBezTo>
                      <a:pt x="8741" y="4623"/>
                      <a:pt x="8721" y="4609"/>
                      <a:pt x="8696" y="4598"/>
                    </a:cubicBezTo>
                    <a:lnTo>
                      <a:pt x="8693" y="4598"/>
                    </a:lnTo>
                    <a:lnTo>
                      <a:pt x="8456" y="5125"/>
                    </a:lnTo>
                    <a:cubicBezTo>
                      <a:pt x="8409" y="5106"/>
                      <a:pt x="8364" y="5086"/>
                      <a:pt x="8317" y="5066"/>
                    </a:cubicBezTo>
                    <a:lnTo>
                      <a:pt x="8219" y="5027"/>
                    </a:lnTo>
                    <a:lnTo>
                      <a:pt x="9826" y="1108"/>
                    </a:lnTo>
                    <a:lnTo>
                      <a:pt x="9831" y="1094"/>
                    </a:lnTo>
                    <a:lnTo>
                      <a:pt x="9670" y="1027"/>
                    </a:lnTo>
                    <a:cubicBezTo>
                      <a:pt x="9622" y="1010"/>
                      <a:pt x="9564" y="985"/>
                      <a:pt x="9502" y="963"/>
                    </a:cubicBezTo>
                    <a:cubicBezTo>
                      <a:pt x="9435" y="938"/>
                      <a:pt x="9363" y="910"/>
                      <a:pt x="9282" y="879"/>
                    </a:cubicBezTo>
                    <a:cubicBezTo>
                      <a:pt x="8964" y="756"/>
                      <a:pt x="8526" y="606"/>
                      <a:pt x="8079" y="466"/>
                    </a:cubicBezTo>
                    <a:cubicBezTo>
                      <a:pt x="8026" y="452"/>
                      <a:pt x="7976" y="435"/>
                      <a:pt x="7929" y="422"/>
                    </a:cubicBezTo>
                    <a:cubicBezTo>
                      <a:pt x="7761" y="371"/>
                      <a:pt x="7591" y="321"/>
                      <a:pt x="7427" y="279"/>
                    </a:cubicBezTo>
                    <a:lnTo>
                      <a:pt x="7348" y="257"/>
                    </a:lnTo>
                    <a:cubicBezTo>
                      <a:pt x="7273" y="237"/>
                      <a:pt x="7195" y="218"/>
                      <a:pt x="7125" y="198"/>
                    </a:cubicBezTo>
                    <a:cubicBezTo>
                      <a:pt x="7028" y="173"/>
                      <a:pt x="6938" y="154"/>
                      <a:pt x="6855" y="131"/>
                    </a:cubicBezTo>
                    <a:lnTo>
                      <a:pt x="6782" y="115"/>
                    </a:lnTo>
                    <a:cubicBezTo>
                      <a:pt x="6726" y="101"/>
                      <a:pt x="6673" y="87"/>
                      <a:pt x="6623" y="76"/>
                    </a:cubicBezTo>
                    <a:cubicBezTo>
                      <a:pt x="6553" y="62"/>
                      <a:pt x="6495" y="48"/>
                      <a:pt x="6447" y="37"/>
                    </a:cubicBezTo>
                    <a:cubicBezTo>
                      <a:pt x="6344" y="17"/>
                      <a:pt x="6294" y="3"/>
                      <a:pt x="6294" y="3"/>
                    </a:cubicBezTo>
                    <a:lnTo>
                      <a:pt x="627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9"/>
              <p:cNvSpPr/>
              <p:nvPr/>
            </p:nvSpPr>
            <p:spPr>
              <a:xfrm>
                <a:off x="1352575" y="2078025"/>
                <a:ext cx="33625" cy="18775"/>
              </a:xfrm>
              <a:custGeom>
                <a:avLst/>
                <a:gdLst/>
                <a:ahLst/>
                <a:cxnLst/>
                <a:rect l="l" t="t" r="r" b="b"/>
                <a:pathLst>
                  <a:path w="1345" h="751" extrusionOk="0">
                    <a:moveTo>
                      <a:pt x="612" y="96"/>
                    </a:moveTo>
                    <a:cubicBezTo>
                      <a:pt x="637" y="96"/>
                      <a:pt x="663" y="97"/>
                      <a:pt x="689" y="100"/>
                    </a:cubicBezTo>
                    <a:cubicBezTo>
                      <a:pt x="968" y="122"/>
                      <a:pt x="1186" y="275"/>
                      <a:pt x="1169" y="426"/>
                    </a:cubicBezTo>
                    <a:cubicBezTo>
                      <a:pt x="1149" y="565"/>
                      <a:pt x="960" y="658"/>
                      <a:pt x="724" y="658"/>
                    </a:cubicBezTo>
                    <a:cubicBezTo>
                      <a:pt x="699" y="658"/>
                      <a:pt x="673" y="657"/>
                      <a:pt x="647" y="655"/>
                    </a:cubicBezTo>
                    <a:cubicBezTo>
                      <a:pt x="513" y="641"/>
                      <a:pt x="393" y="607"/>
                      <a:pt x="307" y="551"/>
                    </a:cubicBezTo>
                    <a:cubicBezTo>
                      <a:pt x="220" y="496"/>
                      <a:pt x="167" y="420"/>
                      <a:pt x="170" y="345"/>
                    </a:cubicBezTo>
                    <a:cubicBezTo>
                      <a:pt x="173" y="267"/>
                      <a:pt x="234" y="203"/>
                      <a:pt x="326" y="155"/>
                    </a:cubicBezTo>
                    <a:cubicBezTo>
                      <a:pt x="404" y="119"/>
                      <a:pt x="503" y="96"/>
                      <a:pt x="612" y="96"/>
                    </a:cubicBezTo>
                    <a:close/>
                    <a:moveTo>
                      <a:pt x="596" y="1"/>
                    </a:moveTo>
                    <a:cubicBezTo>
                      <a:pt x="584" y="1"/>
                      <a:pt x="572" y="1"/>
                      <a:pt x="561" y="2"/>
                    </a:cubicBezTo>
                    <a:cubicBezTo>
                      <a:pt x="516" y="7"/>
                      <a:pt x="474" y="10"/>
                      <a:pt x="433" y="16"/>
                    </a:cubicBezTo>
                    <a:cubicBezTo>
                      <a:pt x="349" y="30"/>
                      <a:pt x="276" y="55"/>
                      <a:pt x="212" y="83"/>
                    </a:cubicBezTo>
                    <a:cubicBezTo>
                      <a:pt x="87" y="150"/>
                      <a:pt x="6" y="239"/>
                      <a:pt x="3" y="342"/>
                    </a:cubicBezTo>
                    <a:cubicBezTo>
                      <a:pt x="0" y="443"/>
                      <a:pt x="70" y="537"/>
                      <a:pt x="184" y="610"/>
                    </a:cubicBezTo>
                    <a:cubicBezTo>
                      <a:pt x="240" y="649"/>
                      <a:pt x="310" y="677"/>
                      <a:pt x="388" y="699"/>
                    </a:cubicBezTo>
                    <a:cubicBezTo>
                      <a:pt x="424" y="713"/>
                      <a:pt x="466" y="722"/>
                      <a:pt x="508" y="727"/>
                    </a:cubicBezTo>
                    <a:cubicBezTo>
                      <a:pt x="550" y="738"/>
                      <a:pt x="597" y="741"/>
                      <a:pt x="639" y="747"/>
                    </a:cubicBezTo>
                    <a:cubicBezTo>
                      <a:pt x="674" y="749"/>
                      <a:pt x="708" y="750"/>
                      <a:pt x="741" y="750"/>
                    </a:cubicBezTo>
                    <a:cubicBezTo>
                      <a:pt x="794" y="750"/>
                      <a:pt x="845" y="747"/>
                      <a:pt x="893" y="738"/>
                    </a:cubicBezTo>
                    <a:cubicBezTo>
                      <a:pt x="974" y="727"/>
                      <a:pt x="1046" y="708"/>
                      <a:pt x="1108" y="683"/>
                    </a:cubicBezTo>
                    <a:cubicBezTo>
                      <a:pt x="1233" y="627"/>
                      <a:pt x="1317" y="543"/>
                      <a:pt x="1331" y="443"/>
                    </a:cubicBezTo>
                    <a:cubicBezTo>
                      <a:pt x="1345" y="339"/>
                      <a:pt x="1283" y="239"/>
                      <a:pt x="1163" y="161"/>
                    </a:cubicBezTo>
                    <a:cubicBezTo>
                      <a:pt x="1108" y="122"/>
                      <a:pt x="1038" y="83"/>
                      <a:pt x="960" y="58"/>
                    </a:cubicBezTo>
                    <a:cubicBezTo>
                      <a:pt x="879" y="30"/>
                      <a:pt x="792" y="16"/>
                      <a:pt x="698" y="7"/>
                    </a:cubicBezTo>
                    <a:cubicBezTo>
                      <a:pt x="665" y="3"/>
                      <a:pt x="629" y="1"/>
                      <a:pt x="59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9"/>
              <p:cNvSpPr/>
              <p:nvPr/>
            </p:nvSpPr>
            <p:spPr>
              <a:xfrm>
                <a:off x="1446450" y="2097325"/>
                <a:ext cx="29650" cy="17950"/>
              </a:xfrm>
              <a:custGeom>
                <a:avLst/>
                <a:gdLst/>
                <a:ahLst/>
                <a:cxnLst/>
                <a:rect l="l" t="t" r="r" b="b"/>
                <a:pathLst>
                  <a:path w="1186" h="718" extrusionOk="0">
                    <a:moveTo>
                      <a:pt x="410" y="0"/>
                    </a:moveTo>
                    <a:cubicBezTo>
                      <a:pt x="224" y="0"/>
                      <a:pt x="79" y="68"/>
                      <a:pt x="45" y="184"/>
                    </a:cubicBezTo>
                    <a:cubicBezTo>
                      <a:pt x="0" y="357"/>
                      <a:pt x="204" y="566"/>
                      <a:pt x="500" y="667"/>
                    </a:cubicBezTo>
                    <a:cubicBezTo>
                      <a:pt x="575" y="692"/>
                      <a:pt x="645" y="708"/>
                      <a:pt x="720" y="714"/>
                    </a:cubicBezTo>
                    <a:cubicBezTo>
                      <a:pt x="749" y="716"/>
                      <a:pt x="777" y="718"/>
                      <a:pt x="804" y="718"/>
                    </a:cubicBezTo>
                    <a:cubicBezTo>
                      <a:pt x="842" y="718"/>
                      <a:pt x="878" y="715"/>
                      <a:pt x="912" y="708"/>
                    </a:cubicBezTo>
                    <a:cubicBezTo>
                      <a:pt x="1030" y="689"/>
                      <a:pt x="1119" y="636"/>
                      <a:pt x="1150" y="552"/>
                    </a:cubicBezTo>
                    <a:cubicBezTo>
                      <a:pt x="1186" y="466"/>
                      <a:pt x="1150" y="368"/>
                      <a:pt x="1066" y="276"/>
                    </a:cubicBezTo>
                    <a:cubicBezTo>
                      <a:pt x="1030" y="231"/>
                      <a:pt x="977" y="184"/>
                      <a:pt x="912" y="148"/>
                    </a:cubicBezTo>
                    <a:cubicBezTo>
                      <a:pt x="854" y="109"/>
                      <a:pt x="781" y="78"/>
                      <a:pt x="703" y="50"/>
                    </a:cubicBezTo>
                    <a:cubicBezTo>
                      <a:pt x="601" y="16"/>
                      <a:pt x="501" y="0"/>
                      <a:pt x="41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9"/>
              <p:cNvSpPr/>
              <p:nvPr/>
            </p:nvSpPr>
            <p:spPr>
              <a:xfrm>
                <a:off x="1491275" y="2114450"/>
                <a:ext cx="28075" cy="19200"/>
              </a:xfrm>
              <a:custGeom>
                <a:avLst/>
                <a:gdLst/>
                <a:ahLst/>
                <a:cxnLst/>
                <a:rect l="l" t="t" r="r" b="b"/>
                <a:pathLst>
                  <a:path w="1123" h="768" extrusionOk="0">
                    <a:moveTo>
                      <a:pt x="333" y="1"/>
                    </a:moveTo>
                    <a:cubicBezTo>
                      <a:pt x="316" y="1"/>
                      <a:pt x="299" y="2"/>
                      <a:pt x="283" y="4"/>
                    </a:cubicBezTo>
                    <a:cubicBezTo>
                      <a:pt x="160" y="15"/>
                      <a:pt x="71" y="62"/>
                      <a:pt x="34" y="143"/>
                    </a:cubicBezTo>
                    <a:cubicBezTo>
                      <a:pt x="1" y="227"/>
                      <a:pt x="29" y="325"/>
                      <a:pt x="99" y="422"/>
                    </a:cubicBezTo>
                    <a:cubicBezTo>
                      <a:pt x="121" y="464"/>
                      <a:pt x="171" y="509"/>
                      <a:pt x="227" y="554"/>
                    </a:cubicBezTo>
                    <a:cubicBezTo>
                      <a:pt x="255" y="579"/>
                      <a:pt x="286" y="595"/>
                      <a:pt x="316" y="618"/>
                    </a:cubicBezTo>
                    <a:cubicBezTo>
                      <a:pt x="350" y="637"/>
                      <a:pt x="380" y="657"/>
                      <a:pt x="419" y="673"/>
                    </a:cubicBezTo>
                    <a:cubicBezTo>
                      <a:pt x="489" y="707"/>
                      <a:pt x="562" y="729"/>
                      <a:pt x="631" y="746"/>
                    </a:cubicBezTo>
                    <a:cubicBezTo>
                      <a:pt x="684" y="759"/>
                      <a:pt x="736" y="767"/>
                      <a:pt x="785" y="767"/>
                    </a:cubicBezTo>
                    <a:cubicBezTo>
                      <a:pt x="798" y="767"/>
                      <a:pt x="811" y="767"/>
                      <a:pt x="824" y="766"/>
                    </a:cubicBezTo>
                    <a:cubicBezTo>
                      <a:pt x="941" y="760"/>
                      <a:pt x="1036" y="718"/>
                      <a:pt x="1081" y="643"/>
                    </a:cubicBezTo>
                    <a:cubicBezTo>
                      <a:pt x="1122" y="562"/>
                      <a:pt x="1103" y="459"/>
                      <a:pt x="1033" y="358"/>
                    </a:cubicBezTo>
                    <a:cubicBezTo>
                      <a:pt x="997" y="311"/>
                      <a:pt x="952" y="258"/>
                      <a:pt x="897" y="213"/>
                    </a:cubicBezTo>
                    <a:cubicBezTo>
                      <a:pt x="841" y="169"/>
                      <a:pt x="774" y="127"/>
                      <a:pt x="701" y="90"/>
                    </a:cubicBezTo>
                    <a:cubicBezTo>
                      <a:pt x="662" y="74"/>
                      <a:pt x="623" y="57"/>
                      <a:pt x="590" y="46"/>
                    </a:cubicBezTo>
                    <a:cubicBezTo>
                      <a:pt x="553" y="35"/>
                      <a:pt x="517" y="23"/>
                      <a:pt x="481" y="18"/>
                    </a:cubicBezTo>
                    <a:cubicBezTo>
                      <a:pt x="430" y="8"/>
                      <a:pt x="380" y="1"/>
                      <a:pt x="33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9"/>
              <p:cNvSpPr/>
              <p:nvPr/>
            </p:nvSpPr>
            <p:spPr>
              <a:xfrm>
                <a:off x="1532650" y="2136200"/>
                <a:ext cx="27150" cy="20875"/>
              </a:xfrm>
              <a:custGeom>
                <a:avLst/>
                <a:gdLst/>
                <a:ahLst/>
                <a:cxnLst/>
                <a:rect l="l" t="t" r="r" b="b"/>
                <a:pathLst>
                  <a:path w="1086" h="835" extrusionOk="0">
                    <a:moveTo>
                      <a:pt x="286" y="1"/>
                    </a:moveTo>
                    <a:cubicBezTo>
                      <a:pt x="177" y="1"/>
                      <a:pt x="89" y="38"/>
                      <a:pt x="45" y="113"/>
                    </a:cubicBezTo>
                    <a:cubicBezTo>
                      <a:pt x="0" y="194"/>
                      <a:pt x="20" y="292"/>
                      <a:pt x="73" y="395"/>
                    </a:cubicBezTo>
                    <a:cubicBezTo>
                      <a:pt x="140" y="501"/>
                      <a:pt x="243" y="601"/>
                      <a:pt x="374" y="688"/>
                    </a:cubicBezTo>
                    <a:cubicBezTo>
                      <a:pt x="441" y="735"/>
                      <a:pt x="508" y="766"/>
                      <a:pt x="572" y="791"/>
                    </a:cubicBezTo>
                    <a:cubicBezTo>
                      <a:pt x="639" y="813"/>
                      <a:pt x="706" y="827"/>
                      <a:pt x="765" y="833"/>
                    </a:cubicBezTo>
                    <a:cubicBezTo>
                      <a:pt x="778" y="834"/>
                      <a:pt x="790" y="834"/>
                      <a:pt x="802" y="834"/>
                    </a:cubicBezTo>
                    <a:cubicBezTo>
                      <a:pt x="906" y="834"/>
                      <a:pt x="990" y="803"/>
                      <a:pt x="1033" y="738"/>
                    </a:cubicBezTo>
                    <a:cubicBezTo>
                      <a:pt x="1086" y="666"/>
                      <a:pt x="1080" y="559"/>
                      <a:pt x="1019" y="451"/>
                    </a:cubicBezTo>
                    <a:cubicBezTo>
                      <a:pt x="988" y="400"/>
                      <a:pt x="949" y="339"/>
                      <a:pt x="901" y="289"/>
                    </a:cubicBezTo>
                    <a:cubicBezTo>
                      <a:pt x="848" y="236"/>
                      <a:pt x="790" y="186"/>
                      <a:pt x="720" y="141"/>
                    </a:cubicBezTo>
                    <a:cubicBezTo>
                      <a:pt x="583" y="52"/>
                      <a:pt x="433" y="10"/>
                      <a:pt x="310" y="2"/>
                    </a:cubicBezTo>
                    <a:cubicBezTo>
                      <a:pt x="302" y="1"/>
                      <a:pt x="294" y="1"/>
                      <a:pt x="28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9"/>
              <p:cNvSpPr/>
              <p:nvPr/>
            </p:nvSpPr>
            <p:spPr>
              <a:xfrm>
                <a:off x="1607125" y="2194150"/>
                <a:ext cx="24100" cy="23850"/>
              </a:xfrm>
              <a:custGeom>
                <a:avLst/>
                <a:gdLst/>
                <a:ahLst/>
                <a:cxnLst/>
                <a:rect l="l" t="t" r="r" b="b"/>
                <a:pathLst>
                  <a:path w="964" h="954" extrusionOk="0">
                    <a:moveTo>
                      <a:pt x="242" y="0"/>
                    </a:moveTo>
                    <a:cubicBezTo>
                      <a:pt x="172" y="0"/>
                      <a:pt x="111" y="21"/>
                      <a:pt x="71" y="63"/>
                    </a:cubicBezTo>
                    <a:cubicBezTo>
                      <a:pt x="12" y="125"/>
                      <a:pt x="1" y="233"/>
                      <a:pt x="32" y="345"/>
                    </a:cubicBezTo>
                    <a:cubicBezTo>
                      <a:pt x="62" y="459"/>
                      <a:pt x="140" y="585"/>
                      <a:pt x="249" y="699"/>
                    </a:cubicBezTo>
                    <a:cubicBezTo>
                      <a:pt x="305" y="755"/>
                      <a:pt x="363" y="805"/>
                      <a:pt x="419" y="844"/>
                    </a:cubicBezTo>
                    <a:cubicBezTo>
                      <a:pt x="475" y="881"/>
                      <a:pt x="536" y="909"/>
                      <a:pt x="592" y="931"/>
                    </a:cubicBezTo>
                    <a:cubicBezTo>
                      <a:pt x="640" y="946"/>
                      <a:pt x="686" y="954"/>
                      <a:pt x="727" y="954"/>
                    </a:cubicBezTo>
                    <a:cubicBezTo>
                      <a:pt x="787" y="954"/>
                      <a:pt x="839" y="937"/>
                      <a:pt x="880" y="903"/>
                    </a:cubicBezTo>
                    <a:cubicBezTo>
                      <a:pt x="947" y="844"/>
                      <a:pt x="963" y="738"/>
                      <a:pt x="935" y="621"/>
                    </a:cubicBezTo>
                    <a:cubicBezTo>
                      <a:pt x="919" y="560"/>
                      <a:pt x="894" y="498"/>
                      <a:pt x="857" y="434"/>
                    </a:cubicBezTo>
                    <a:cubicBezTo>
                      <a:pt x="824" y="373"/>
                      <a:pt x="774" y="309"/>
                      <a:pt x="718" y="250"/>
                    </a:cubicBezTo>
                    <a:cubicBezTo>
                      <a:pt x="603" y="133"/>
                      <a:pt x="475" y="52"/>
                      <a:pt x="355" y="16"/>
                    </a:cubicBezTo>
                    <a:cubicBezTo>
                      <a:pt x="316" y="5"/>
                      <a:pt x="277" y="0"/>
                      <a:pt x="2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9"/>
              <p:cNvSpPr/>
              <p:nvPr/>
            </p:nvSpPr>
            <p:spPr>
              <a:xfrm>
                <a:off x="1665375" y="2258075"/>
                <a:ext cx="20875" cy="36675"/>
              </a:xfrm>
              <a:custGeom>
                <a:avLst/>
                <a:gdLst/>
                <a:ahLst/>
                <a:cxnLst/>
                <a:rect l="l" t="t" r="r" b="b"/>
                <a:pathLst>
                  <a:path w="835" h="1467" extrusionOk="0">
                    <a:moveTo>
                      <a:pt x="192" y="0"/>
                    </a:moveTo>
                    <a:cubicBezTo>
                      <a:pt x="184" y="0"/>
                      <a:pt x="177" y="2"/>
                      <a:pt x="170" y="6"/>
                    </a:cubicBezTo>
                    <a:cubicBezTo>
                      <a:pt x="151" y="14"/>
                      <a:pt x="143" y="53"/>
                      <a:pt x="151" y="101"/>
                    </a:cubicBezTo>
                    <a:cubicBezTo>
                      <a:pt x="154" y="123"/>
                      <a:pt x="159" y="151"/>
                      <a:pt x="170" y="179"/>
                    </a:cubicBezTo>
                    <a:cubicBezTo>
                      <a:pt x="182" y="207"/>
                      <a:pt x="196" y="240"/>
                      <a:pt x="212" y="271"/>
                    </a:cubicBezTo>
                    <a:cubicBezTo>
                      <a:pt x="251" y="343"/>
                      <a:pt x="299" y="402"/>
                      <a:pt x="341" y="433"/>
                    </a:cubicBezTo>
                    <a:cubicBezTo>
                      <a:pt x="297" y="415"/>
                      <a:pt x="256" y="405"/>
                      <a:pt x="217" y="405"/>
                    </a:cubicBezTo>
                    <a:cubicBezTo>
                      <a:pt x="178" y="405"/>
                      <a:pt x="143" y="415"/>
                      <a:pt x="112" y="433"/>
                    </a:cubicBezTo>
                    <a:cubicBezTo>
                      <a:pt x="34" y="480"/>
                      <a:pt x="0" y="578"/>
                      <a:pt x="3" y="698"/>
                    </a:cubicBezTo>
                    <a:cubicBezTo>
                      <a:pt x="6" y="820"/>
                      <a:pt x="53" y="960"/>
                      <a:pt x="129" y="1097"/>
                    </a:cubicBezTo>
                    <a:cubicBezTo>
                      <a:pt x="168" y="1164"/>
                      <a:pt x="215" y="1225"/>
                      <a:pt x="263" y="1278"/>
                    </a:cubicBezTo>
                    <a:cubicBezTo>
                      <a:pt x="307" y="1331"/>
                      <a:pt x="360" y="1376"/>
                      <a:pt x="408" y="1404"/>
                    </a:cubicBezTo>
                    <a:cubicBezTo>
                      <a:pt x="473" y="1443"/>
                      <a:pt x="541" y="1467"/>
                      <a:pt x="601" y="1467"/>
                    </a:cubicBezTo>
                    <a:cubicBezTo>
                      <a:pt x="633" y="1467"/>
                      <a:pt x="663" y="1460"/>
                      <a:pt x="689" y="1445"/>
                    </a:cubicBezTo>
                    <a:cubicBezTo>
                      <a:pt x="754" y="1409"/>
                      <a:pt x="787" y="1345"/>
                      <a:pt x="801" y="1261"/>
                    </a:cubicBezTo>
                    <a:cubicBezTo>
                      <a:pt x="823" y="1250"/>
                      <a:pt x="834" y="1217"/>
                      <a:pt x="829" y="1169"/>
                    </a:cubicBezTo>
                    <a:cubicBezTo>
                      <a:pt x="829" y="1122"/>
                      <a:pt x="812" y="1066"/>
                      <a:pt x="787" y="1010"/>
                    </a:cubicBezTo>
                    <a:cubicBezTo>
                      <a:pt x="784" y="1002"/>
                      <a:pt x="784" y="993"/>
                      <a:pt x="781" y="985"/>
                    </a:cubicBezTo>
                    <a:cubicBezTo>
                      <a:pt x="759" y="915"/>
                      <a:pt x="728" y="843"/>
                      <a:pt x="687" y="773"/>
                    </a:cubicBezTo>
                    <a:cubicBezTo>
                      <a:pt x="606" y="631"/>
                      <a:pt x="500" y="522"/>
                      <a:pt x="394" y="458"/>
                    </a:cubicBezTo>
                    <a:cubicBezTo>
                      <a:pt x="392" y="456"/>
                      <a:pt x="388" y="454"/>
                      <a:pt x="385" y="453"/>
                    </a:cubicBezTo>
                    <a:lnTo>
                      <a:pt x="385" y="453"/>
                    </a:lnTo>
                    <a:cubicBezTo>
                      <a:pt x="388" y="454"/>
                      <a:pt x="390" y="454"/>
                      <a:pt x="393" y="454"/>
                    </a:cubicBezTo>
                    <a:cubicBezTo>
                      <a:pt x="398" y="454"/>
                      <a:pt x="404" y="453"/>
                      <a:pt x="410" y="449"/>
                    </a:cubicBezTo>
                    <a:cubicBezTo>
                      <a:pt x="455" y="424"/>
                      <a:pt x="438" y="304"/>
                      <a:pt x="374" y="179"/>
                    </a:cubicBezTo>
                    <a:cubicBezTo>
                      <a:pt x="355" y="148"/>
                      <a:pt x="338" y="120"/>
                      <a:pt x="321" y="95"/>
                    </a:cubicBezTo>
                    <a:cubicBezTo>
                      <a:pt x="299" y="73"/>
                      <a:pt x="282" y="50"/>
                      <a:pt x="265" y="37"/>
                    </a:cubicBezTo>
                    <a:cubicBezTo>
                      <a:pt x="237" y="14"/>
                      <a:pt x="212" y="0"/>
                      <a:pt x="19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9"/>
              <p:cNvSpPr/>
              <p:nvPr/>
            </p:nvSpPr>
            <p:spPr>
              <a:xfrm>
                <a:off x="1263650" y="2107200"/>
                <a:ext cx="31600" cy="18925"/>
              </a:xfrm>
              <a:custGeom>
                <a:avLst/>
                <a:gdLst/>
                <a:ahLst/>
                <a:cxnLst/>
                <a:rect l="l" t="t" r="r" b="b"/>
                <a:pathLst>
                  <a:path w="1264" h="757" extrusionOk="0">
                    <a:moveTo>
                      <a:pt x="706" y="90"/>
                    </a:moveTo>
                    <a:cubicBezTo>
                      <a:pt x="791" y="90"/>
                      <a:pt x="869" y="107"/>
                      <a:pt x="935" y="132"/>
                    </a:cubicBezTo>
                    <a:cubicBezTo>
                      <a:pt x="1030" y="171"/>
                      <a:pt x="1091" y="238"/>
                      <a:pt x="1099" y="311"/>
                    </a:cubicBezTo>
                    <a:cubicBezTo>
                      <a:pt x="1108" y="389"/>
                      <a:pt x="1066" y="464"/>
                      <a:pt x="990" y="523"/>
                    </a:cubicBezTo>
                    <a:cubicBezTo>
                      <a:pt x="912" y="587"/>
                      <a:pt x="806" y="631"/>
                      <a:pt x="681" y="654"/>
                    </a:cubicBezTo>
                    <a:cubicBezTo>
                      <a:pt x="641" y="660"/>
                      <a:pt x="602" y="662"/>
                      <a:pt x="564" y="662"/>
                    </a:cubicBezTo>
                    <a:cubicBezTo>
                      <a:pt x="365" y="662"/>
                      <a:pt x="201" y="585"/>
                      <a:pt x="173" y="461"/>
                    </a:cubicBezTo>
                    <a:cubicBezTo>
                      <a:pt x="142" y="311"/>
                      <a:pt x="327" y="143"/>
                      <a:pt x="589" y="101"/>
                    </a:cubicBezTo>
                    <a:cubicBezTo>
                      <a:pt x="629" y="94"/>
                      <a:pt x="668" y="90"/>
                      <a:pt x="706" y="90"/>
                    </a:cubicBezTo>
                    <a:close/>
                    <a:moveTo>
                      <a:pt x="703" y="1"/>
                    </a:moveTo>
                    <a:cubicBezTo>
                      <a:pt x="661" y="4"/>
                      <a:pt x="617" y="7"/>
                      <a:pt x="575" y="15"/>
                    </a:cubicBezTo>
                    <a:cubicBezTo>
                      <a:pt x="488" y="29"/>
                      <a:pt x="405" y="54"/>
                      <a:pt x="335" y="85"/>
                    </a:cubicBezTo>
                    <a:cubicBezTo>
                      <a:pt x="265" y="115"/>
                      <a:pt x="201" y="157"/>
                      <a:pt x="148" y="199"/>
                    </a:cubicBezTo>
                    <a:cubicBezTo>
                      <a:pt x="48" y="291"/>
                      <a:pt x="0" y="392"/>
                      <a:pt x="20" y="492"/>
                    </a:cubicBezTo>
                    <a:cubicBezTo>
                      <a:pt x="42" y="592"/>
                      <a:pt x="128" y="671"/>
                      <a:pt x="251" y="712"/>
                    </a:cubicBezTo>
                    <a:cubicBezTo>
                      <a:pt x="310" y="737"/>
                      <a:pt x="380" y="746"/>
                      <a:pt x="455" y="754"/>
                    </a:cubicBezTo>
                    <a:cubicBezTo>
                      <a:pt x="480" y="756"/>
                      <a:pt x="505" y="757"/>
                      <a:pt x="530" y="757"/>
                    </a:cubicBezTo>
                    <a:cubicBezTo>
                      <a:pt x="584" y="757"/>
                      <a:pt x="639" y="753"/>
                      <a:pt x="692" y="743"/>
                    </a:cubicBezTo>
                    <a:cubicBezTo>
                      <a:pt x="734" y="737"/>
                      <a:pt x="776" y="726"/>
                      <a:pt x="812" y="715"/>
                    </a:cubicBezTo>
                    <a:cubicBezTo>
                      <a:pt x="851" y="704"/>
                      <a:pt x="890" y="690"/>
                      <a:pt x="924" y="676"/>
                    </a:cubicBezTo>
                    <a:cubicBezTo>
                      <a:pt x="990" y="648"/>
                      <a:pt x="1052" y="615"/>
                      <a:pt x="1105" y="570"/>
                    </a:cubicBezTo>
                    <a:cubicBezTo>
                      <a:pt x="1205" y="486"/>
                      <a:pt x="1264" y="389"/>
                      <a:pt x="1253" y="286"/>
                    </a:cubicBezTo>
                    <a:cubicBezTo>
                      <a:pt x="1239" y="185"/>
                      <a:pt x="1158" y="99"/>
                      <a:pt x="1035" y="48"/>
                    </a:cubicBezTo>
                    <a:cubicBezTo>
                      <a:pt x="977" y="32"/>
                      <a:pt x="904" y="15"/>
                      <a:pt x="826" y="7"/>
                    </a:cubicBezTo>
                    <a:cubicBezTo>
                      <a:pt x="787" y="4"/>
                      <a:pt x="745" y="1"/>
                      <a:pt x="70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9"/>
              <p:cNvSpPr/>
              <p:nvPr/>
            </p:nvSpPr>
            <p:spPr>
              <a:xfrm>
                <a:off x="1351600" y="2103725"/>
                <a:ext cx="31600" cy="18575"/>
              </a:xfrm>
              <a:custGeom>
                <a:avLst/>
                <a:gdLst/>
                <a:ahLst/>
                <a:cxnLst/>
                <a:rect l="l" t="t" r="r" b="b"/>
                <a:pathLst>
                  <a:path w="1264" h="743" extrusionOk="0">
                    <a:moveTo>
                      <a:pt x="598" y="91"/>
                    </a:moveTo>
                    <a:cubicBezTo>
                      <a:pt x="616" y="91"/>
                      <a:pt x="634" y="91"/>
                      <a:pt x="653" y="93"/>
                    </a:cubicBezTo>
                    <a:cubicBezTo>
                      <a:pt x="915" y="112"/>
                      <a:pt x="1113" y="263"/>
                      <a:pt x="1094" y="416"/>
                    </a:cubicBezTo>
                    <a:cubicBezTo>
                      <a:pt x="1078" y="557"/>
                      <a:pt x="895" y="650"/>
                      <a:pt x="669" y="650"/>
                    </a:cubicBezTo>
                    <a:cubicBezTo>
                      <a:pt x="648" y="650"/>
                      <a:pt x="627" y="649"/>
                      <a:pt x="605" y="648"/>
                    </a:cubicBezTo>
                    <a:cubicBezTo>
                      <a:pt x="483" y="634"/>
                      <a:pt x="365" y="603"/>
                      <a:pt x="290" y="547"/>
                    </a:cubicBezTo>
                    <a:cubicBezTo>
                      <a:pt x="209" y="491"/>
                      <a:pt x="162" y="419"/>
                      <a:pt x="165" y="341"/>
                    </a:cubicBezTo>
                    <a:cubicBezTo>
                      <a:pt x="167" y="266"/>
                      <a:pt x="223" y="201"/>
                      <a:pt x="310" y="154"/>
                    </a:cubicBezTo>
                    <a:cubicBezTo>
                      <a:pt x="389" y="113"/>
                      <a:pt x="487" y="91"/>
                      <a:pt x="598" y="91"/>
                    </a:cubicBezTo>
                    <a:close/>
                    <a:moveTo>
                      <a:pt x="530" y="0"/>
                    </a:moveTo>
                    <a:cubicBezTo>
                      <a:pt x="488" y="3"/>
                      <a:pt x="446" y="6"/>
                      <a:pt x="407" y="14"/>
                    </a:cubicBezTo>
                    <a:cubicBezTo>
                      <a:pt x="329" y="28"/>
                      <a:pt x="262" y="51"/>
                      <a:pt x="204" y="81"/>
                    </a:cubicBezTo>
                    <a:cubicBezTo>
                      <a:pt x="84" y="140"/>
                      <a:pt x="11" y="235"/>
                      <a:pt x="8" y="335"/>
                    </a:cubicBezTo>
                    <a:cubicBezTo>
                      <a:pt x="0" y="438"/>
                      <a:pt x="70" y="531"/>
                      <a:pt x="179" y="603"/>
                    </a:cubicBezTo>
                    <a:cubicBezTo>
                      <a:pt x="234" y="639"/>
                      <a:pt x="296" y="670"/>
                      <a:pt x="371" y="695"/>
                    </a:cubicBezTo>
                    <a:cubicBezTo>
                      <a:pt x="405" y="704"/>
                      <a:pt x="444" y="715"/>
                      <a:pt x="483" y="723"/>
                    </a:cubicBezTo>
                    <a:cubicBezTo>
                      <a:pt x="519" y="729"/>
                      <a:pt x="561" y="737"/>
                      <a:pt x="603" y="740"/>
                    </a:cubicBezTo>
                    <a:cubicBezTo>
                      <a:pt x="629" y="742"/>
                      <a:pt x="655" y="742"/>
                      <a:pt x="681" y="742"/>
                    </a:cubicBezTo>
                    <a:cubicBezTo>
                      <a:pt x="737" y="742"/>
                      <a:pt x="790" y="738"/>
                      <a:pt x="840" y="729"/>
                    </a:cubicBezTo>
                    <a:cubicBezTo>
                      <a:pt x="918" y="717"/>
                      <a:pt x="985" y="698"/>
                      <a:pt x="1041" y="673"/>
                    </a:cubicBezTo>
                    <a:cubicBezTo>
                      <a:pt x="1158" y="617"/>
                      <a:pt x="1239" y="533"/>
                      <a:pt x="1253" y="433"/>
                    </a:cubicBezTo>
                    <a:cubicBezTo>
                      <a:pt x="1264" y="332"/>
                      <a:pt x="1208" y="229"/>
                      <a:pt x="1099" y="154"/>
                    </a:cubicBezTo>
                    <a:cubicBezTo>
                      <a:pt x="1046" y="115"/>
                      <a:pt x="979" y="76"/>
                      <a:pt x="907" y="51"/>
                    </a:cubicBezTo>
                    <a:cubicBezTo>
                      <a:pt x="831" y="28"/>
                      <a:pt x="750" y="9"/>
                      <a:pt x="658" y="3"/>
                    </a:cubicBezTo>
                    <a:cubicBezTo>
                      <a:pt x="614" y="0"/>
                      <a:pt x="572" y="0"/>
                      <a:pt x="5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9"/>
              <p:cNvSpPr/>
              <p:nvPr/>
            </p:nvSpPr>
            <p:spPr>
              <a:xfrm>
                <a:off x="1437725" y="2120375"/>
                <a:ext cx="31275" cy="20350"/>
              </a:xfrm>
              <a:custGeom>
                <a:avLst/>
                <a:gdLst/>
                <a:ahLst/>
                <a:cxnLst/>
                <a:rect l="l" t="t" r="r" b="b"/>
                <a:pathLst>
                  <a:path w="1251" h="814" extrusionOk="0">
                    <a:moveTo>
                      <a:pt x="501" y="101"/>
                    </a:moveTo>
                    <a:cubicBezTo>
                      <a:pt x="510" y="101"/>
                      <a:pt x="520" y="101"/>
                      <a:pt x="530" y="102"/>
                    </a:cubicBezTo>
                    <a:cubicBezTo>
                      <a:pt x="586" y="104"/>
                      <a:pt x="650" y="118"/>
                      <a:pt x="712" y="138"/>
                    </a:cubicBezTo>
                    <a:cubicBezTo>
                      <a:pt x="966" y="227"/>
                      <a:pt x="1119" y="420"/>
                      <a:pt x="1069" y="562"/>
                    </a:cubicBezTo>
                    <a:cubicBezTo>
                      <a:pt x="1031" y="657"/>
                      <a:pt x="914" y="709"/>
                      <a:pt x="768" y="709"/>
                    </a:cubicBezTo>
                    <a:cubicBezTo>
                      <a:pt x="696" y="709"/>
                      <a:pt x="618" y="697"/>
                      <a:pt x="539" y="671"/>
                    </a:cubicBezTo>
                    <a:cubicBezTo>
                      <a:pt x="477" y="648"/>
                      <a:pt x="422" y="623"/>
                      <a:pt x="374" y="593"/>
                    </a:cubicBezTo>
                    <a:cubicBezTo>
                      <a:pt x="324" y="562"/>
                      <a:pt x="282" y="531"/>
                      <a:pt x="252" y="492"/>
                    </a:cubicBezTo>
                    <a:cubicBezTo>
                      <a:pt x="185" y="420"/>
                      <a:pt x="157" y="339"/>
                      <a:pt x="179" y="261"/>
                    </a:cubicBezTo>
                    <a:cubicBezTo>
                      <a:pt x="198" y="188"/>
                      <a:pt x="274" y="135"/>
                      <a:pt x="366" y="116"/>
                    </a:cubicBezTo>
                    <a:cubicBezTo>
                      <a:pt x="407" y="106"/>
                      <a:pt x="453" y="101"/>
                      <a:pt x="501" y="101"/>
                    </a:cubicBezTo>
                    <a:close/>
                    <a:moveTo>
                      <a:pt x="434" y="1"/>
                    </a:moveTo>
                    <a:cubicBezTo>
                      <a:pt x="378" y="1"/>
                      <a:pt x="326" y="9"/>
                      <a:pt x="279" y="21"/>
                    </a:cubicBezTo>
                    <a:cubicBezTo>
                      <a:pt x="151" y="51"/>
                      <a:pt x="56" y="121"/>
                      <a:pt x="28" y="224"/>
                    </a:cubicBezTo>
                    <a:cubicBezTo>
                      <a:pt x="0" y="322"/>
                      <a:pt x="42" y="428"/>
                      <a:pt x="129" y="526"/>
                    </a:cubicBezTo>
                    <a:cubicBezTo>
                      <a:pt x="171" y="576"/>
                      <a:pt x="226" y="621"/>
                      <a:pt x="291" y="660"/>
                    </a:cubicBezTo>
                    <a:cubicBezTo>
                      <a:pt x="352" y="699"/>
                      <a:pt x="427" y="732"/>
                      <a:pt x="505" y="760"/>
                    </a:cubicBezTo>
                    <a:cubicBezTo>
                      <a:pt x="586" y="788"/>
                      <a:pt x="667" y="802"/>
                      <a:pt x="740" y="810"/>
                    </a:cubicBezTo>
                    <a:cubicBezTo>
                      <a:pt x="766" y="812"/>
                      <a:pt x="791" y="813"/>
                      <a:pt x="815" y="813"/>
                    </a:cubicBezTo>
                    <a:cubicBezTo>
                      <a:pt x="863" y="813"/>
                      <a:pt x="908" y="809"/>
                      <a:pt x="949" y="802"/>
                    </a:cubicBezTo>
                    <a:cubicBezTo>
                      <a:pt x="1074" y="777"/>
                      <a:pt x="1175" y="715"/>
                      <a:pt x="1211" y="618"/>
                    </a:cubicBezTo>
                    <a:cubicBezTo>
                      <a:pt x="1250" y="523"/>
                      <a:pt x="1217" y="411"/>
                      <a:pt x="1130" y="308"/>
                    </a:cubicBezTo>
                    <a:cubicBezTo>
                      <a:pt x="1091" y="255"/>
                      <a:pt x="1035" y="205"/>
                      <a:pt x="971" y="160"/>
                    </a:cubicBezTo>
                    <a:cubicBezTo>
                      <a:pt x="904" y="118"/>
                      <a:pt x="826" y="79"/>
                      <a:pt x="743" y="51"/>
                    </a:cubicBezTo>
                    <a:cubicBezTo>
                      <a:pt x="659" y="24"/>
                      <a:pt x="575" y="10"/>
                      <a:pt x="497" y="4"/>
                    </a:cubicBezTo>
                    <a:cubicBezTo>
                      <a:pt x="475" y="2"/>
                      <a:pt x="454" y="1"/>
                      <a:pt x="4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9"/>
              <p:cNvSpPr/>
              <p:nvPr/>
            </p:nvSpPr>
            <p:spPr>
              <a:xfrm>
                <a:off x="1479150" y="2136325"/>
                <a:ext cx="30300" cy="21500"/>
              </a:xfrm>
              <a:custGeom>
                <a:avLst/>
                <a:gdLst/>
                <a:ahLst/>
                <a:cxnLst/>
                <a:rect l="l" t="t" r="r" b="b"/>
                <a:pathLst>
                  <a:path w="1212" h="860" extrusionOk="0">
                    <a:moveTo>
                      <a:pt x="434" y="105"/>
                    </a:moveTo>
                    <a:cubicBezTo>
                      <a:pt x="521" y="105"/>
                      <a:pt x="623" y="129"/>
                      <a:pt x="723" y="175"/>
                    </a:cubicBezTo>
                    <a:cubicBezTo>
                      <a:pt x="963" y="287"/>
                      <a:pt x="1094" y="499"/>
                      <a:pt x="1024" y="635"/>
                    </a:cubicBezTo>
                    <a:cubicBezTo>
                      <a:pt x="986" y="712"/>
                      <a:pt x="894" y="750"/>
                      <a:pt x="781" y="750"/>
                    </a:cubicBezTo>
                    <a:cubicBezTo>
                      <a:pt x="691" y="750"/>
                      <a:pt x="587" y="725"/>
                      <a:pt x="486" y="677"/>
                    </a:cubicBezTo>
                    <a:cubicBezTo>
                      <a:pt x="374" y="621"/>
                      <a:pt x="280" y="549"/>
                      <a:pt x="224" y="468"/>
                    </a:cubicBezTo>
                    <a:cubicBezTo>
                      <a:pt x="168" y="387"/>
                      <a:pt x="146" y="301"/>
                      <a:pt x="179" y="231"/>
                    </a:cubicBezTo>
                    <a:cubicBezTo>
                      <a:pt x="210" y="161"/>
                      <a:pt x="282" y="119"/>
                      <a:pt x="383" y="108"/>
                    </a:cubicBezTo>
                    <a:cubicBezTo>
                      <a:pt x="399" y="106"/>
                      <a:pt x="416" y="105"/>
                      <a:pt x="434" y="105"/>
                    </a:cubicBezTo>
                    <a:close/>
                    <a:moveTo>
                      <a:pt x="385" y="0"/>
                    </a:moveTo>
                    <a:cubicBezTo>
                      <a:pt x="358" y="0"/>
                      <a:pt x="333" y="2"/>
                      <a:pt x="310" y="5"/>
                    </a:cubicBezTo>
                    <a:cubicBezTo>
                      <a:pt x="179" y="22"/>
                      <a:pt x="76" y="80"/>
                      <a:pt x="40" y="172"/>
                    </a:cubicBezTo>
                    <a:cubicBezTo>
                      <a:pt x="1" y="264"/>
                      <a:pt x="28" y="376"/>
                      <a:pt x="101" y="485"/>
                    </a:cubicBezTo>
                    <a:cubicBezTo>
                      <a:pt x="129" y="538"/>
                      <a:pt x="182" y="591"/>
                      <a:pt x="238" y="638"/>
                    </a:cubicBezTo>
                    <a:cubicBezTo>
                      <a:pt x="266" y="663"/>
                      <a:pt x="296" y="683"/>
                      <a:pt x="333" y="705"/>
                    </a:cubicBezTo>
                    <a:cubicBezTo>
                      <a:pt x="366" y="725"/>
                      <a:pt x="402" y="747"/>
                      <a:pt x="439" y="764"/>
                    </a:cubicBezTo>
                    <a:cubicBezTo>
                      <a:pt x="517" y="800"/>
                      <a:pt x="592" y="822"/>
                      <a:pt x="667" y="842"/>
                    </a:cubicBezTo>
                    <a:cubicBezTo>
                      <a:pt x="724" y="855"/>
                      <a:pt x="779" y="860"/>
                      <a:pt x="833" y="860"/>
                    </a:cubicBezTo>
                    <a:cubicBezTo>
                      <a:pt x="848" y="860"/>
                      <a:pt x="862" y="859"/>
                      <a:pt x="877" y="859"/>
                    </a:cubicBezTo>
                    <a:cubicBezTo>
                      <a:pt x="1008" y="845"/>
                      <a:pt x="1116" y="792"/>
                      <a:pt x="1161" y="705"/>
                    </a:cubicBezTo>
                    <a:cubicBezTo>
                      <a:pt x="1211" y="613"/>
                      <a:pt x="1192" y="499"/>
                      <a:pt x="1119" y="387"/>
                    </a:cubicBezTo>
                    <a:cubicBezTo>
                      <a:pt x="1086" y="331"/>
                      <a:pt x="1036" y="276"/>
                      <a:pt x="977" y="223"/>
                    </a:cubicBezTo>
                    <a:cubicBezTo>
                      <a:pt x="918" y="175"/>
                      <a:pt x="843" y="130"/>
                      <a:pt x="768" y="91"/>
                    </a:cubicBezTo>
                    <a:cubicBezTo>
                      <a:pt x="729" y="69"/>
                      <a:pt x="687" y="55"/>
                      <a:pt x="645" y="41"/>
                    </a:cubicBezTo>
                    <a:cubicBezTo>
                      <a:pt x="606" y="27"/>
                      <a:pt x="564" y="19"/>
                      <a:pt x="528" y="13"/>
                    </a:cubicBezTo>
                    <a:cubicBezTo>
                      <a:pt x="477" y="5"/>
                      <a:pt x="429" y="0"/>
                      <a:pt x="38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9"/>
              <p:cNvSpPr/>
              <p:nvPr/>
            </p:nvSpPr>
            <p:spPr>
              <a:xfrm>
                <a:off x="1587950" y="2210800"/>
                <a:ext cx="25900" cy="26000"/>
              </a:xfrm>
              <a:custGeom>
                <a:avLst/>
                <a:gdLst/>
                <a:ahLst/>
                <a:cxnLst/>
                <a:rect l="l" t="t" r="r" b="b"/>
                <a:pathLst>
                  <a:path w="1036" h="1040" extrusionOk="0">
                    <a:moveTo>
                      <a:pt x="329" y="133"/>
                    </a:moveTo>
                    <a:cubicBezTo>
                      <a:pt x="358" y="133"/>
                      <a:pt x="389" y="137"/>
                      <a:pt x="422" y="145"/>
                    </a:cubicBezTo>
                    <a:cubicBezTo>
                      <a:pt x="472" y="159"/>
                      <a:pt x="522" y="181"/>
                      <a:pt x="573" y="209"/>
                    </a:cubicBezTo>
                    <a:cubicBezTo>
                      <a:pt x="620" y="240"/>
                      <a:pt x="670" y="279"/>
                      <a:pt x="715" y="326"/>
                    </a:cubicBezTo>
                    <a:cubicBezTo>
                      <a:pt x="759" y="374"/>
                      <a:pt x="799" y="424"/>
                      <a:pt x="826" y="474"/>
                    </a:cubicBezTo>
                    <a:cubicBezTo>
                      <a:pt x="854" y="527"/>
                      <a:pt x="877" y="577"/>
                      <a:pt x="885" y="628"/>
                    </a:cubicBezTo>
                    <a:cubicBezTo>
                      <a:pt x="905" y="725"/>
                      <a:pt x="891" y="812"/>
                      <a:pt x="829" y="862"/>
                    </a:cubicBezTo>
                    <a:cubicBezTo>
                      <a:pt x="794" y="893"/>
                      <a:pt x="747" y="908"/>
                      <a:pt x="694" y="908"/>
                    </a:cubicBezTo>
                    <a:cubicBezTo>
                      <a:pt x="662" y="908"/>
                      <a:pt x="628" y="903"/>
                      <a:pt x="592" y="893"/>
                    </a:cubicBezTo>
                    <a:cubicBezTo>
                      <a:pt x="545" y="879"/>
                      <a:pt x="500" y="856"/>
                      <a:pt x="450" y="826"/>
                    </a:cubicBezTo>
                    <a:cubicBezTo>
                      <a:pt x="402" y="798"/>
                      <a:pt x="352" y="759"/>
                      <a:pt x="310" y="711"/>
                    </a:cubicBezTo>
                    <a:cubicBezTo>
                      <a:pt x="268" y="667"/>
                      <a:pt x="229" y="616"/>
                      <a:pt x="201" y="569"/>
                    </a:cubicBezTo>
                    <a:cubicBezTo>
                      <a:pt x="174" y="519"/>
                      <a:pt x="154" y="471"/>
                      <a:pt x="143" y="424"/>
                    </a:cubicBezTo>
                    <a:cubicBezTo>
                      <a:pt x="118" y="332"/>
                      <a:pt x="132" y="243"/>
                      <a:pt x="185" y="187"/>
                    </a:cubicBezTo>
                    <a:cubicBezTo>
                      <a:pt x="220" y="150"/>
                      <a:pt x="270" y="133"/>
                      <a:pt x="329" y="133"/>
                    </a:cubicBezTo>
                    <a:close/>
                    <a:moveTo>
                      <a:pt x="268" y="1"/>
                    </a:moveTo>
                    <a:cubicBezTo>
                      <a:pt x="247" y="1"/>
                      <a:pt x="225" y="2"/>
                      <a:pt x="204" y="5"/>
                    </a:cubicBezTo>
                    <a:cubicBezTo>
                      <a:pt x="154" y="17"/>
                      <a:pt x="104" y="42"/>
                      <a:pt x="73" y="75"/>
                    </a:cubicBezTo>
                    <a:cubicBezTo>
                      <a:pt x="40" y="111"/>
                      <a:pt x="17" y="159"/>
                      <a:pt x="6" y="212"/>
                    </a:cubicBezTo>
                    <a:cubicBezTo>
                      <a:pt x="1" y="265"/>
                      <a:pt x="3" y="323"/>
                      <a:pt x="20" y="390"/>
                    </a:cubicBezTo>
                    <a:cubicBezTo>
                      <a:pt x="54" y="516"/>
                      <a:pt x="132" y="653"/>
                      <a:pt x="249" y="773"/>
                    </a:cubicBezTo>
                    <a:cubicBezTo>
                      <a:pt x="363" y="893"/>
                      <a:pt x="494" y="976"/>
                      <a:pt x="620" y="1015"/>
                    </a:cubicBezTo>
                    <a:cubicBezTo>
                      <a:pt x="668" y="1032"/>
                      <a:pt x="714" y="1040"/>
                      <a:pt x="758" y="1040"/>
                    </a:cubicBezTo>
                    <a:cubicBezTo>
                      <a:pt x="825" y="1040"/>
                      <a:pt x="886" y="1020"/>
                      <a:pt x="935" y="979"/>
                    </a:cubicBezTo>
                    <a:cubicBezTo>
                      <a:pt x="1011" y="912"/>
                      <a:pt x="1036" y="798"/>
                      <a:pt x="1008" y="667"/>
                    </a:cubicBezTo>
                    <a:cubicBezTo>
                      <a:pt x="980" y="535"/>
                      <a:pt x="902" y="388"/>
                      <a:pt x="782" y="262"/>
                    </a:cubicBezTo>
                    <a:cubicBezTo>
                      <a:pt x="659" y="131"/>
                      <a:pt x="517" y="53"/>
                      <a:pt x="388" y="17"/>
                    </a:cubicBezTo>
                    <a:cubicBezTo>
                      <a:pt x="347" y="6"/>
                      <a:pt x="307" y="1"/>
                      <a:pt x="26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9"/>
              <p:cNvSpPr/>
              <p:nvPr/>
            </p:nvSpPr>
            <p:spPr>
              <a:xfrm>
                <a:off x="1618425" y="2245300"/>
                <a:ext cx="21450" cy="24000"/>
              </a:xfrm>
              <a:custGeom>
                <a:avLst/>
                <a:gdLst/>
                <a:ahLst/>
                <a:cxnLst/>
                <a:rect l="l" t="t" r="r" b="b"/>
                <a:pathLst>
                  <a:path w="858" h="960" extrusionOk="0">
                    <a:moveTo>
                      <a:pt x="235" y="0"/>
                    </a:moveTo>
                    <a:cubicBezTo>
                      <a:pt x="182" y="0"/>
                      <a:pt x="134" y="15"/>
                      <a:pt x="96" y="45"/>
                    </a:cubicBezTo>
                    <a:cubicBezTo>
                      <a:pt x="26" y="101"/>
                      <a:pt x="1" y="202"/>
                      <a:pt x="15" y="313"/>
                    </a:cubicBezTo>
                    <a:cubicBezTo>
                      <a:pt x="23" y="369"/>
                      <a:pt x="40" y="430"/>
                      <a:pt x="65" y="492"/>
                    </a:cubicBezTo>
                    <a:cubicBezTo>
                      <a:pt x="93" y="550"/>
                      <a:pt x="124" y="614"/>
                      <a:pt x="168" y="673"/>
                    </a:cubicBezTo>
                    <a:cubicBezTo>
                      <a:pt x="216" y="737"/>
                      <a:pt x="266" y="785"/>
                      <a:pt x="316" y="827"/>
                    </a:cubicBezTo>
                    <a:cubicBezTo>
                      <a:pt x="369" y="868"/>
                      <a:pt x="419" y="905"/>
                      <a:pt x="472" y="924"/>
                    </a:cubicBezTo>
                    <a:cubicBezTo>
                      <a:pt x="526" y="947"/>
                      <a:pt x="578" y="959"/>
                      <a:pt x="626" y="959"/>
                    </a:cubicBezTo>
                    <a:cubicBezTo>
                      <a:pt x="673" y="959"/>
                      <a:pt x="715" y="947"/>
                      <a:pt x="751" y="921"/>
                    </a:cubicBezTo>
                    <a:cubicBezTo>
                      <a:pt x="824" y="871"/>
                      <a:pt x="857" y="774"/>
                      <a:pt x="846" y="656"/>
                    </a:cubicBezTo>
                    <a:cubicBezTo>
                      <a:pt x="843" y="601"/>
                      <a:pt x="824" y="536"/>
                      <a:pt x="801" y="472"/>
                    </a:cubicBezTo>
                    <a:cubicBezTo>
                      <a:pt x="774" y="408"/>
                      <a:pt x="737" y="347"/>
                      <a:pt x="693" y="283"/>
                    </a:cubicBezTo>
                    <a:cubicBezTo>
                      <a:pt x="648" y="221"/>
                      <a:pt x="595" y="168"/>
                      <a:pt x="539" y="126"/>
                    </a:cubicBezTo>
                    <a:cubicBezTo>
                      <a:pt x="483" y="84"/>
                      <a:pt x="428" y="48"/>
                      <a:pt x="375" y="29"/>
                    </a:cubicBezTo>
                    <a:cubicBezTo>
                      <a:pt x="326" y="10"/>
                      <a:pt x="278" y="0"/>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9"/>
              <p:cNvSpPr/>
              <p:nvPr/>
            </p:nvSpPr>
            <p:spPr>
              <a:xfrm>
                <a:off x="1643675" y="2281600"/>
                <a:ext cx="19625" cy="25025"/>
              </a:xfrm>
              <a:custGeom>
                <a:avLst/>
                <a:gdLst/>
                <a:ahLst/>
                <a:cxnLst/>
                <a:rect l="l" t="t" r="r" b="b"/>
                <a:pathLst>
                  <a:path w="785" h="1001" extrusionOk="0">
                    <a:moveTo>
                      <a:pt x="225" y="0"/>
                    </a:moveTo>
                    <a:cubicBezTo>
                      <a:pt x="184" y="0"/>
                      <a:pt x="146" y="10"/>
                      <a:pt x="112" y="30"/>
                    </a:cubicBezTo>
                    <a:cubicBezTo>
                      <a:pt x="34" y="80"/>
                      <a:pt x="1" y="172"/>
                      <a:pt x="1" y="284"/>
                    </a:cubicBezTo>
                    <a:cubicBezTo>
                      <a:pt x="1" y="401"/>
                      <a:pt x="37" y="532"/>
                      <a:pt x="112" y="661"/>
                    </a:cubicBezTo>
                    <a:cubicBezTo>
                      <a:pt x="146" y="725"/>
                      <a:pt x="190" y="781"/>
                      <a:pt x="238" y="828"/>
                    </a:cubicBezTo>
                    <a:cubicBezTo>
                      <a:pt x="282" y="878"/>
                      <a:pt x="330" y="917"/>
                      <a:pt x="380" y="945"/>
                    </a:cubicBezTo>
                    <a:cubicBezTo>
                      <a:pt x="440" y="981"/>
                      <a:pt x="499" y="1000"/>
                      <a:pt x="555" y="1000"/>
                    </a:cubicBezTo>
                    <a:cubicBezTo>
                      <a:pt x="591" y="1000"/>
                      <a:pt x="625" y="992"/>
                      <a:pt x="656" y="976"/>
                    </a:cubicBezTo>
                    <a:cubicBezTo>
                      <a:pt x="734" y="934"/>
                      <a:pt x="776" y="842"/>
                      <a:pt x="782" y="725"/>
                    </a:cubicBezTo>
                    <a:cubicBezTo>
                      <a:pt x="785" y="666"/>
                      <a:pt x="776" y="602"/>
                      <a:pt x="760" y="535"/>
                    </a:cubicBezTo>
                    <a:cubicBezTo>
                      <a:pt x="740" y="471"/>
                      <a:pt x="712" y="404"/>
                      <a:pt x="670" y="337"/>
                    </a:cubicBezTo>
                    <a:cubicBezTo>
                      <a:pt x="595" y="206"/>
                      <a:pt x="492" y="103"/>
                      <a:pt x="391" y="47"/>
                    </a:cubicBezTo>
                    <a:cubicBezTo>
                      <a:pt x="332" y="16"/>
                      <a:pt x="276" y="0"/>
                      <a:pt x="22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9"/>
              <p:cNvSpPr/>
              <p:nvPr/>
            </p:nvSpPr>
            <p:spPr>
              <a:xfrm>
                <a:off x="1268950" y="2132450"/>
                <a:ext cx="29375" cy="19100"/>
              </a:xfrm>
              <a:custGeom>
                <a:avLst/>
                <a:gdLst/>
                <a:ahLst/>
                <a:cxnLst/>
                <a:rect l="l" t="t" r="r" b="b"/>
                <a:pathLst>
                  <a:path w="1175" h="764" extrusionOk="0">
                    <a:moveTo>
                      <a:pt x="661" y="96"/>
                    </a:moveTo>
                    <a:cubicBezTo>
                      <a:pt x="740" y="96"/>
                      <a:pt x="811" y="112"/>
                      <a:pt x="868" y="140"/>
                    </a:cubicBezTo>
                    <a:cubicBezTo>
                      <a:pt x="957" y="177"/>
                      <a:pt x="1013" y="238"/>
                      <a:pt x="1021" y="316"/>
                    </a:cubicBezTo>
                    <a:cubicBezTo>
                      <a:pt x="1032" y="391"/>
                      <a:pt x="991" y="470"/>
                      <a:pt x="924" y="528"/>
                    </a:cubicBezTo>
                    <a:cubicBezTo>
                      <a:pt x="854" y="592"/>
                      <a:pt x="753" y="634"/>
                      <a:pt x="639" y="654"/>
                    </a:cubicBezTo>
                    <a:cubicBezTo>
                      <a:pt x="600" y="660"/>
                      <a:pt x="562" y="663"/>
                      <a:pt x="526" y="663"/>
                    </a:cubicBezTo>
                    <a:cubicBezTo>
                      <a:pt x="341" y="663"/>
                      <a:pt x="193" y="584"/>
                      <a:pt x="165" y="458"/>
                    </a:cubicBezTo>
                    <a:cubicBezTo>
                      <a:pt x="134" y="308"/>
                      <a:pt x="304" y="146"/>
                      <a:pt x="547" y="107"/>
                    </a:cubicBezTo>
                    <a:cubicBezTo>
                      <a:pt x="586" y="100"/>
                      <a:pt x="624" y="96"/>
                      <a:pt x="661" y="96"/>
                    </a:cubicBezTo>
                    <a:close/>
                    <a:moveTo>
                      <a:pt x="650" y="1"/>
                    </a:moveTo>
                    <a:cubicBezTo>
                      <a:pt x="611" y="6"/>
                      <a:pt x="569" y="9"/>
                      <a:pt x="530" y="15"/>
                    </a:cubicBezTo>
                    <a:cubicBezTo>
                      <a:pt x="449" y="29"/>
                      <a:pt x="374" y="51"/>
                      <a:pt x="307" y="82"/>
                    </a:cubicBezTo>
                    <a:cubicBezTo>
                      <a:pt x="240" y="112"/>
                      <a:pt x="181" y="152"/>
                      <a:pt x="137" y="196"/>
                    </a:cubicBezTo>
                    <a:cubicBezTo>
                      <a:pt x="42" y="285"/>
                      <a:pt x="0" y="389"/>
                      <a:pt x="17" y="486"/>
                    </a:cubicBezTo>
                    <a:cubicBezTo>
                      <a:pt x="39" y="587"/>
                      <a:pt x="123" y="665"/>
                      <a:pt x="234" y="712"/>
                    </a:cubicBezTo>
                    <a:cubicBezTo>
                      <a:pt x="290" y="737"/>
                      <a:pt x="354" y="751"/>
                      <a:pt x="424" y="760"/>
                    </a:cubicBezTo>
                    <a:cubicBezTo>
                      <a:pt x="451" y="762"/>
                      <a:pt x="479" y="763"/>
                      <a:pt x="508" y="763"/>
                    </a:cubicBezTo>
                    <a:cubicBezTo>
                      <a:pt x="554" y="763"/>
                      <a:pt x="601" y="760"/>
                      <a:pt x="647" y="751"/>
                    </a:cubicBezTo>
                    <a:cubicBezTo>
                      <a:pt x="686" y="746"/>
                      <a:pt x="725" y="735"/>
                      <a:pt x="759" y="723"/>
                    </a:cubicBezTo>
                    <a:cubicBezTo>
                      <a:pt x="795" y="712"/>
                      <a:pt x="829" y="704"/>
                      <a:pt x="862" y="690"/>
                    </a:cubicBezTo>
                    <a:cubicBezTo>
                      <a:pt x="924" y="662"/>
                      <a:pt x="982" y="626"/>
                      <a:pt x="1030" y="584"/>
                    </a:cubicBezTo>
                    <a:cubicBezTo>
                      <a:pt x="1127" y="497"/>
                      <a:pt x="1175" y="400"/>
                      <a:pt x="1166" y="299"/>
                    </a:cubicBezTo>
                    <a:cubicBezTo>
                      <a:pt x="1150" y="196"/>
                      <a:pt x="1074" y="110"/>
                      <a:pt x="960" y="57"/>
                    </a:cubicBezTo>
                    <a:cubicBezTo>
                      <a:pt x="904" y="37"/>
                      <a:pt x="837" y="15"/>
                      <a:pt x="765" y="9"/>
                    </a:cubicBezTo>
                    <a:cubicBezTo>
                      <a:pt x="725" y="6"/>
                      <a:pt x="686" y="1"/>
                      <a:pt x="6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9"/>
              <p:cNvSpPr/>
              <p:nvPr/>
            </p:nvSpPr>
            <p:spPr>
              <a:xfrm>
                <a:off x="1350825" y="2129100"/>
                <a:ext cx="29250" cy="18650"/>
              </a:xfrm>
              <a:custGeom>
                <a:avLst/>
                <a:gdLst/>
                <a:ahLst/>
                <a:cxnLst/>
                <a:rect l="l" t="t" r="r" b="b"/>
                <a:pathLst>
                  <a:path w="1170" h="746" extrusionOk="0">
                    <a:moveTo>
                      <a:pt x="548" y="102"/>
                    </a:moveTo>
                    <a:cubicBezTo>
                      <a:pt x="567" y="102"/>
                      <a:pt x="586" y="102"/>
                      <a:pt x="606" y="104"/>
                    </a:cubicBezTo>
                    <a:cubicBezTo>
                      <a:pt x="843" y="118"/>
                      <a:pt x="1030" y="266"/>
                      <a:pt x="1010" y="419"/>
                    </a:cubicBezTo>
                    <a:cubicBezTo>
                      <a:pt x="995" y="562"/>
                      <a:pt x="816" y="658"/>
                      <a:pt x="608" y="658"/>
                    </a:cubicBezTo>
                    <a:cubicBezTo>
                      <a:pt x="592" y="658"/>
                      <a:pt x="575" y="658"/>
                      <a:pt x="558" y="657"/>
                    </a:cubicBezTo>
                    <a:cubicBezTo>
                      <a:pt x="438" y="645"/>
                      <a:pt x="338" y="609"/>
                      <a:pt x="265" y="553"/>
                    </a:cubicBezTo>
                    <a:cubicBezTo>
                      <a:pt x="187" y="498"/>
                      <a:pt x="143" y="428"/>
                      <a:pt x="148" y="352"/>
                    </a:cubicBezTo>
                    <a:cubicBezTo>
                      <a:pt x="154" y="274"/>
                      <a:pt x="204" y="210"/>
                      <a:pt x="288" y="163"/>
                    </a:cubicBezTo>
                    <a:cubicBezTo>
                      <a:pt x="360" y="125"/>
                      <a:pt x="449" y="102"/>
                      <a:pt x="548" y="102"/>
                    </a:cubicBezTo>
                    <a:close/>
                    <a:moveTo>
                      <a:pt x="489" y="1"/>
                    </a:moveTo>
                    <a:cubicBezTo>
                      <a:pt x="449" y="4"/>
                      <a:pt x="410" y="7"/>
                      <a:pt x="377" y="15"/>
                    </a:cubicBezTo>
                    <a:cubicBezTo>
                      <a:pt x="307" y="29"/>
                      <a:pt x="240" y="51"/>
                      <a:pt x="184" y="85"/>
                    </a:cubicBezTo>
                    <a:cubicBezTo>
                      <a:pt x="73" y="146"/>
                      <a:pt x="6" y="238"/>
                      <a:pt x="3" y="339"/>
                    </a:cubicBezTo>
                    <a:cubicBezTo>
                      <a:pt x="0" y="442"/>
                      <a:pt x="59" y="534"/>
                      <a:pt x="159" y="606"/>
                    </a:cubicBezTo>
                    <a:cubicBezTo>
                      <a:pt x="210" y="643"/>
                      <a:pt x="268" y="673"/>
                      <a:pt x="335" y="698"/>
                    </a:cubicBezTo>
                    <a:cubicBezTo>
                      <a:pt x="369" y="707"/>
                      <a:pt x="402" y="718"/>
                      <a:pt x="438" y="726"/>
                    </a:cubicBezTo>
                    <a:cubicBezTo>
                      <a:pt x="475" y="732"/>
                      <a:pt x="514" y="740"/>
                      <a:pt x="550" y="743"/>
                    </a:cubicBezTo>
                    <a:cubicBezTo>
                      <a:pt x="575" y="745"/>
                      <a:pt x="599" y="746"/>
                      <a:pt x="623" y="746"/>
                    </a:cubicBezTo>
                    <a:cubicBezTo>
                      <a:pt x="675" y="746"/>
                      <a:pt x="725" y="741"/>
                      <a:pt x="770" y="732"/>
                    </a:cubicBezTo>
                    <a:cubicBezTo>
                      <a:pt x="840" y="718"/>
                      <a:pt x="904" y="701"/>
                      <a:pt x="960" y="673"/>
                    </a:cubicBezTo>
                    <a:cubicBezTo>
                      <a:pt x="1072" y="618"/>
                      <a:pt x="1144" y="531"/>
                      <a:pt x="1158" y="428"/>
                    </a:cubicBezTo>
                    <a:cubicBezTo>
                      <a:pt x="1169" y="330"/>
                      <a:pt x="1116" y="230"/>
                      <a:pt x="1016" y="154"/>
                    </a:cubicBezTo>
                    <a:cubicBezTo>
                      <a:pt x="966" y="115"/>
                      <a:pt x="907" y="79"/>
                      <a:pt x="837" y="51"/>
                    </a:cubicBezTo>
                    <a:cubicBezTo>
                      <a:pt x="770" y="29"/>
                      <a:pt x="689" y="9"/>
                      <a:pt x="606" y="4"/>
                    </a:cubicBezTo>
                    <a:cubicBezTo>
                      <a:pt x="569" y="1"/>
                      <a:pt x="528" y="1"/>
                      <a:pt x="48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9"/>
              <p:cNvSpPr/>
              <p:nvPr/>
            </p:nvSpPr>
            <p:spPr>
              <a:xfrm>
                <a:off x="1430750" y="2144850"/>
                <a:ext cx="28975" cy="19925"/>
              </a:xfrm>
              <a:custGeom>
                <a:avLst/>
                <a:gdLst/>
                <a:ahLst/>
                <a:cxnLst/>
                <a:rect l="l" t="t" r="r" b="b"/>
                <a:pathLst>
                  <a:path w="1159" h="797" extrusionOk="0">
                    <a:moveTo>
                      <a:pt x="465" y="101"/>
                    </a:moveTo>
                    <a:cubicBezTo>
                      <a:pt x="478" y="101"/>
                      <a:pt x="490" y="101"/>
                      <a:pt x="503" y="102"/>
                    </a:cubicBezTo>
                    <a:cubicBezTo>
                      <a:pt x="558" y="105"/>
                      <a:pt x="614" y="116"/>
                      <a:pt x="673" y="138"/>
                    </a:cubicBezTo>
                    <a:cubicBezTo>
                      <a:pt x="904" y="213"/>
                      <a:pt x="1047" y="403"/>
                      <a:pt x="994" y="545"/>
                    </a:cubicBezTo>
                    <a:cubicBezTo>
                      <a:pt x="955" y="643"/>
                      <a:pt x="841" y="698"/>
                      <a:pt x="700" y="698"/>
                    </a:cubicBezTo>
                    <a:cubicBezTo>
                      <a:pt x="636" y="698"/>
                      <a:pt x="567" y="686"/>
                      <a:pt x="497" y="663"/>
                    </a:cubicBezTo>
                    <a:cubicBezTo>
                      <a:pt x="441" y="646"/>
                      <a:pt x="388" y="618"/>
                      <a:pt x="346" y="593"/>
                    </a:cubicBezTo>
                    <a:cubicBezTo>
                      <a:pt x="302" y="565"/>
                      <a:pt x="263" y="532"/>
                      <a:pt x="235" y="495"/>
                    </a:cubicBezTo>
                    <a:cubicBezTo>
                      <a:pt x="171" y="420"/>
                      <a:pt x="148" y="339"/>
                      <a:pt x="168" y="266"/>
                    </a:cubicBezTo>
                    <a:cubicBezTo>
                      <a:pt x="193" y="188"/>
                      <a:pt x="260" y="141"/>
                      <a:pt x="349" y="116"/>
                    </a:cubicBezTo>
                    <a:cubicBezTo>
                      <a:pt x="384" y="105"/>
                      <a:pt x="423" y="101"/>
                      <a:pt x="465" y="101"/>
                    </a:cubicBezTo>
                    <a:close/>
                    <a:moveTo>
                      <a:pt x="428" y="1"/>
                    </a:moveTo>
                    <a:cubicBezTo>
                      <a:pt x="369" y="1"/>
                      <a:pt x="312" y="7"/>
                      <a:pt x="263" y="21"/>
                    </a:cubicBezTo>
                    <a:cubicBezTo>
                      <a:pt x="140" y="54"/>
                      <a:pt x="53" y="127"/>
                      <a:pt x="23" y="225"/>
                    </a:cubicBezTo>
                    <a:cubicBezTo>
                      <a:pt x="0" y="325"/>
                      <a:pt x="39" y="431"/>
                      <a:pt x="115" y="523"/>
                    </a:cubicBezTo>
                    <a:cubicBezTo>
                      <a:pt x="154" y="573"/>
                      <a:pt x="207" y="615"/>
                      <a:pt x="263" y="654"/>
                    </a:cubicBezTo>
                    <a:cubicBezTo>
                      <a:pt x="321" y="691"/>
                      <a:pt x="388" y="724"/>
                      <a:pt x="461" y="752"/>
                    </a:cubicBezTo>
                    <a:cubicBezTo>
                      <a:pt x="533" y="774"/>
                      <a:pt x="609" y="788"/>
                      <a:pt x="678" y="794"/>
                    </a:cubicBezTo>
                    <a:cubicBezTo>
                      <a:pt x="699" y="795"/>
                      <a:pt x="720" y="796"/>
                      <a:pt x="740" y="796"/>
                    </a:cubicBezTo>
                    <a:cubicBezTo>
                      <a:pt x="787" y="796"/>
                      <a:pt x="831" y="791"/>
                      <a:pt x="874" y="780"/>
                    </a:cubicBezTo>
                    <a:cubicBezTo>
                      <a:pt x="991" y="746"/>
                      <a:pt x="1083" y="685"/>
                      <a:pt x="1119" y="590"/>
                    </a:cubicBezTo>
                    <a:cubicBezTo>
                      <a:pt x="1158" y="492"/>
                      <a:pt x="1130" y="384"/>
                      <a:pt x="1052" y="283"/>
                    </a:cubicBezTo>
                    <a:cubicBezTo>
                      <a:pt x="1016" y="236"/>
                      <a:pt x="963" y="186"/>
                      <a:pt x="904" y="144"/>
                    </a:cubicBezTo>
                    <a:cubicBezTo>
                      <a:pt x="843" y="102"/>
                      <a:pt x="770" y="68"/>
                      <a:pt x="695" y="43"/>
                    </a:cubicBezTo>
                    <a:cubicBezTo>
                      <a:pt x="617" y="15"/>
                      <a:pt x="539" y="4"/>
                      <a:pt x="464" y="1"/>
                    </a:cubicBezTo>
                    <a:cubicBezTo>
                      <a:pt x="452" y="1"/>
                      <a:pt x="440" y="1"/>
                      <a:pt x="42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9"/>
              <p:cNvSpPr/>
              <p:nvPr/>
            </p:nvSpPr>
            <p:spPr>
              <a:xfrm>
                <a:off x="1470700" y="2160975"/>
                <a:ext cx="24925" cy="18200"/>
              </a:xfrm>
              <a:custGeom>
                <a:avLst/>
                <a:gdLst/>
                <a:ahLst/>
                <a:cxnLst/>
                <a:rect l="l" t="t" r="r" b="b"/>
                <a:pathLst>
                  <a:path w="997" h="728" extrusionOk="0">
                    <a:moveTo>
                      <a:pt x="330" y="0"/>
                    </a:moveTo>
                    <a:cubicBezTo>
                      <a:pt x="307" y="0"/>
                      <a:pt x="285" y="2"/>
                      <a:pt x="266" y="4"/>
                    </a:cubicBezTo>
                    <a:cubicBezTo>
                      <a:pt x="157" y="18"/>
                      <a:pt x="71" y="71"/>
                      <a:pt x="34" y="154"/>
                    </a:cubicBezTo>
                    <a:cubicBezTo>
                      <a:pt x="1" y="238"/>
                      <a:pt x="21" y="333"/>
                      <a:pt x="76" y="422"/>
                    </a:cubicBezTo>
                    <a:cubicBezTo>
                      <a:pt x="107" y="470"/>
                      <a:pt x="149" y="514"/>
                      <a:pt x="196" y="553"/>
                    </a:cubicBezTo>
                    <a:cubicBezTo>
                      <a:pt x="219" y="573"/>
                      <a:pt x="244" y="590"/>
                      <a:pt x="272" y="609"/>
                    </a:cubicBezTo>
                    <a:cubicBezTo>
                      <a:pt x="299" y="626"/>
                      <a:pt x="327" y="643"/>
                      <a:pt x="358" y="657"/>
                    </a:cubicBezTo>
                    <a:cubicBezTo>
                      <a:pt x="422" y="687"/>
                      <a:pt x="484" y="707"/>
                      <a:pt x="545" y="715"/>
                    </a:cubicBezTo>
                    <a:cubicBezTo>
                      <a:pt x="590" y="724"/>
                      <a:pt x="635" y="727"/>
                      <a:pt x="678" y="727"/>
                    </a:cubicBezTo>
                    <a:cubicBezTo>
                      <a:pt x="691" y="727"/>
                      <a:pt x="705" y="727"/>
                      <a:pt x="718" y="726"/>
                    </a:cubicBezTo>
                    <a:cubicBezTo>
                      <a:pt x="827" y="715"/>
                      <a:pt x="913" y="668"/>
                      <a:pt x="955" y="590"/>
                    </a:cubicBezTo>
                    <a:cubicBezTo>
                      <a:pt x="997" y="511"/>
                      <a:pt x="983" y="414"/>
                      <a:pt x="924" y="319"/>
                    </a:cubicBezTo>
                    <a:cubicBezTo>
                      <a:pt x="894" y="269"/>
                      <a:pt x="857" y="224"/>
                      <a:pt x="810" y="182"/>
                    </a:cubicBezTo>
                    <a:cubicBezTo>
                      <a:pt x="760" y="143"/>
                      <a:pt x="701" y="101"/>
                      <a:pt x="637" y="73"/>
                    </a:cubicBezTo>
                    <a:cubicBezTo>
                      <a:pt x="606" y="59"/>
                      <a:pt x="576" y="46"/>
                      <a:pt x="539" y="37"/>
                    </a:cubicBezTo>
                    <a:cubicBezTo>
                      <a:pt x="509" y="26"/>
                      <a:pt x="478" y="18"/>
                      <a:pt x="442" y="12"/>
                    </a:cubicBezTo>
                    <a:cubicBezTo>
                      <a:pt x="404" y="4"/>
                      <a:pt x="366" y="0"/>
                      <a:pt x="33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9"/>
              <p:cNvSpPr/>
              <p:nvPr/>
            </p:nvSpPr>
            <p:spPr>
              <a:xfrm>
                <a:off x="1571350" y="2230825"/>
                <a:ext cx="21850" cy="21525"/>
              </a:xfrm>
              <a:custGeom>
                <a:avLst/>
                <a:gdLst/>
                <a:ahLst/>
                <a:cxnLst/>
                <a:rect l="l" t="t" r="r" b="b"/>
                <a:pathLst>
                  <a:path w="874" h="861" extrusionOk="0">
                    <a:moveTo>
                      <a:pt x="258" y="0"/>
                    </a:moveTo>
                    <a:cubicBezTo>
                      <a:pt x="186" y="0"/>
                      <a:pt x="124" y="23"/>
                      <a:pt x="82" y="69"/>
                    </a:cubicBezTo>
                    <a:cubicBezTo>
                      <a:pt x="20" y="133"/>
                      <a:pt x="1" y="234"/>
                      <a:pt x="26" y="340"/>
                    </a:cubicBezTo>
                    <a:cubicBezTo>
                      <a:pt x="51" y="443"/>
                      <a:pt x="112" y="555"/>
                      <a:pt x="204" y="655"/>
                    </a:cubicBezTo>
                    <a:cubicBezTo>
                      <a:pt x="249" y="705"/>
                      <a:pt x="302" y="747"/>
                      <a:pt x="358" y="778"/>
                    </a:cubicBezTo>
                    <a:cubicBezTo>
                      <a:pt x="411" y="809"/>
                      <a:pt x="461" y="834"/>
                      <a:pt x="514" y="848"/>
                    </a:cubicBezTo>
                    <a:cubicBezTo>
                      <a:pt x="549" y="856"/>
                      <a:pt x="583" y="860"/>
                      <a:pt x="615" y="860"/>
                    </a:cubicBezTo>
                    <a:cubicBezTo>
                      <a:pt x="681" y="860"/>
                      <a:pt x="739" y="842"/>
                      <a:pt x="782" y="803"/>
                    </a:cubicBezTo>
                    <a:cubicBezTo>
                      <a:pt x="849" y="744"/>
                      <a:pt x="874" y="647"/>
                      <a:pt x="852" y="541"/>
                    </a:cubicBezTo>
                    <a:cubicBezTo>
                      <a:pt x="843" y="485"/>
                      <a:pt x="821" y="426"/>
                      <a:pt x="793" y="371"/>
                    </a:cubicBezTo>
                    <a:cubicBezTo>
                      <a:pt x="762" y="315"/>
                      <a:pt x="723" y="259"/>
                      <a:pt x="670" y="206"/>
                    </a:cubicBezTo>
                    <a:cubicBezTo>
                      <a:pt x="573" y="103"/>
                      <a:pt x="455" y="36"/>
                      <a:pt x="347" y="11"/>
                    </a:cubicBezTo>
                    <a:cubicBezTo>
                      <a:pt x="316" y="4"/>
                      <a:pt x="286" y="0"/>
                      <a:pt x="25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9"/>
              <p:cNvSpPr/>
              <p:nvPr/>
            </p:nvSpPr>
            <p:spPr>
              <a:xfrm>
                <a:off x="1598475" y="2261450"/>
                <a:ext cx="20325" cy="22525"/>
              </a:xfrm>
              <a:custGeom>
                <a:avLst/>
                <a:gdLst/>
                <a:ahLst/>
                <a:cxnLst/>
                <a:rect l="l" t="t" r="r" b="b"/>
                <a:pathLst>
                  <a:path w="813" h="901" extrusionOk="0">
                    <a:moveTo>
                      <a:pt x="247" y="0"/>
                    </a:moveTo>
                    <a:cubicBezTo>
                      <a:pt x="190" y="0"/>
                      <a:pt x="140" y="17"/>
                      <a:pt x="99" y="49"/>
                    </a:cubicBezTo>
                    <a:cubicBezTo>
                      <a:pt x="29" y="105"/>
                      <a:pt x="1" y="203"/>
                      <a:pt x="12" y="306"/>
                    </a:cubicBezTo>
                    <a:cubicBezTo>
                      <a:pt x="18" y="359"/>
                      <a:pt x="32" y="418"/>
                      <a:pt x="54" y="473"/>
                    </a:cubicBezTo>
                    <a:cubicBezTo>
                      <a:pt x="79" y="529"/>
                      <a:pt x="110" y="588"/>
                      <a:pt x="152" y="644"/>
                    </a:cubicBezTo>
                    <a:cubicBezTo>
                      <a:pt x="193" y="699"/>
                      <a:pt x="238" y="747"/>
                      <a:pt x="288" y="783"/>
                    </a:cubicBezTo>
                    <a:cubicBezTo>
                      <a:pt x="333" y="822"/>
                      <a:pt x="386" y="850"/>
                      <a:pt x="433" y="872"/>
                    </a:cubicBezTo>
                    <a:cubicBezTo>
                      <a:pt x="479" y="891"/>
                      <a:pt x="524" y="901"/>
                      <a:pt x="566" y="901"/>
                    </a:cubicBezTo>
                    <a:cubicBezTo>
                      <a:pt x="618" y="901"/>
                      <a:pt x="666" y="887"/>
                      <a:pt x="707" y="861"/>
                    </a:cubicBezTo>
                    <a:cubicBezTo>
                      <a:pt x="779" y="808"/>
                      <a:pt x="813" y="719"/>
                      <a:pt x="804" y="602"/>
                    </a:cubicBezTo>
                    <a:cubicBezTo>
                      <a:pt x="804" y="552"/>
                      <a:pt x="790" y="490"/>
                      <a:pt x="768" y="432"/>
                    </a:cubicBezTo>
                    <a:cubicBezTo>
                      <a:pt x="743" y="373"/>
                      <a:pt x="712" y="314"/>
                      <a:pt x="670" y="253"/>
                    </a:cubicBezTo>
                    <a:cubicBezTo>
                      <a:pt x="626" y="197"/>
                      <a:pt x="581" y="147"/>
                      <a:pt x="528" y="111"/>
                    </a:cubicBezTo>
                    <a:cubicBezTo>
                      <a:pt x="478" y="72"/>
                      <a:pt x="422" y="44"/>
                      <a:pt x="372" y="24"/>
                    </a:cubicBezTo>
                    <a:cubicBezTo>
                      <a:pt x="328" y="8"/>
                      <a:pt x="286" y="0"/>
                      <a:pt x="24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9"/>
              <p:cNvSpPr/>
              <p:nvPr/>
            </p:nvSpPr>
            <p:spPr>
              <a:xfrm>
                <a:off x="1621575" y="2295150"/>
                <a:ext cx="19050" cy="23350"/>
              </a:xfrm>
              <a:custGeom>
                <a:avLst/>
                <a:gdLst/>
                <a:ahLst/>
                <a:cxnLst/>
                <a:rect l="l" t="t" r="r" b="b"/>
                <a:pathLst>
                  <a:path w="762" h="934" extrusionOk="0">
                    <a:moveTo>
                      <a:pt x="244" y="1"/>
                    </a:moveTo>
                    <a:cubicBezTo>
                      <a:pt x="201" y="1"/>
                      <a:pt x="160" y="11"/>
                      <a:pt x="123" y="32"/>
                    </a:cubicBezTo>
                    <a:cubicBezTo>
                      <a:pt x="48" y="77"/>
                      <a:pt x="9" y="172"/>
                      <a:pt x="6" y="280"/>
                    </a:cubicBezTo>
                    <a:cubicBezTo>
                      <a:pt x="0" y="386"/>
                      <a:pt x="37" y="509"/>
                      <a:pt x="104" y="629"/>
                    </a:cubicBezTo>
                    <a:cubicBezTo>
                      <a:pt x="137" y="688"/>
                      <a:pt x="179" y="741"/>
                      <a:pt x="221" y="783"/>
                    </a:cubicBezTo>
                    <a:cubicBezTo>
                      <a:pt x="263" y="827"/>
                      <a:pt x="307" y="861"/>
                      <a:pt x="357" y="886"/>
                    </a:cubicBezTo>
                    <a:cubicBezTo>
                      <a:pt x="413" y="917"/>
                      <a:pt x="470" y="934"/>
                      <a:pt x="523" y="934"/>
                    </a:cubicBezTo>
                    <a:cubicBezTo>
                      <a:pt x="560" y="934"/>
                      <a:pt x="596" y="925"/>
                      <a:pt x="628" y="908"/>
                    </a:cubicBezTo>
                    <a:cubicBezTo>
                      <a:pt x="709" y="866"/>
                      <a:pt x="751" y="777"/>
                      <a:pt x="759" y="671"/>
                    </a:cubicBezTo>
                    <a:cubicBezTo>
                      <a:pt x="762" y="615"/>
                      <a:pt x="759" y="554"/>
                      <a:pt x="740" y="492"/>
                    </a:cubicBezTo>
                    <a:cubicBezTo>
                      <a:pt x="726" y="434"/>
                      <a:pt x="703" y="370"/>
                      <a:pt x="664" y="308"/>
                    </a:cubicBezTo>
                    <a:cubicBezTo>
                      <a:pt x="595" y="183"/>
                      <a:pt x="494" y="91"/>
                      <a:pt x="396" y="40"/>
                    </a:cubicBezTo>
                    <a:cubicBezTo>
                      <a:pt x="345" y="14"/>
                      <a:pt x="293" y="1"/>
                      <a:pt x="24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9"/>
              <p:cNvSpPr/>
              <p:nvPr/>
            </p:nvSpPr>
            <p:spPr>
              <a:xfrm>
                <a:off x="1195925" y="2838750"/>
                <a:ext cx="15425" cy="40200"/>
              </a:xfrm>
              <a:custGeom>
                <a:avLst/>
                <a:gdLst/>
                <a:ahLst/>
                <a:cxnLst/>
                <a:rect l="l" t="t" r="r" b="b"/>
                <a:pathLst>
                  <a:path w="617" h="1608" extrusionOk="0">
                    <a:moveTo>
                      <a:pt x="539" y="1"/>
                    </a:moveTo>
                    <a:lnTo>
                      <a:pt x="0" y="1580"/>
                    </a:lnTo>
                    <a:cubicBezTo>
                      <a:pt x="28" y="1591"/>
                      <a:pt x="56" y="1599"/>
                      <a:pt x="84" y="1608"/>
                    </a:cubicBezTo>
                    <a:lnTo>
                      <a:pt x="617" y="29"/>
                    </a:lnTo>
                    <a:lnTo>
                      <a:pt x="617" y="23"/>
                    </a:lnTo>
                    <a:lnTo>
                      <a:pt x="614" y="23"/>
                    </a:lnTo>
                    <a:cubicBezTo>
                      <a:pt x="600" y="20"/>
                      <a:pt x="572" y="9"/>
                      <a:pt x="544" y="4"/>
                    </a:cubicBezTo>
                    <a:lnTo>
                      <a:pt x="53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9"/>
              <p:cNvSpPr/>
              <p:nvPr/>
            </p:nvSpPr>
            <p:spPr>
              <a:xfrm>
                <a:off x="1214050" y="2844000"/>
                <a:ext cx="13975" cy="40675"/>
              </a:xfrm>
              <a:custGeom>
                <a:avLst/>
                <a:gdLst/>
                <a:ahLst/>
                <a:cxnLst/>
                <a:rect l="l" t="t" r="r" b="b"/>
                <a:pathLst>
                  <a:path w="559" h="1627" extrusionOk="0">
                    <a:moveTo>
                      <a:pt x="475" y="0"/>
                    </a:moveTo>
                    <a:lnTo>
                      <a:pt x="1" y="1599"/>
                    </a:lnTo>
                    <a:lnTo>
                      <a:pt x="3" y="1604"/>
                    </a:lnTo>
                    <a:cubicBezTo>
                      <a:pt x="31" y="1613"/>
                      <a:pt x="59" y="1621"/>
                      <a:pt x="87" y="1627"/>
                    </a:cubicBezTo>
                    <a:lnTo>
                      <a:pt x="90" y="1627"/>
                    </a:lnTo>
                    <a:lnTo>
                      <a:pt x="559" y="23"/>
                    </a:lnTo>
                    <a:lnTo>
                      <a:pt x="553" y="23"/>
                    </a:lnTo>
                    <a:cubicBezTo>
                      <a:pt x="522" y="11"/>
                      <a:pt x="497" y="6"/>
                      <a:pt x="47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9"/>
              <p:cNvSpPr/>
              <p:nvPr/>
            </p:nvSpPr>
            <p:spPr>
              <a:xfrm>
                <a:off x="1178200" y="2832900"/>
                <a:ext cx="17125" cy="39700"/>
              </a:xfrm>
              <a:custGeom>
                <a:avLst/>
                <a:gdLst/>
                <a:ahLst/>
                <a:cxnLst/>
                <a:rect l="l" t="t" r="r" b="b"/>
                <a:pathLst>
                  <a:path w="685" h="1588" extrusionOk="0">
                    <a:moveTo>
                      <a:pt x="603" y="1"/>
                    </a:moveTo>
                    <a:lnTo>
                      <a:pt x="1" y="1555"/>
                    </a:lnTo>
                    <a:cubicBezTo>
                      <a:pt x="29" y="1566"/>
                      <a:pt x="54" y="1577"/>
                      <a:pt x="84" y="1588"/>
                    </a:cubicBezTo>
                    <a:lnTo>
                      <a:pt x="684" y="29"/>
                    </a:lnTo>
                    <a:cubicBezTo>
                      <a:pt x="659" y="17"/>
                      <a:pt x="634" y="12"/>
                      <a:pt x="61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9"/>
              <p:cNvSpPr/>
              <p:nvPr/>
            </p:nvSpPr>
            <p:spPr>
              <a:xfrm>
                <a:off x="1232250" y="2848525"/>
                <a:ext cx="12225" cy="40975"/>
              </a:xfrm>
              <a:custGeom>
                <a:avLst/>
                <a:gdLst/>
                <a:ahLst/>
                <a:cxnLst/>
                <a:rect l="l" t="t" r="r" b="b"/>
                <a:pathLst>
                  <a:path w="489" h="1639" extrusionOk="0">
                    <a:moveTo>
                      <a:pt x="408" y="1"/>
                    </a:moveTo>
                    <a:lnTo>
                      <a:pt x="1" y="1619"/>
                    </a:lnTo>
                    <a:cubicBezTo>
                      <a:pt x="29" y="1624"/>
                      <a:pt x="56" y="1633"/>
                      <a:pt x="87" y="1638"/>
                    </a:cubicBezTo>
                    <a:lnTo>
                      <a:pt x="486" y="20"/>
                    </a:lnTo>
                    <a:lnTo>
                      <a:pt x="489" y="17"/>
                    </a:lnTo>
                    <a:lnTo>
                      <a:pt x="486" y="17"/>
                    </a:lnTo>
                    <a:cubicBezTo>
                      <a:pt x="461" y="14"/>
                      <a:pt x="439" y="6"/>
                      <a:pt x="40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9"/>
              <p:cNvSpPr/>
              <p:nvPr/>
            </p:nvSpPr>
            <p:spPr>
              <a:xfrm>
                <a:off x="1160550" y="2826275"/>
                <a:ext cx="18725" cy="39225"/>
              </a:xfrm>
              <a:custGeom>
                <a:avLst/>
                <a:gdLst/>
                <a:ahLst/>
                <a:cxnLst/>
                <a:rect l="l" t="t" r="r" b="b"/>
                <a:pathLst>
                  <a:path w="749" h="1569" extrusionOk="0">
                    <a:moveTo>
                      <a:pt x="676" y="1"/>
                    </a:moveTo>
                    <a:lnTo>
                      <a:pt x="1" y="1527"/>
                    </a:lnTo>
                    <a:lnTo>
                      <a:pt x="1" y="1532"/>
                    </a:lnTo>
                    <a:lnTo>
                      <a:pt x="6" y="1535"/>
                    </a:lnTo>
                    <a:cubicBezTo>
                      <a:pt x="34" y="1549"/>
                      <a:pt x="57" y="1557"/>
                      <a:pt x="90" y="1568"/>
                    </a:cubicBezTo>
                    <a:lnTo>
                      <a:pt x="748" y="31"/>
                    </a:lnTo>
                    <a:lnTo>
                      <a:pt x="6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9"/>
              <p:cNvSpPr/>
              <p:nvPr/>
            </p:nvSpPr>
            <p:spPr>
              <a:xfrm>
                <a:off x="1250800" y="2852350"/>
                <a:ext cx="10575" cy="41400"/>
              </a:xfrm>
              <a:custGeom>
                <a:avLst/>
                <a:gdLst/>
                <a:ahLst/>
                <a:cxnLst/>
                <a:rect l="l" t="t" r="r" b="b"/>
                <a:pathLst>
                  <a:path w="423" h="1656" extrusionOk="0">
                    <a:moveTo>
                      <a:pt x="338" y="1"/>
                    </a:moveTo>
                    <a:lnTo>
                      <a:pt x="1" y="1636"/>
                    </a:lnTo>
                    <a:cubicBezTo>
                      <a:pt x="26" y="1641"/>
                      <a:pt x="57" y="1650"/>
                      <a:pt x="87" y="1655"/>
                    </a:cubicBezTo>
                    <a:lnTo>
                      <a:pt x="90" y="1655"/>
                    </a:lnTo>
                    <a:lnTo>
                      <a:pt x="419" y="20"/>
                    </a:lnTo>
                    <a:lnTo>
                      <a:pt x="422" y="18"/>
                    </a:lnTo>
                    <a:lnTo>
                      <a:pt x="419" y="18"/>
                    </a:lnTo>
                    <a:cubicBezTo>
                      <a:pt x="391" y="9"/>
                      <a:pt x="363" y="4"/>
                      <a:pt x="3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9"/>
              <p:cNvSpPr/>
              <p:nvPr/>
            </p:nvSpPr>
            <p:spPr>
              <a:xfrm>
                <a:off x="1143475" y="2819025"/>
                <a:ext cx="20250" cy="38450"/>
              </a:xfrm>
              <a:custGeom>
                <a:avLst/>
                <a:gdLst/>
                <a:ahLst/>
                <a:cxnLst/>
                <a:rect l="l" t="t" r="r" b="b"/>
                <a:pathLst>
                  <a:path w="810" h="1538" extrusionOk="0">
                    <a:moveTo>
                      <a:pt x="737" y="0"/>
                    </a:moveTo>
                    <a:lnTo>
                      <a:pt x="0" y="1496"/>
                    </a:lnTo>
                    <a:lnTo>
                      <a:pt x="0" y="1499"/>
                    </a:lnTo>
                    <a:cubicBezTo>
                      <a:pt x="28" y="1515"/>
                      <a:pt x="53" y="1524"/>
                      <a:pt x="81" y="1538"/>
                    </a:cubicBezTo>
                    <a:lnTo>
                      <a:pt x="84" y="1538"/>
                    </a:lnTo>
                    <a:lnTo>
                      <a:pt x="809" y="34"/>
                    </a:lnTo>
                    <a:cubicBezTo>
                      <a:pt x="779" y="20"/>
                      <a:pt x="759" y="6"/>
                      <a:pt x="73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9"/>
              <p:cNvSpPr/>
              <p:nvPr/>
            </p:nvSpPr>
            <p:spPr>
              <a:xfrm>
                <a:off x="1269350" y="2855350"/>
                <a:ext cx="8675" cy="41750"/>
              </a:xfrm>
              <a:custGeom>
                <a:avLst/>
                <a:gdLst/>
                <a:ahLst/>
                <a:cxnLst/>
                <a:rect l="l" t="t" r="r" b="b"/>
                <a:pathLst>
                  <a:path w="347" h="1670" extrusionOk="0">
                    <a:moveTo>
                      <a:pt x="269" y="1"/>
                    </a:moveTo>
                    <a:lnTo>
                      <a:pt x="1" y="1652"/>
                    </a:lnTo>
                    <a:lnTo>
                      <a:pt x="29" y="1658"/>
                    </a:lnTo>
                    <a:cubicBezTo>
                      <a:pt x="45" y="1661"/>
                      <a:pt x="68" y="1666"/>
                      <a:pt x="87" y="1669"/>
                    </a:cubicBezTo>
                    <a:lnTo>
                      <a:pt x="347" y="23"/>
                    </a:lnTo>
                    <a:lnTo>
                      <a:pt x="347" y="20"/>
                    </a:lnTo>
                    <a:lnTo>
                      <a:pt x="338" y="15"/>
                    </a:lnTo>
                    <a:cubicBezTo>
                      <a:pt x="316" y="9"/>
                      <a:pt x="294" y="6"/>
                      <a:pt x="26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9"/>
              <p:cNvSpPr/>
              <p:nvPr/>
            </p:nvSpPr>
            <p:spPr>
              <a:xfrm>
                <a:off x="1126650" y="2811075"/>
                <a:ext cx="21725" cy="37750"/>
              </a:xfrm>
              <a:custGeom>
                <a:avLst/>
                <a:gdLst/>
                <a:ahLst/>
                <a:cxnLst/>
                <a:rect l="l" t="t" r="r" b="b"/>
                <a:pathLst>
                  <a:path w="869" h="1510" extrusionOk="0">
                    <a:moveTo>
                      <a:pt x="799" y="0"/>
                    </a:moveTo>
                    <a:lnTo>
                      <a:pt x="1" y="1465"/>
                    </a:lnTo>
                    <a:lnTo>
                      <a:pt x="1" y="1468"/>
                    </a:lnTo>
                    <a:cubicBezTo>
                      <a:pt x="26" y="1485"/>
                      <a:pt x="48" y="1499"/>
                      <a:pt x="79" y="1510"/>
                    </a:cubicBezTo>
                    <a:lnTo>
                      <a:pt x="869" y="39"/>
                    </a:lnTo>
                    <a:cubicBezTo>
                      <a:pt x="841" y="26"/>
                      <a:pt x="821" y="14"/>
                      <a:pt x="79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9"/>
              <p:cNvSpPr/>
              <p:nvPr/>
            </p:nvSpPr>
            <p:spPr>
              <a:xfrm>
                <a:off x="1288200" y="2857800"/>
                <a:ext cx="7000" cy="41800"/>
              </a:xfrm>
              <a:custGeom>
                <a:avLst/>
                <a:gdLst/>
                <a:ahLst/>
                <a:cxnLst/>
                <a:rect l="l" t="t" r="r" b="b"/>
                <a:pathLst>
                  <a:path w="280" h="1672" extrusionOk="0">
                    <a:moveTo>
                      <a:pt x="195" y="1"/>
                    </a:moveTo>
                    <a:lnTo>
                      <a:pt x="0" y="1658"/>
                    </a:lnTo>
                    <a:lnTo>
                      <a:pt x="8" y="1660"/>
                    </a:lnTo>
                    <a:cubicBezTo>
                      <a:pt x="36" y="1663"/>
                      <a:pt x="61" y="1669"/>
                      <a:pt x="89" y="1672"/>
                    </a:cubicBezTo>
                    <a:lnTo>
                      <a:pt x="92" y="1672"/>
                    </a:lnTo>
                    <a:lnTo>
                      <a:pt x="279" y="15"/>
                    </a:lnTo>
                    <a:lnTo>
                      <a:pt x="279" y="12"/>
                    </a:lnTo>
                    <a:lnTo>
                      <a:pt x="274" y="9"/>
                    </a:lnTo>
                    <a:cubicBezTo>
                      <a:pt x="246" y="6"/>
                      <a:pt x="218" y="1"/>
                      <a:pt x="1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9"/>
              <p:cNvSpPr/>
              <p:nvPr/>
            </p:nvSpPr>
            <p:spPr>
              <a:xfrm>
                <a:off x="1110125" y="2802575"/>
                <a:ext cx="23250" cy="36975"/>
              </a:xfrm>
              <a:custGeom>
                <a:avLst/>
                <a:gdLst/>
                <a:ahLst/>
                <a:cxnLst/>
                <a:rect l="l" t="t" r="r" b="b"/>
                <a:pathLst>
                  <a:path w="930" h="1479" extrusionOk="0">
                    <a:moveTo>
                      <a:pt x="860" y="0"/>
                    </a:moveTo>
                    <a:lnTo>
                      <a:pt x="1" y="1426"/>
                    </a:lnTo>
                    <a:lnTo>
                      <a:pt x="1" y="1428"/>
                    </a:lnTo>
                    <a:lnTo>
                      <a:pt x="1" y="1434"/>
                    </a:lnTo>
                    <a:cubicBezTo>
                      <a:pt x="23" y="1448"/>
                      <a:pt x="48" y="1462"/>
                      <a:pt x="76" y="1479"/>
                    </a:cubicBezTo>
                    <a:lnTo>
                      <a:pt x="930" y="42"/>
                    </a:lnTo>
                    <a:cubicBezTo>
                      <a:pt x="902" y="25"/>
                      <a:pt x="882" y="14"/>
                      <a:pt x="86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9"/>
              <p:cNvSpPr/>
              <p:nvPr/>
            </p:nvSpPr>
            <p:spPr>
              <a:xfrm>
                <a:off x="1307025" y="2859400"/>
                <a:ext cx="5175" cy="41875"/>
              </a:xfrm>
              <a:custGeom>
                <a:avLst/>
                <a:gdLst/>
                <a:ahLst/>
                <a:cxnLst/>
                <a:rect l="l" t="t" r="r" b="b"/>
                <a:pathLst>
                  <a:path w="207" h="1675" extrusionOk="0">
                    <a:moveTo>
                      <a:pt x="126" y="1"/>
                    </a:moveTo>
                    <a:lnTo>
                      <a:pt x="0" y="1666"/>
                    </a:lnTo>
                    <a:cubicBezTo>
                      <a:pt x="37" y="1672"/>
                      <a:pt x="65" y="1672"/>
                      <a:pt x="90" y="1672"/>
                    </a:cubicBezTo>
                    <a:lnTo>
                      <a:pt x="92" y="1675"/>
                    </a:lnTo>
                    <a:lnTo>
                      <a:pt x="207" y="12"/>
                    </a:lnTo>
                    <a:lnTo>
                      <a:pt x="207" y="6"/>
                    </a:lnTo>
                    <a:lnTo>
                      <a:pt x="204" y="6"/>
                    </a:lnTo>
                    <a:cubicBezTo>
                      <a:pt x="182" y="4"/>
                      <a:pt x="154" y="4"/>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9"/>
              <p:cNvSpPr/>
              <p:nvPr/>
            </p:nvSpPr>
            <p:spPr>
              <a:xfrm>
                <a:off x="1326050" y="2860375"/>
                <a:ext cx="3525" cy="41875"/>
              </a:xfrm>
              <a:custGeom>
                <a:avLst/>
                <a:gdLst/>
                <a:ahLst/>
                <a:cxnLst/>
                <a:rect l="l" t="t" r="r" b="b"/>
                <a:pathLst>
                  <a:path w="141" h="1675" extrusionOk="0">
                    <a:moveTo>
                      <a:pt x="54" y="1"/>
                    </a:moveTo>
                    <a:lnTo>
                      <a:pt x="1" y="1666"/>
                    </a:lnTo>
                    <a:lnTo>
                      <a:pt x="4" y="1669"/>
                    </a:lnTo>
                    <a:cubicBezTo>
                      <a:pt x="32" y="1669"/>
                      <a:pt x="60" y="1669"/>
                      <a:pt x="93" y="1675"/>
                    </a:cubicBezTo>
                    <a:lnTo>
                      <a:pt x="140" y="6"/>
                    </a:lnTo>
                    <a:lnTo>
                      <a:pt x="140" y="4"/>
                    </a:lnTo>
                    <a:lnTo>
                      <a:pt x="138" y="4"/>
                    </a:lnTo>
                    <a:cubicBezTo>
                      <a:pt x="104" y="4"/>
                      <a:pt x="82"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9"/>
              <p:cNvSpPr/>
              <p:nvPr/>
            </p:nvSpPr>
            <p:spPr>
              <a:xfrm>
                <a:off x="1078525" y="2783375"/>
                <a:ext cx="26125" cy="35325"/>
              </a:xfrm>
              <a:custGeom>
                <a:avLst/>
                <a:gdLst/>
                <a:ahLst/>
                <a:cxnLst/>
                <a:rect l="l" t="t" r="r" b="b"/>
                <a:pathLst>
                  <a:path w="1045" h="1413" extrusionOk="0">
                    <a:moveTo>
                      <a:pt x="986" y="1"/>
                    </a:moveTo>
                    <a:lnTo>
                      <a:pt x="980" y="6"/>
                    </a:lnTo>
                    <a:cubicBezTo>
                      <a:pt x="981" y="7"/>
                      <a:pt x="981" y="7"/>
                      <a:pt x="981" y="7"/>
                    </a:cubicBezTo>
                    <a:lnTo>
                      <a:pt x="981" y="7"/>
                    </a:lnTo>
                    <a:lnTo>
                      <a:pt x="986" y="1"/>
                    </a:lnTo>
                    <a:close/>
                    <a:moveTo>
                      <a:pt x="981" y="7"/>
                    </a:moveTo>
                    <a:lnTo>
                      <a:pt x="1" y="1357"/>
                    </a:lnTo>
                    <a:lnTo>
                      <a:pt x="1" y="1359"/>
                    </a:lnTo>
                    <a:lnTo>
                      <a:pt x="74" y="1412"/>
                    </a:lnTo>
                    <a:lnTo>
                      <a:pt x="1044" y="57"/>
                    </a:lnTo>
                    <a:cubicBezTo>
                      <a:pt x="1022" y="40"/>
                      <a:pt x="1003" y="26"/>
                      <a:pt x="981"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9"/>
              <p:cNvSpPr/>
              <p:nvPr/>
            </p:nvSpPr>
            <p:spPr>
              <a:xfrm>
                <a:off x="1344475" y="2860525"/>
                <a:ext cx="2825" cy="41800"/>
              </a:xfrm>
              <a:custGeom>
                <a:avLst/>
                <a:gdLst/>
                <a:ahLst/>
                <a:cxnLst/>
                <a:rect l="l" t="t" r="r" b="b"/>
                <a:pathLst>
                  <a:path w="113" h="1672" extrusionOk="0">
                    <a:moveTo>
                      <a:pt x="84" y="0"/>
                    </a:moveTo>
                    <a:cubicBezTo>
                      <a:pt x="56" y="0"/>
                      <a:pt x="31" y="0"/>
                      <a:pt x="3" y="3"/>
                    </a:cubicBezTo>
                    <a:lnTo>
                      <a:pt x="0" y="3"/>
                    </a:lnTo>
                    <a:lnTo>
                      <a:pt x="17" y="1671"/>
                    </a:lnTo>
                    <a:cubicBezTo>
                      <a:pt x="48" y="1671"/>
                      <a:pt x="76" y="1671"/>
                      <a:pt x="106" y="1669"/>
                    </a:cubicBezTo>
                    <a:lnTo>
                      <a:pt x="112" y="1669"/>
                    </a:lnTo>
                    <a:lnTo>
                      <a:pt x="8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9"/>
              <p:cNvSpPr/>
              <p:nvPr/>
            </p:nvSpPr>
            <p:spPr>
              <a:xfrm>
                <a:off x="1063275" y="2773200"/>
                <a:ext cx="27700" cy="34050"/>
              </a:xfrm>
              <a:custGeom>
                <a:avLst/>
                <a:gdLst/>
                <a:ahLst/>
                <a:cxnLst/>
                <a:rect l="l" t="t" r="r" b="b"/>
                <a:pathLst>
                  <a:path w="1108" h="1362" extrusionOk="0">
                    <a:moveTo>
                      <a:pt x="1041" y="1"/>
                    </a:moveTo>
                    <a:lnTo>
                      <a:pt x="6" y="1306"/>
                    </a:lnTo>
                    <a:lnTo>
                      <a:pt x="0" y="1306"/>
                    </a:lnTo>
                    <a:cubicBezTo>
                      <a:pt x="25" y="1326"/>
                      <a:pt x="47" y="1345"/>
                      <a:pt x="70" y="1362"/>
                    </a:cubicBezTo>
                    <a:lnTo>
                      <a:pt x="1108" y="48"/>
                    </a:lnTo>
                    <a:cubicBezTo>
                      <a:pt x="1085" y="31"/>
                      <a:pt x="1066" y="15"/>
                      <a:pt x="104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9"/>
              <p:cNvSpPr/>
              <p:nvPr/>
            </p:nvSpPr>
            <p:spPr>
              <a:xfrm>
                <a:off x="1361625" y="2859825"/>
                <a:ext cx="4625" cy="41875"/>
              </a:xfrm>
              <a:custGeom>
                <a:avLst/>
                <a:gdLst/>
                <a:ahLst/>
                <a:cxnLst/>
                <a:rect l="l" t="t" r="r" b="b"/>
                <a:pathLst>
                  <a:path w="185" h="1675" extrusionOk="0">
                    <a:moveTo>
                      <a:pt x="84" y="0"/>
                    </a:moveTo>
                    <a:cubicBezTo>
                      <a:pt x="57" y="3"/>
                      <a:pt x="31" y="3"/>
                      <a:pt x="4" y="6"/>
                    </a:cubicBezTo>
                    <a:lnTo>
                      <a:pt x="1" y="6"/>
                    </a:lnTo>
                    <a:lnTo>
                      <a:pt x="96" y="1674"/>
                    </a:lnTo>
                    <a:cubicBezTo>
                      <a:pt x="124" y="1672"/>
                      <a:pt x="154" y="1672"/>
                      <a:pt x="182" y="1669"/>
                    </a:cubicBezTo>
                    <a:lnTo>
                      <a:pt x="185" y="166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9"/>
              <p:cNvSpPr/>
              <p:nvPr/>
            </p:nvSpPr>
            <p:spPr>
              <a:xfrm>
                <a:off x="1048825" y="2762175"/>
                <a:ext cx="28750" cy="32950"/>
              </a:xfrm>
              <a:custGeom>
                <a:avLst/>
                <a:gdLst/>
                <a:ahLst/>
                <a:cxnLst/>
                <a:rect l="l" t="t" r="r" b="b"/>
                <a:pathLst>
                  <a:path w="1150" h="1318" extrusionOk="0">
                    <a:moveTo>
                      <a:pt x="1091" y="1"/>
                    </a:moveTo>
                    <a:lnTo>
                      <a:pt x="1" y="1259"/>
                    </a:lnTo>
                    <a:cubicBezTo>
                      <a:pt x="26" y="1281"/>
                      <a:pt x="45" y="1298"/>
                      <a:pt x="67" y="1315"/>
                    </a:cubicBezTo>
                    <a:lnTo>
                      <a:pt x="70" y="1318"/>
                    </a:lnTo>
                    <a:lnTo>
                      <a:pt x="1150" y="54"/>
                    </a:lnTo>
                    <a:cubicBezTo>
                      <a:pt x="1130" y="37"/>
                      <a:pt x="1108" y="18"/>
                      <a:pt x="10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9"/>
              <p:cNvSpPr/>
              <p:nvPr/>
            </p:nvSpPr>
            <p:spPr>
              <a:xfrm>
                <a:off x="1378725" y="2858425"/>
                <a:ext cx="6375" cy="41800"/>
              </a:xfrm>
              <a:custGeom>
                <a:avLst/>
                <a:gdLst/>
                <a:ahLst/>
                <a:cxnLst/>
                <a:rect l="l" t="t" r="r" b="b"/>
                <a:pathLst>
                  <a:path w="255" h="1672" extrusionOk="0">
                    <a:moveTo>
                      <a:pt x="84" y="1"/>
                    </a:moveTo>
                    <a:cubicBezTo>
                      <a:pt x="59" y="3"/>
                      <a:pt x="31" y="9"/>
                      <a:pt x="3" y="12"/>
                    </a:cubicBezTo>
                    <a:lnTo>
                      <a:pt x="0" y="12"/>
                    </a:lnTo>
                    <a:lnTo>
                      <a:pt x="165" y="1672"/>
                    </a:lnTo>
                    <a:lnTo>
                      <a:pt x="168" y="1669"/>
                    </a:lnTo>
                    <a:lnTo>
                      <a:pt x="168" y="1663"/>
                    </a:lnTo>
                    <a:cubicBezTo>
                      <a:pt x="196" y="1661"/>
                      <a:pt x="223" y="1658"/>
                      <a:pt x="251" y="1658"/>
                    </a:cubicBezTo>
                    <a:lnTo>
                      <a:pt x="254" y="1658"/>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9"/>
              <p:cNvSpPr/>
              <p:nvPr/>
            </p:nvSpPr>
            <p:spPr>
              <a:xfrm>
                <a:off x="1034600" y="2750600"/>
                <a:ext cx="30225" cy="31900"/>
              </a:xfrm>
              <a:custGeom>
                <a:avLst/>
                <a:gdLst/>
                <a:ahLst/>
                <a:cxnLst/>
                <a:rect l="l" t="t" r="r" b="b"/>
                <a:pathLst>
                  <a:path w="1209" h="1276" extrusionOk="0">
                    <a:moveTo>
                      <a:pt x="1147" y="1"/>
                    </a:moveTo>
                    <a:lnTo>
                      <a:pt x="0" y="1209"/>
                    </a:lnTo>
                    <a:lnTo>
                      <a:pt x="0" y="1214"/>
                    </a:lnTo>
                    <a:lnTo>
                      <a:pt x="0" y="1217"/>
                    </a:lnTo>
                    <a:cubicBezTo>
                      <a:pt x="23" y="1237"/>
                      <a:pt x="42" y="1256"/>
                      <a:pt x="67" y="1276"/>
                    </a:cubicBezTo>
                    <a:lnTo>
                      <a:pt x="1208" y="56"/>
                    </a:lnTo>
                    <a:cubicBezTo>
                      <a:pt x="1186" y="40"/>
                      <a:pt x="1167" y="20"/>
                      <a:pt x="114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9"/>
              <p:cNvSpPr/>
              <p:nvPr/>
            </p:nvSpPr>
            <p:spPr>
              <a:xfrm>
                <a:off x="1395725" y="2856325"/>
                <a:ext cx="8050" cy="41750"/>
              </a:xfrm>
              <a:custGeom>
                <a:avLst/>
                <a:gdLst/>
                <a:ahLst/>
                <a:cxnLst/>
                <a:rect l="l" t="t" r="r" b="b"/>
                <a:pathLst>
                  <a:path w="322" h="1670" extrusionOk="0">
                    <a:moveTo>
                      <a:pt x="85" y="1"/>
                    </a:moveTo>
                    <a:cubicBezTo>
                      <a:pt x="57" y="7"/>
                      <a:pt x="32" y="12"/>
                      <a:pt x="4" y="15"/>
                    </a:cubicBezTo>
                    <a:lnTo>
                      <a:pt x="1" y="15"/>
                    </a:lnTo>
                    <a:lnTo>
                      <a:pt x="233" y="1664"/>
                    </a:lnTo>
                    <a:lnTo>
                      <a:pt x="233" y="1669"/>
                    </a:lnTo>
                    <a:cubicBezTo>
                      <a:pt x="260" y="1664"/>
                      <a:pt x="294" y="1661"/>
                      <a:pt x="322" y="1655"/>
                    </a:cubicBez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9"/>
              <p:cNvSpPr/>
              <p:nvPr/>
            </p:nvSpPr>
            <p:spPr>
              <a:xfrm>
                <a:off x="1021000" y="2738475"/>
                <a:ext cx="31475" cy="30775"/>
              </a:xfrm>
              <a:custGeom>
                <a:avLst/>
                <a:gdLst/>
                <a:ahLst/>
                <a:cxnLst/>
                <a:rect l="l" t="t" r="r" b="b"/>
                <a:pathLst>
                  <a:path w="1259" h="1231" extrusionOk="0">
                    <a:moveTo>
                      <a:pt x="1200" y="0"/>
                    </a:moveTo>
                    <a:lnTo>
                      <a:pt x="3" y="1161"/>
                    </a:lnTo>
                    <a:lnTo>
                      <a:pt x="0" y="1161"/>
                    </a:lnTo>
                    <a:lnTo>
                      <a:pt x="3" y="1166"/>
                    </a:lnTo>
                    <a:cubicBezTo>
                      <a:pt x="26" y="1186"/>
                      <a:pt x="45" y="1211"/>
                      <a:pt x="65" y="1228"/>
                    </a:cubicBezTo>
                    <a:lnTo>
                      <a:pt x="67" y="1231"/>
                    </a:lnTo>
                    <a:lnTo>
                      <a:pt x="1259" y="64"/>
                    </a:lnTo>
                    <a:cubicBezTo>
                      <a:pt x="1239" y="42"/>
                      <a:pt x="1222" y="23"/>
                      <a:pt x="1203" y="3"/>
                    </a:cubicBezTo>
                    <a:lnTo>
                      <a:pt x="120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9"/>
              <p:cNvSpPr/>
              <p:nvPr/>
            </p:nvSpPr>
            <p:spPr>
              <a:xfrm>
                <a:off x="1008100" y="2725925"/>
                <a:ext cx="32650" cy="29525"/>
              </a:xfrm>
              <a:custGeom>
                <a:avLst/>
                <a:gdLst/>
                <a:ahLst/>
                <a:cxnLst/>
                <a:rect l="l" t="t" r="r" b="b"/>
                <a:pathLst>
                  <a:path w="1306" h="1181" extrusionOk="0">
                    <a:moveTo>
                      <a:pt x="1250" y="0"/>
                    </a:moveTo>
                    <a:lnTo>
                      <a:pt x="3" y="1110"/>
                    </a:lnTo>
                    <a:lnTo>
                      <a:pt x="0" y="1110"/>
                    </a:lnTo>
                    <a:lnTo>
                      <a:pt x="3" y="1113"/>
                    </a:lnTo>
                    <a:cubicBezTo>
                      <a:pt x="23" y="1133"/>
                      <a:pt x="42" y="1155"/>
                      <a:pt x="64" y="1180"/>
                    </a:cubicBezTo>
                    <a:lnTo>
                      <a:pt x="1306" y="61"/>
                    </a:lnTo>
                    <a:cubicBezTo>
                      <a:pt x="1286" y="42"/>
                      <a:pt x="1267" y="22"/>
                      <a:pt x="1253" y="3"/>
                    </a:cubicBezTo>
                    <a:lnTo>
                      <a:pt x="12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9"/>
              <p:cNvSpPr/>
              <p:nvPr/>
            </p:nvSpPr>
            <p:spPr>
              <a:xfrm>
                <a:off x="995825" y="2712800"/>
                <a:ext cx="33625" cy="28275"/>
              </a:xfrm>
              <a:custGeom>
                <a:avLst/>
                <a:gdLst/>
                <a:ahLst/>
                <a:cxnLst/>
                <a:rect l="l" t="t" r="r" b="b"/>
                <a:pathLst>
                  <a:path w="1345" h="1131" extrusionOk="0">
                    <a:moveTo>
                      <a:pt x="1295" y="1"/>
                    </a:moveTo>
                    <a:lnTo>
                      <a:pt x="3" y="1058"/>
                    </a:lnTo>
                    <a:lnTo>
                      <a:pt x="0" y="1058"/>
                    </a:lnTo>
                    <a:lnTo>
                      <a:pt x="0" y="1061"/>
                    </a:lnTo>
                    <a:cubicBezTo>
                      <a:pt x="17" y="1083"/>
                      <a:pt x="31" y="1103"/>
                      <a:pt x="48" y="1125"/>
                    </a:cubicBezTo>
                    <a:lnTo>
                      <a:pt x="56" y="1130"/>
                    </a:lnTo>
                    <a:lnTo>
                      <a:pt x="1345" y="65"/>
                    </a:lnTo>
                    <a:cubicBezTo>
                      <a:pt x="1328" y="45"/>
                      <a:pt x="1312" y="23"/>
                      <a:pt x="129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9"/>
              <p:cNvSpPr/>
              <p:nvPr/>
            </p:nvSpPr>
            <p:spPr>
              <a:xfrm>
                <a:off x="984100" y="2699125"/>
                <a:ext cx="34750" cy="27025"/>
              </a:xfrm>
              <a:custGeom>
                <a:avLst/>
                <a:gdLst/>
                <a:ahLst/>
                <a:cxnLst/>
                <a:rect l="l" t="t" r="r" b="b"/>
                <a:pathLst>
                  <a:path w="1390" h="1081" extrusionOk="0">
                    <a:moveTo>
                      <a:pt x="1337" y="1"/>
                    </a:moveTo>
                    <a:lnTo>
                      <a:pt x="6" y="1002"/>
                    </a:lnTo>
                    <a:lnTo>
                      <a:pt x="1" y="1005"/>
                    </a:lnTo>
                    <a:lnTo>
                      <a:pt x="6" y="1011"/>
                    </a:lnTo>
                    <a:cubicBezTo>
                      <a:pt x="20" y="1030"/>
                      <a:pt x="37" y="1050"/>
                      <a:pt x="56" y="1080"/>
                    </a:cubicBezTo>
                    <a:lnTo>
                      <a:pt x="1382" y="79"/>
                    </a:lnTo>
                    <a:lnTo>
                      <a:pt x="1387" y="71"/>
                    </a:lnTo>
                    <a:lnTo>
                      <a:pt x="1390" y="65"/>
                    </a:lnTo>
                    <a:lnTo>
                      <a:pt x="1390" y="65"/>
                    </a:lnTo>
                    <a:lnTo>
                      <a:pt x="1387" y="68"/>
                    </a:lnTo>
                    <a:cubicBezTo>
                      <a:pt x="1373" y="48"/>
                      <a:pt x="1354" y="26"/>
                      <a:pt x="1340" y="6"/>
                    </a:cubicBezTo>
                    <a:lnTo>
                      <a:pt x="13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9"/>
              <p:cNvSpPr/>
              <p:nvPr/>
            </p:nvSpPr>
            <p:spPr>
              <a:xfrm>
                <a:off x="973075" y="2685250"/>
                <a:ext cx="35475" cy="25425"/>
              </a:xfrm>
              <a:custGeom>
                <a:avLst/>
                <a:gdLst/>
                <a:ahLst/>
                <a:cxnLst/>
                <a:rect l="l" t="t" r="r" b="b"/>
                <a:pathLst>
                  <a:path w="1419" h="1017" extrusionOk="0">
                    <a:moveTo>
                      <a:pt x="1376" y="1"/>
                    </a:moveTo>
                    <a:lnTo>
                      <a:pt x="4" y="944"/>
                    </a:lnTo>
                    <a:lnTo>
                      <a:pt x="1" y="944"/>
                    </a:lnTo>
                    <a:cubicBezTo>
                      <a:pt x="18" y="969"/>
                      <a:pt x="32" y="991"/>
                      <a:pt x="48" y="1016"/>
                    </a:cubicBezTo>
                    <a:lnTo>
                      <a:pt x="1418" y="70"/>
                    </a:lnTo>
                    <a:lnTo>
                      <a:pt x="1410" y="51"/>
                    </a:lnTo>
                    <a:cubicBezTo>
                      <a:pt x="1399" y="34"/>
                      <a:pt x="1387" y="20"/>
                      <a:pt x="1376" y="6"/>
                    </a:cubicBezTo>
                    <a:lnTo>
                      <a:pt x="13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9"/>
              <p:cNvSpPr/>
              <p:nvPr/>
            </p:nvSpPr>
            <p:spPr>
              <a:xfrm>
                <a:off x="1478800" y="2835000"/>
                <a:ext cx="16700" cy="39925"/>
              </a:xfrm>
              <a:custGeom>
                <a:avLst/>
                <a:gdLst/>
                <a:ahLst/>
                <a:cxnLst/>
                <a:rect l="l" t="t" r="r" b="b"/>
                <a:pathLst>
                  <a:path w="668" h="1597" extrusionOk="0">
                    <a:moveTo>
                      <a:pt x="82" y="0"/>
                    </a:moveTo>
                    <a:cubicBezTo>
                      <a:pt x="54" y="11"/>
                      <a:pt x="29" y="20"/>
                      <a:pt x="3" y="31"/>
                    </a:cubicBezTo>
                    <a:lnTo>
                      <a:pt x="1" y="28"/>
                    </a:lnTo>
                    <a:lnTo>
                      <a:pt x="575" y="1593"/>
                    </a:lnTo>
                    <a:lnTo>
                      <a:pt x="578" y="1596"/>
                    </a:lnTo>
                    <a:lnTo>
                      <a:pt x="662" y="1565"/>
                    </a:lnTo>
                    <a:lnTo>
                      <a:pt x="667" y="156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9"/>
              <p:cNvSpPr/>
              <p:nvPr/>
            </p:nvSpPr>
            <p:spPr>
              <a:xfrm>
                <a:off x="962750" y="2670825"/>
                <a:ext cx="36575" cy="24000"/>
              </a:xfrm>
              <a:custGeom>
                <a:avLst/>
                <a:gdLst/>
                <a:ahLst/>
                <a:cxnLst/>
                <a:rect l="l" t="t" r="r" b="b"/>
                <a:pathLst>
                  <a:path w="1463" h="960" extrusionOk="0">
                    <a:moveTo>
                      <a:pt x="1418" y="0"/>
                    </a:moveTo>
                    <a:lnTo>
                      <a:pt x="1" y="882"/>
                    </a:lnTo>
                    <a:cubicBezTo>
                      <a:pt x="15" y="907"/>
                      <a:pt x="32" y="935"/>
                      <a:pt x="46" y="960"/>
                    </a:cubicBezTo>
                    <a:lnTo>
                      <a:pt x="1463" y="70"/>
                    </a:lnTo>
                    <a:cubicBezTo>
                      <a:pt x="1446" y="45"/>
                      <a:pt x="1435" y="25"/>
                      <a:pt x="1421" y="3"/>
                    </a:cubicBezTo>
                    <a:lnTo>
                      <a:pt x="141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9"/>
              <p:cNvSpPr/>
              <p:nvPr/>
            </p:nvSpPr>
            <p:spPr>
              <a:xfrm>
                <a:off x="1494925" y="2828800"/>
                <a:ext cx="18075" cy="39200"/>
              </a:xfrm>
              <a:custGeom>
                <a:avLst/>
                <a:gdLst/>
                <a:ahLst/>
                <a:cxnLst/>
                <a:rect l="l" t="t" r="r" b="b"/>
                <a:pathLst>
                  <a:path w="723" h="1568" extrusionOk="0">
                    <a:moveTo>
                      <a:pt x="73" y="0"/>
                    </a:moveTo>
                    <a:cubicBezTo>
                      <a:pt x="45" y="8"/>
                      <a:pt x="25" y="17"/>
                      <a:pt x="0" y="28"/>
                    </a:cubicBezTo>
                    <a:lnTo>
                      <a:pt x="642" y="1568"/>
                    </a:lnTo>
                    <a:cubicBezTo>
                      <a:pt x="670" y="1559"/>
                      <a:pt x="695" y="1546"/>
                      <a:pt x="723" y="1534"/>
                    </a:cubicBezTo>
                    <a:lnTo>
                      <a:pt x="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9"/>
              <p:cNvSpPr/>
              <p:nvPr/>
            </p:nvSpPr>
            <p:spPr>
              <a:xfrm>
                <a:off x="953000" y="2656175"/>
                <a:ext cx="37325" cy="22625"/>
              </a:xfrm>
              <a:custGeom>
                <a:avLst/>
                <a:gdLst/>
                <a:ahLst/>
                <a:cxnLst/>
                <a:rect l="l" t="t" r="r" b="b"/>
                <a:pathLst>
                  <a:path w="1493" h="905" extrusionOk="0">
                    <a:moveTo>
                      <a:pt x="1454" y="0"/>
                    </a:moveTo>
                    <a:lnTo>
                      <a:pt x="0" y="823"/>
                    </a:lnTo>
                    <a:cubicBezTo>
                      <a:pt x="17" y="848"/>
                      <a:pt x="31" y="874"/>
                      <a:pt x="45" y="899"/>
                    </a:cubicBezTo>
                    <a:lnTo>
                      <a:pt x="45" y="904"/>
                    </a:lnTo>
                    <a:lnTo>
                      <a:pt x="1493" y="70"/>
                    </a:lnTo>
                    <a:cubicBezTo>
                      <a:pt x="1479" y="45"/>
                      <a:pt x="1468" y="25"/>
                      <a:pt x="1454" y="3"/>
                    </a:cubicBezTo>
                    <a:lnTo>
                      <a:pt x="145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9"/>
              <p:cNvSpPr/>
              <p:nvPr/>
            </p:nvSpPr>
            <p:spPr>
              <a:xfrm>
                <a:off x="1510525" y="2821600"/>
                <a:ext cx="19775" cy="38800"/>
              </a:xfrm>
              <a:custGeom>
                <a:avLst/>
                <a:gdLst/>
                <a:ahLst/>
                <a:cxnLst/>
                <a:rect l="l" t="t" r="r" b="b"/>
                <a:pathLst>
                  <a:path w="791" h="1552" extrusionOk="0">
                    <a:moveTo>
                      <a:pt x="73" y="1"/>
                    </a:moveTo>
                    <a:cubicBezTo>
                      <a:pt x="54" y="12"/>
                      <a:pt x="29" y="23"/>
                      <a:pt x="7" y="34"/>
                    </a:cubicBezTo>
                    <a:lnTo>
                      <a:pt x="1" y="37"/>
                    </a:lnTo>
                    <a:lnTo>
                      <a:pt x="707" y="1552"/>
                    </a:lnTo>
                    <a:cubicBezTo>
                      <a:pt x="740" y="1535"/>
                      <a:pt x="763" y="1527"/>
                      <a:pt x="788" y="1513"/>
                    </a:cubicBezTo>
                    <a:lnTo>
                      <a:pt x="790" y="1513"/>
                    </a:lnTo>
                    <a:lnTo>
                      <a:pt x="8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9"/>
              <p:cNvSpPr/>
              <p:nvPr/>
            </p:nvSpPr>
            <p:spPr>
              <a:xfrm>
                <a:off x="943925" y="2640900"/>
                <a:ext cx="38250" cy="21150"/>
              </a:xfrm>
              <a:custGeom>
                <a:avLst/>
                <a:gdLst/>
                <a:ahLst/>
                <a:cxnLst/>
                <a:rect l="l" t="t" r="r" b="b"/>
                <a:pathLst>
                  <a:path w="1530" h="846" extrusionOk="0">
                    <a:moveTo>
                      <a:pt x="1490" y="0"/>
                    </a:moveTo>
                    <a:lnTo>
                      <a:pt x="3" y="762"/>
                    </a:lnTo>
                    <a:lnTo>
                      <a:pt x="1" y="762"/>
                    </a:lnTo>
                    <a:lnTo>
                      <a:pt x="1" y="765"/>
                    </a:lnTo>
                    <a:cubicBezTo>
                      <a:pt x="15" y="790"/>
                      <a:pt x="29" y="818"/>
                      <a:pt x="43" y="846"/>
                    </a:cubicBezTo>
                    <a:lnTo>
                      <a:pt x="1530" y="76"/>
                    </a:lnTo>
                    <a:lnTo>
                      <a:pt x="1530" y="70"/>
                    </a:lnTo>
                    <a:lnTo>
                      <a:pt x="1524" y="70"/>
                    </a:lnTo>
                    <a:cubicBezTo>
                      <a:pt x="1516" y="48"/>
                      <a:pt x="1499" y="25"/>
                      <a:pt x="1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9"/>
              <p:cNvSpPr/>
              <p:nvPr/>
            </p:nvSpPr>
            <p:spPr>
              <a:xfrm>
                <a:off x="1526025" y="2814000"/>
                <a:ext cx="21425" cy="37900"/>
              </a:xfrm>
              <a:custGeom>
                <a:avLst/>
                <a:gdLst/>
                <a:ahLst/>
                <a:cxnLst/>
                <a:rect l="l" t="t" r="r" b="b"/>
                <a:pathLst>
                  <a:path w="857" h="1516" extrusionOk="0">
                    <a:moveTo>
                      <a:pt x="76" y="1"/>
                    </a:moveTo>
                    <a:cubicBezTo>
                      <a:pt x="51" y="15"/>
                      <a:pt x="28" y="23"/>
                      <a:pt x="6" y="37"/>
                    </a:cubicBezTo>
                    <a:lnTo>
                      <a:pt x="0" y="37"/>
                    </a:lnTo>
                    <a:lnTo>
                      <a:pt x="773" y="1515"/>
                    </a:lnTo>
                    <a:cubicBezTo>
                      <a:pt x="801" y="1501"/>
                      <a:pt x="823" y="1488"/>
                      <a:pt x="851" y="1474"/>
                    </a:cubicBezTo>
                    <a:lnTo>
                      <a:pt x="857" y="147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9"/>
              <p:cNvSpPr/>
              <p:nvPr/>
            </p:nvSpPr>
            <p:spPr>
              <a:xfrm>
                <a:off x="935775" y="2625425"/>
                <a:ext cx="38725" cy="19550"/>
              </a:xfrm>
              <a:custGeom>
                <a:avLst/>
                <a:gdLst/>
                <a:ahLst/>
                <a:cxnLst/>
                <a:rect l="l" t="t" r="r" b="b"/>
                <a:pathLst>
                  <a:path w="1549" h="782" extrusionOk="0">
                    <a:moveTo>
                      <a:pt x="1515" y="0"/>
                    </a:moveTo>
                    <a:lnTo>
                      <a:pt x="0" y="697"/>
                    </a:lnTo>
                    <a:cubicBezTo>
                      <a:pt x="14" y="725"/>
                      <a:pt x="23" y="750"/>
                      <a:pt x="37" y="781"/>
                    </a:cubicBezTo>
                    <a:lnTo>
                      <a:pt x="1549" y="75"/>
                    </a:lnTo>
                    <a:cubicBezTo>
                      <a:pt x="1537" y="47"/>
                      <a:pt x="1526" y="28"/>
                      <a:pt x="1515" y="3"/>
                    </a:cubicBezTo>
                    <a:lnTo>
                      <a:pt x="15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9"/>
              <p:cNvSpPr/>
              <p:nvPr/>
            </p:nvSpPr>
            <p:spPr>
              <a:xfrm>
                <a:off x="1541025" y="2805575"/>
                <a:ext cx="22900" cy="37250"/>
              </a:xfrm>
              <a:custGeom>
                <a:avLst/>
                <a:gdLst/>
                <a:ahLst/>
                <a:cxnLst/>
                <a:rect l="l" t="t" r="r" b="b"/>
                <a:pathLst>
                  <a:path w="916" h="1490" extrusionOk="0">
                    <a:moveTo>
                      <a:pt x="70" y="0"/>
                    </a:moveTo>
                    <a:cubicBezTo>
                      <a:pt x="50" y="14"/>
                      <a:pt x="28" y="25"/>
                      <a:pt x="6" y="42"/>
                    </a:cubicBezTo>
                    <a:lnTo>
                      <a:pt x="0" y="42"/>
                    </a:lnTo>
                    <a:lnTo>
                      <a:pt x="834" y="1490"/>
                    </a:lnTo>
                    <a:cubicBezTo>
                      <a:pt x="862" y="1476"/>
                      <a:pt x="887" y="1459"/>
                      <a:pt x="912" y="1445"/>
                    </a:cubicBezTo>
                    <a:lnTo>
                      <a:pt x="915" y="1445"/>
                    </a:lnTo>
                    <a:lnTo>
                      <a:pt x="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9"/>
              <p:cNvSpPr/>
              <p:nvPr/>
            </p:nvSpPr>
            <p:spPr>
              <a:xfrm>
                <a:off x="1555875" y="2796625"/>
                <a:ext cx="24350" cy="36375"/>
              </a:xfrm>
              <a:custGeom>
                <a:avLst/>
                <a:gdLst/>
                <a:ahLst/>
                <a:cxnLst/>
                <a:rect l="l" t="t" r="r" b="b"/>
                <a:pathLst>
                  <a:path w="974" h="1455" extrusionOk="0">
                    <a:moveTo>
                      <a:pt x="67" y="1"/>
                    </a:moveTo>
                    <a:cubicBezTo>
                      <a:pt x="45" y="15"/>
                      <a:pt x="25" y="29"/>
                      <a:pt x="6" y="40"/>
                    </a:cubicBezTo>
                    <a:lnTo>
                      <a:pt x="0" y="46"/>
                    </a:lnTo>
                    <a:lnTo>
                      <a:pt x="893" y="1452"/>
                    </a:lnTo>
                    <a:lnTo>
                      <a:pt x="896" y="1454"/>
                    </a:lnTo>
                    <a:cubicBezTo>
                      <a:pt x="921" y="1438"/>
                      <a:pt x="946" y="1424"/>
                      <a:pt x="974" y="1404"/>
                    </a:cubicBezTo>
                    <a:lnTo>
                      <a:pt x="73" y="4"/>
                    </a:lnTo>
                    <a:lnTo>
                      <a:pt x="7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9"/>
              <p:cNvSpPr/>
              <p:nvPr/>
            </p:nvSpPr>
            <p:spPr>
              <a:xfrm>
                <a:off x="1570175" y="2787225"/>
                <a:ext cx="25625" cy="35375"/>
              </a:xfrm>
              <a:custGeom>
                <a:avLst/>
                <a:gdLst/>
                <a:ahLst/>
                <a:cxnLst/>
                <a:rect l="l" t="t" r="r" b="b"/>
                <a:pathLst>
                  <a:path w="1025" h="1415" extrusionOk="0">
                    <a:moveTo>
                      <a:pt x="67" y="0"/>
                    </a:moveTo>
                    <a:cubicBezTo>
                      <a:pt x="45" y="14"/>
                      <a:pt x="20" y="28"/>
                      <a:pt x="0" y="45"/>
                    </a:cubicBezTo>
                    <a:lnTo>
                      <a:pt x="952" y="1415"/>
                    </a:lnTo>
                    <a:cubicBezTo>
                      <a:pt x="977" y="1395"/>
                      <a:pt x="1002" y="1381"/>
                      <a:pt x="1021" y="1365"/>
                    </a:cubicBezTo>
                    <a:lnTo>
                      <a:pt x="1024" y="1365"/>
                    </a:ln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9"/>
              <p:cNvSpPr/>
              <p:nvPr/>
            </p:nvSpPr>
            <p:spPr>
              <a:xfrm>
                <a:off x="1584050" y="2776825"/>
                <a:ext cx="27025" cy="34550"/>
              </a:xfrm>
              <a:custGeom>
                <a:avLst/>
                <a:gdLst/>
                <a:ahLst/>
                <a:cxnLst/>
                <a:rect l="l" t="t" r="r" b="b"/>
                <a:pathLst>
                  <a:path w="1081" h="1382" extrusionOk="0">
                    <a:moveTo>
                      <a:pt x="65" y="1"/>
                    </a:moveTo>
                    <a:cubicBezTo>
                      <a:pt x="45" y="17"/>
                      <a:pt x="23" y="37"/>
                      <a:pt x="3" y="51"/>
                    </a:cubicBezTo>
                    <a:lnTo>
                      <a:pt x="0" y="54"/>
                    </a:lnTo>
                    <a:lnTo>
                      <a:pt x="1008" y="1379"/>
                    </a:lnTo>
                    <a:lnTo>
                      <a:pt x="1010" y="1382"/>
                    </a:lnTo>
                    <a:lnTo>
                      <a:pt x="1010" y="1379"/>
                    </a:lnTo>
                    <a:cubicBezTo>
                      <a:pt x="1033" y="1362"/>
                      <a:pt x="1055" y="1343"/>
                      <a:pt x="1077" y="1326"/>
                    </a:cubicBezTo>
                    <a:lnTo>
                      <a:pt x="1080" y="1323"/>
                    </a:lnTo>
                    <a:lnTo>
                      <a:pt x="6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9"/>
              <p:cNvSpPr/>
              <p:nvPr/>
            </p:nvSpPr>
            <p:spPr>
              <a:xfrm>
                <a:off x="1597500" y="2766100"/>
                <a:ext cx="28550" cy="33625"/>
              </a:xfrm>
              <a:custGeom>
                <a:avLst/>
                <a:gdLst/>
                <a:ahLst/>
                <a:cxnLst/>
                <a:rect l="l" t="t" r="r" b="b"/>
                <a:pathLst>
                  <a:path w="1142" h="1345" extrusionOk="0">
                    <a:moveTo>
                      <a:pt x="57" y="0"/>
                    </a:moveTo>
                    <a:lnTo>
                      <a:pt x="65" y="6"/>
                    </a:lnTo>
                    <a:cubicBezTo>
                      <a:pt x="48" y="20"/>
                      <a:pt x="34" y="28"/>
                      <a:pt x="20" y="42"/>
                    </a:cubicBezTo>
                    <a:lnTo>
                      <a:pt x="1" y="56"/>
                    </a:lnTo>
                    <a:lnTo>
                      <a:pt x="1069" y="1339"/>
                    </a:lnTo>
                    <a:lnTo>
                      <a:pt x="1075" y="1345"/>
                    </a:lnTo>
                    <a:lnTo>
                      <a:pt x="1075" y="1345"/>
                    </a:lnTo>
                    <a:lnTo>
                      <a:pt x="1072" y="1339"/>
                    </a:lnTo>
                    <a:cubicBezTo>
                      <a:pt x="1094" y="1322"/>
                      <a:pt x="1117" y="1303"/>
                      <a:pt x="1139" y="1283"/>
                    </a:cubicBezTo>
                    <a:lnTo>
                      <a:pt x="1142" y="1283"/>
                    </a:lnTo>
                    <a:lnTo>
                      <a:pt x="71" y="6"/>
                    </a:lnTo>
                    <a:lnTo>
                      <a:pt x="5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9"/>
              <p:cNvSpPr/>
              <p:nvPr/>
            </p:nvSpPr>
            <p:spPr>
              <a:xfrm>
                <a:off x="1610550" y="2754850"/>
                <a:ext cx="29725" cy="32400"/>
              </a:xfrm>
              <a:custGeom>
                <a:avLst/>
                <a:gdLst/>
                <a:ahLst/>
                <a:cxnLst/>
                <a:rect l="l" t="t" r="r" b="b"/>
                <a:pathLst>
                  <a:path w="1189" h="1296" extrusionOk="0">
                    <a:moveTo>
                      <a:pt x="59" y="1"/>
                    </a:moveTo>
                    <a:cubicBezTo>
                      <a:pt x="37" y="18"/>
                      <a:pt x="20" y="37"/>
                      <a:pt x="1" y="54"/>
                    </a:cubicBezTo>
                    <a:lnTo>
                      <a:pt x="1" y="57"/>
                    </a:lnTo>
                    <a:lnTo>
                      <a:pt x="1116" y="1293"/>
                    </a:lnTo>
                    <a:lnTo>
                      <a:pt x="1119" y="1295"/>
                    </a:lnTo>
                    <a:cubicBezTo>
                      <a:pt x="1144" y="1276"/>
                      <a:pt x="1164" y="1256"/>
                      <a:pt x="1186" y="1237"/>
                    </a:cubicBezTo>
                    <a:lnTo>
                      <a:pt x="1189" y="1237"/>
                    </a:lnTo>
                    <a:lnTo>
                      <a:pt x="5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9"/>
              <p:cNvSpPr/>
              <p:nvPr/>
            </p:nvSpPr>
            <p:spPr>
              <a:xfrm>
                <a:off x="1623175" y="2742925"/>
                <a:ext cx="30850" cy="31150"/>
              </a:xfrm>
              <a:custGeom>
                <a:avLst/>
                <a:gdLst/>
                <a:ahLst/>
                <a:cxnLst/>
                <a:rect l="l" t="t" r="r" b="b"/>
                <a:pathLst>
                  <a:path w="1234" h="1246" extrusionOk="0">
                    <a:moveTo>
                      <a:pt x="56" y="1"/>
                    </a:moveTo>
                    <a:cubicBezTo>
                      <a:pt x="34" y="18"/>
                      <a:pt x="17" y="34"/>
                      <a:pt x="0" y="57"/>
                    </a:cubicBezTo>
                    <a:lnTo>
                      <a:pt x="1172" y="1245"/>
                    </a:lnTo>
                    <a:lnTo>
                      <a:pt x="1234" y="1181"/>
                    </a:ln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9"/>
              <p:cNvSpPr/>
              <p:nvPr/>
            </p:nvSpPr>
            <p:spPr>
              <a:xfrm>
                <a:off x="1635100" y="2730525"/>
                <a:ext cx="32175" cy="30000"/>
              </a:xfrm>
              <a:custGeom>
                <a:avLst/>
                <a:gdLst/>
                <a:ahLst/>
                <a:cxnLst/>
                <a:rect l="l" t="t" r="r" b="b"/>
                <a:pathLst>
                  <a:path w="1287" h="1200" extrusionOk="0">
                    <a:moveTo>
                      <a:pt x="56" y="0"/>
                    </a:moveTo>
                    <a:cubicBezTo>
                      <a:pt x="40" y="23"/>
                      <a:pt x="23" y="42"/>
                      <a:pt x="3" y="59"/>
                    </a:cubicBezTo>
                    <a:lnTo>
                      <a:pt x="1" y="59"/>
                    </a:lnTo>
                    <a:lnTo>
                      <a:pt x="1" y="64"/>
                    </a:lnTo>
                    <a:lnTo>
                      <a:pt x="1222" y="1200"/>
                    </a:lnTo>
                    <a:cubicBezTo>
                      <a:pt x="1242" y="1175"/>
                      <a:pt x="1264" y="1158"/>
                      <a:pt x="1284" y="1133"/>
                    </a:cubicBezTo>
                    <a:lnTo>
                      <a:pt x="1287" y="1130"/>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9"/>
              <p:cNvSpPr/>
              <p:nvPr/>
            </p:nvSpPr>
            <p:spPr>
              <a:xfrm>
                <a:off x="1646475" y="2717475"/>
                <a:ext cx="33350" cy="28975"/>
              </a:xfrm>
              <a:custGeom>
                <a:avLst/>
                <a:gdLst/>
                <a:ahLst/>
                <a:cxnLst/>
                <a:rect l="l" t="t" r="r" b="b"/>
                <a:pathLst>
                  <a:path w="1334" h="1159" extrusionOk="0">
                    <a:moveTo>
                      <a:pt x="62" y="1"/>
                    </a:moveTo>
                    <a:lnTo>
                      <a:pt x="56" y="6"/>
                    </a:lnTo>
                    <a:cubicBezTo>
                      <a:pt x="34" y="28"/>
                      <a:pt x="20" y="48"/>
                      <a:pt x="3" y="65"/>
                    </a:cubicBezTo>
                    <a:lnTo>
                      <a:pt x="0" y="70"/>
                    </a:lnTo>
                    <a:lnTo>
                      <a:pt x="1270" y="1153"/>
                    </a:lnTo>
                    <a:lnTo>
                      <a:pt x="1272" y="1158"/>
                    </a:lnTo>
                    <a:cubicBezTo>
                      <a:pt x="1292" y="1133"/>
                      <a:pt x="1311" y="1111"/>
                      <a:pt x="1331" y="1089"/>
                    </a:cubicBezTo>
                    <a:lnTo>
                      <a:pt x="1334" y="1089"/>
                    </a:lnTo>
                    <a:lnTo>
                      <a:pt x="62" y="9"/>
                    </a:lnTo>
                    <a:lnTo>
                      <a:pt x="6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9"/>
              <p:cNvSpPr/>
              <p:nvPr/>
            </p:nvSpPr>
            <p:spPr>
              <a:xfrm>
                <a:off x="1657425" y="2704225"/>
                <a:ext cx="34275" cy="27375"/>
              </a:xfrm>
              <a:custGeom>
                <a:avLst/>
                <a:gdLst/>
                <a:ahLst/>
                <a:cxnLst/>
                <a:rect l="l" t="t" r="r" b="b"/>
                <a:pathLst>
                  <a:path w="1371" h="1095" extrusionOk="0">
                    <a:moveTo>
                      <a:pt x="53" y="0"/>
                    </a:moveTo>
                    <a:cubicBezTo>
                      <a:pt x="37" y="20"/>
                      <a:pt x="17" y="42"/>
                      <a:pt x="3" y="62"/>
                    </a:cubicBezTo>
                    <a:lnTo>
                      <a:pt x="0" y="67"/>
                    </a:lnTo>
                    <a:lnTo>
                      <a:pt x="1314" y="1094"/>
                    </a:lnTo>
                    <a:cubicBezTo>
                      <a:pt x="1334" y="1072"/>
                      <a:pt x="1351" y="1049"/>
                      <a:pt x="1370" y="1024"/>
                    </a:cubicBezTo>
                    <a:lnTo>
                      <a:pt x="1370" y="1022"/>
                    </a:lnTo>
                    <a:lnTo>
                      <a:pt x="5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9"/>
              <p:cNvSpPr/>
              <p:nvPr/>
            </p:nvSpPr>
            <p:spPr>
              <a:xfrm>
                <a:off x="1667750" y="2690350"/>
                <a:ext cx="35300" cy="26025"/>
              </a:xfrm>
              <a:custGeom>
                <a:avLst/>
                <a:gdLst/>
                <a:ahLst/>
                <a:cxnLst/>
                <a:rect l="l" t="t" r="r" b="b"/>
                <a:pathLst>
                  <a:path w="1412" h="1041" extrusionOk="0">
                    <a:moveTo>
                      <a:pt x="48" y="0"/>
                    </a:moveTo>
                    <a:lnTo>
                      <a:pt x="6" y="64"/>
                    </a:lnTo>
                    <a:lnTo>
                      <a:pt x="3" y="59"/>
                    </a:lnTo>
                    <a:lnTo>
                      <a:pt x="0" y="67"/>
                    </a:lnTo>
                    <a:lnTo>
                      <a:pt x="1356" y="1041"/>
                    </a:lnTo>
                    <a:lnTo>
                      <a:pt x="1359" y="1035"/>
                    </a:lnTo>
                    <a:cubicBezTo>
                      <a:pt x="1376" y="1013"/>
                      <a:pt x="1389" y="991"/>
                      <a:pt x="1409" y="966"/>
                    </a:cubicBezTo>
                    <a:lnTo>
                      <a:pt x="1412" y="966"/>
                    </a:lnTo>
                    <a:lnTo>
                      <a:pt x="4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9"/>
              <p:cNvSpPr/>
              <p:nvPr/>
            </p:nvSpPr>
            <p:spPr>
              <a:xfrm>
                <a:off x="1677575" y="2676050"/>
                <a:ext cx="36075" cy="24575"/>
              </a:xfrm>
              <a:custGeom>
                <a:avLst/>
                <a:gdLst/>
                <a:ahLst/>
                <a:cxnLst/>
                <a:rect l="l" t="t" r="r" b="b"/>
                <a:pathLst>
                  <a:path w="1443" h="983" extrusionOk="0">
                    <a:moveTo>
                      <a:pt x="42" y="0"/>
                    </a:moveTo>
                    <a:lnTo>
                      <a:pt x="42" y="3"/>
                    </a:lnTo>
                    <a:lnTo>
                      <a:pt x="42" y="6"/>
                    </a:lnTo>
                    <a:lnTo>
                      <a:pt x="1" y="70"/>
                    </a:lnTo>
                    <a:lnTo>
                      <a:pt x="1" y="73"/>
                    </a:lnTo>
                    <a:lnTo>
                      <a:pt x="1395" y="982"/>
                    </a:lnTo>
                    <a:cubicBezTo>
                      <a:pt x="1412" y="960"/>
                      <a:pt x="1426" y="938"/>
                      <a:pt x="1440" y="913"/>
                    </a:cubicBezTo>
                    <a:lnTo>
                      <a:pt x="1443" y="907"/>
                    </a:lnTo>
                    <a:lnTo>
                      <a:pt x="45"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9"/>
              <p:cNvSpPr/>
              <p:nvPr/>
            </p:nvSpPr>
            <p:spPr>
              <a:xfrm>
                <a:off x="1686650" y="2661400"/>
                <a:ext cx="37050" cy="23100"/>
              </a:xfrm>
              <a:custGeom>
                <a:avLst/>
                <a:gdLst/>
                <a:ahLst/>
                <a:cxnLst/>
                <a:rect l="l" t="t" r="r" b="b"/>
                <a:pathLst>
                  <a:path w="1482" h="924" extrusionOk="0">
                    <a:moveTo>
                      <a:pt x="34" y="1"/>
                    </a:moveTo>
                    <a:lnTo>
                      <a:pt x="39" y="3"/>
                    </a:lnTo>
                    <a:cubicBezTo>
                      <a:pt x="23" y="28"/>
                      <a:pt x="11" y="51"/>
                      <a:pt x="0" y="70"/>
                    </a:cubicBezTo>
                    <a:lnTo>
                      <a:pt x="0" y="73"/>
                    </a:lnTo>
                    <a:lnTo>
                      <a:pt x="1437" y="924"/>
                    </a:lnTo>
                    <a:cubicBezTo>
                      <a:pt x="1454" y="896"/>
                      <a:pt x="1465" y="874"/>
                      <a:pt x="1482" y="849"/>
                    </a:cubicBezTo>
                    <a:lnTo>
                      <a:pt x="1482" y="846"/>
                    </a:ln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9"/>
              <p:cNvSpPr/>
              <p:nvPr/>
            </p:nvSpPr>
            <p:spPr>
              <a:xfrm>
                <a:off x="1695000" y="2646400"/>
                <a:ext cx="37850" cy="21575"/>
              </a:xfrm>
              <a:custGeom>
                <a:avLst/>
                <a:gdLst/>
                <a:ahLst/>
                <a:cxnLst/>
                <a:rect l="l" t="t" r="r" b="b"/>
                <a:pathLst>
                  <a:path w="1514" h="863" extrusionOk="0">
                    <a:moveTo>
                      <a:pt x="40" y="1"/>
                    </a:moveTo>
                    <a:cubicBezTo>
                      <a:pt x="26" y="26"/>
                      <a:pt x="15" y="51"/>
                      <a:pt x="1" y="70"/>
                    </a:cubicBezTo>
                    <a:lnTo>
                      <a:pt x="1" y="73"/>
                    </a:lnTo>
                    <a:lnTo>
                      <a:pt x="1471" y="863"/>
                    </a:lnTo>
                    <a:cubicBezTo>
                      <a:pt x="1485" y="835"/>
                      <a:pt x="1499" y="810"/>
                      <a:pt x="1513" y="782"/>
                    </a:cubicBezTo>
                    <a:lnTo>
                      <a:pt x="1513" y="779"/>
                    </a:lnTo>
                    <a:lnTo>
                      <a:pt x="4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9"/>
              <p:cNvSpPr/>
              <p:nvPr/>
            </p:nvSpPr>
            <p:spPr>
              <a:xfrm>
                <a:off x="1702825" y="2631125"/>
                <a:ext cx="38650" cy="19900"/>
              </a:xfrm>
              <a:custGeom>
                <a:avLst/>
                <a:gdLst/>
                <a:ahLst/>
                <a:cxnLst/>
                <a:rect l="l" t="t" r="r" b="b"/>
                <a:pathLst>
                  <a:path w="1546" h="796" extrusionOk="0">
                    <a:moveTo>
                      <a:pt x="37" y="1"/>
                    </a:moveTo>
                    <a:cubicBezTo>
                      <a:pt x="23" y="26"/>
                      <a:pt x="12" y="51"/>
                      <a:pt x="0" y="71"/>
                    </a:cubicBezTo>
                    <a:lnTo>
                      <a:pt x="1504" y="796"/>
                    </a:lnTo>
                    <a:cubicBezTo>
                      <a:pt x="1518" y="768"/>
                      <a:pt x="1529" y="746"/>
                      <a:pt x="1543" y="715"/>
                    </a:cubicBezTo>
                    <a:lnTo>
                      <a:pt x="1546" y="715"/>
                    </a:lnTo>
                    <a:lnTo>
                      <a:pt x="3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9"/>
              <p:cNvSpPr/>
              <p:nvPr/>
            </p:nvSpPr>
            <p:spPr>
              <a:xfrm>
                <a:off x="904450" y="2365200"/>
                <a:ext cx="41325" cy="10700"/>
              </a:xfrm>
              <a:custGeom>
                <a:avLst/>
                <a:gdLst/>
                <a:ahLst/>
                <a:cxnLst/>
                <a:rect l="l" t="t" r="r" b="b"/>
                <a:pathLst>
                  <a:path w="1653" h="428" extrusionOk="0">
                    <a:moveTo>
                      <a:pt x="17" y="0"/>
                    </a:moveTo>
                    <a:cubicBezTo>
                      <a:pt x="9" y="28"/>
                      <a:pt x="6" y="51"/>
                      <a:pt x="1" y="78"/>
                    </a:cubicBezTo>
                    <a:lnTo>
                      <a:pt x="1" y="90"/>
                    </a:lnTo>
                    <a:lnTo>
                      <a:pt x="1635" y="427"/>
                    </a:lnTo>
                    <a:lnTo>
                      <a:pt x="1638" y="422"/>
                    </a:lnTo>
                    <a:cubicBezTo>
                      <a:pt x="1647" y="397"/>
                      <a:pt x="1649" y="371"/>
                      <a:pt x="1652" y="349"/>
                    </a:cubicBez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9"/>
              <p:cNvSpPr/>
              <p:nvPr/>
            </p:nvSpPr>
            <p:spPr>
              <a:xfrm>
                <a:off x="1710000" y="2615450"/>
                <a:ext cx="39225" cy="18500"/>
              </a:xfrm>
              <a:custGeom>
                <a:avLst/>
                <a:gdLst/>
                <a:ahLst/>
                <a:cxnLst/>
                <a:rect l="l" t="t" r="r" b="b"/>
                <a:pathLst>
                  <a:path w="1569" h="740" extrusionOk="0">
                    <a:moveTo>
                      <a:pt x="31" y="0"/>
                    </a:moveTo>
                    <a:cubicBezTo>
                      <a:pt x="20" y="28"/>
                      <a:pt x="12" y="50"/>
                      <a:pt x="1" y="78"/>
                    </a:cubicBezTo>
                    <a:lnTo>
                      <a:pt x="1" y="81"/>
                    </a:lnTo>
                    <a:lnTo>
                      <a:pt x="1532" y="739"/>
                    </a:lnTo>
                    <a:lnTo>
                      <a:pt x="1535" y="739"/>
                    </a:lnTo>
                    <a:lnTo>
                      <a:pt x="1546" y="714"/>
                    </a:lnTo>
                    <a:cubicBezTo>
                      <a:pt x="1552" y="695"/>
                      <a:pt x="1563" y="678"/>
                      <a:pt x="1569" y="661"/>
                    </a:cubicBezTo>
                    <a:lnTo>
                      <a:pt x="1569" y="65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9"/>
              <p:cNvSpPr/>
              <p:nvPr/>
            </p:nvSpPr>
            <p:spPr>
              <a:xfrm>
                <a:off x="908575" y="2346725"/>
                <a:ext cx="40950" cy="12350"/>
              </a:xfrm>
              <a:custGeom>
                <a:avLst/>
                <a:gdLst/>
                <a:ahLst/>
                <a:cxnLst/>
                <a:rect l="l" t="t" r="r" b="b"/>
                <a:pathLst>
                  <a:path w="1638" h="494" extrusionOk="0">
                    <a:moveTo>
                      <a:pt x="23" y="0"/>
                    </a:moveTo>
                    <a:lnTo>
                      <a:pt x="20" y="3"/>
                    </a:lnTo>
                    <a:lnTo>
                      <a:pt x="0" y="87"/>
                    </a:lnTo>
                    <a:lnTo>
                      <a:pt x="1613" y="494"/>
                    </a:lnTo>
                    <a:lnTo>
                      <a:pt x="1618" y="494"/>
                    </a:lnTo>
                    <a:lnTo>
                      <a:pt x="1618" y="491"/>
                    </a:lnTo>
                    <a:cubicBezTo>
                      <a:pt x="1624" y="466"/>
                      <a:pt x="1632" y="438"/>
                      <a:pt x="1638" y="413"/>
                    </a:cubicBezTo>
                    <a:lnTo>
                      <a:pt x="1638" y="41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9"/>
              <p:cNvSpPr/>
              <p:nvPr/>
            </p:nvSpPr>
            <p:spPr>
              <a:xfrm>
                <a:off x="1716425" y="2599550"/>
                <a:ext cx="39925" cy="16825"/>
              </a:xfrm>
              <a:custGeom>
                <a:avLst/>
                <a:gdLst/>
                <a:ahLst/>
                <a:cxnLst/>
                <a:rect l="l" t="t" r="r" b="b"/>
                <a:pathLst>
                  <a:path w="1597" h="673" extrusionOk="0">
                    <a:moveTo>
                      <a:pt x="28" y="0"/>
                    </a:moveTo>
                    <a:cubicBezTo>
                      <a:pt x="20" y="22"/>
                      <a:pt x="12" y="47"/>
                      <a:pt x="0" y="73"/>
                    </a:cubicBezTo>
                    <a:lnTo>
                      <a:pt x="0" y="75"/>
                    </a:lnTo>
                    <a:lnTo>
                      <a:pt x="1560" y="672"/>
                    </a:lnTo>
                    <a:lnTo>
                      <a:pt x="1560" y="670"/>
                    </a:lnTo>
                    <a:cubicBezTo>
                      <a:pt x="1574" y="636"/>
                      <a:pt x="1582" y="614"/>
                      <a:pt x="1591" y="583"/>
                    </a:cubicBezTo>
                    <a:lnTo>
                      <a:pt x="1596" y="58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9"/>
              <p:cNvSpPr/>
              <p:nvPr/>
            </p:nvSpPr>
            <p:spPr>
              <a:xfrm>
                <a:off x="913650" y="2328575"/>
                <a:ext cx="40700" cy="14050"/>
              </a:xfrm>
              <a:custGeom>
                <a:avLst/>
                <a:gdLst/>
                <a:ahLst/>
                <a:cxnLst/>
                <a:rect l="l" t="t" r="r" b="b"/>
                <a:pathLst>
                  <a:path w="1628" h="562" extrusionOk="0">
                    <a:moveTo>
                      <a:pt x="26" y="1"/>
                    </a:moveTo>
                    <a:cubicBezTo>
                      <a:pt x="15" y="29"/>
                      <a:pt x="9" y="54"/>
                      <a:pt x="1" y="84"/>
                    </a:cubicBezTo>
                    <a:lnTo>
                      <a:pt x="1" y="87"/>
                    </a:lnTo>
                    <a:lnTo>
                      <a:pt x="1599" y="561"/>
                    </a:lnTo>
                    <a:lnTo>
                      <a:pt x="1602" y="561"/>
                    </a:lnTo>
                    <a:lnTo>
                      <a:pt x="1602" y="559"/>
                    </a:lnTo>
                    <a:cubicBezTo>
                      <a:pt x="1611" y="534"/>
                      <a:pt x="1619" y="508"/>
                      <a:pt x="1627" y="481"/>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9"/>
              <p:cNvSpPr/>
              <p:nvPr/>
            </p:nvSpPr>
            <p:spPr>
              <a:xfrm>
                <a:off x="1722200" y="2585100"/>
                <a:ext cx="39575" cy="13275"/>
              </a:xfrm>
              <a:custGeom>
                <a:avLst/>
                <a:gdLst/>
                <a:ahLst/>
                <a:cxnLst/>
                <a:rect l="l" t="t" r="r" b="b"/>
                <a:pathLst>
                  <a:path w="1583" h="531" extrusionOk="0">
                    <a:moveTo>
                      <a:pt x="1" y="1"/>
                    </a:moveTo>
                    <a:lnTo>
                      <a:pt x="1" y="6"/>
                    </a:lnTo>
                    <a:lnTo>
                      <a:pt x="1583" y="531"/>
                    </a:ln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9"/>
              <p:cNvSpPr/>
              <p:nvPr/>
            </p:nvSpPr>
            <p:spPr>
              <a:xfrm>
                <a:off x="919450" y="2310450"/>
                <a:ext cx="40200" cy="15775"/>
              </a:xfrm>
              <a:custGeom>
                <a:avLst/>
                <a:gdLst/>
                <a:ahLst/>
                <a:cxnLst/>
                <a:rect l="l" t="t" r="r" b="b"/>
                <a:pathLst>
                  <a:path w="1608" h="631" extrusionOk="0">
                    <a:moveTo>
                      <a:pt x="28" y="0"/>
                    </a:moveTo>
                    <a:cubicBezTo>
                      <a:pt x="17" y="31"/>
                      <a:pt x="6" y="56"/>
                      <a:pt x="0" y="84"/>
                    </a:cubicBezTo>
                    <a:lnTo>
                      <a:pt x="0" y="87"/>
                    </a:lnTo>
                    <a:lnTo>
                      <a:pt x="1579" y="631"/>
                    </a:lnTo>
                    <a:lnTo>
                      <a:pt x="1582" y="620"/>
                    </a:lnTo>
                    <a:cubicBezTo>
                      <a:pt x="1591" y="595"/>
                      <a:pt x="1602" y="575"/>
                      <a:pt x="1607" y="553"/>
                    </a:cubicBezTo>
                    <a:lnTo>
                      <a:pt x="1607" y="550"/>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9"/>
              <p:cNvSpPr/>
              <p:nvPr/>
            </p:nvSpPr>
            <p:spPr>
              <a:xfrm>
                <a:off x="1724025" y="2577425"/>
                <a:ext cx="40550" cy="14825"/>
              </a:xfrm>
              <a:custGeom>
                <a:avLst/>
                <a:gdLst/>
                <a:ahLst/>
                <a:cxnLst/>
                <a:rect l="l" t="t" r="r" b="b"/>
                <a:pathLst>
                  <a:path w="1622" h="593" extrusionOk="0">
                    <a:moveTo>
                      <a:pt x="28" y="1"/>
                    </a:moveTo>
                    <a:lnTo>
                      <a:pt x="26" y="3"/>
                    </a:lnTo>
                    <a:cubicBezTo>
                      <a:pt x="17" y="29"/>
                      <a:pt x="9" y="54"/>
                      <a:pt x="1" y="82"/>
                    </a:cubicBezTo>
                    <a:lnTo>
                      <a:pt x="1" y="84"/>
                    </a:lnTo>
                    <a:lnTo>
                      <a:pt x="1593" y="592"/>
                    </a:lnTo>
                    <a:cubicBezTo>
                      <a:pt x="1605" y="559"/>
                      <a:pt x="1613" y="531"/>
                      <a:pt x="1621" y="503"/>
                    </a:cubicBezTo>
                    <a:lnTo>
                      <a:pt x="1621" y="500"/>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9"/>
              <p:cNvSpPr/>
              <p:nvPr/>
            </p:nvSpPr>
            <p:spPr>
              <a:xfrm>
                <a:off x="926000" y="2292675"/>
                <a:ext cx="39575" cy="17525"/>
              </a:xfrm>
              <a:custGeom>
                <a:avLst/>
                <a:gdLst/>
                <a:ahLst/>
                <a:cxnLst/>
                <a:rect l="l" t="t" r="r" b="b"/>
                <a:pathLst>
                  <a:path w="1583" h="701" extrusionOk="0">
                    <a:moveTo>
                      <a:pt x="31" y="0"/>
                    </a:moveTo>
                    <a:lnTo>
                      <a:pt x="1" y="84"/>
                    </a:lnTo>
                    <a:lnTo>
                      <a:pt x="1" y="86"/>
                    </a:lnTo>
                    <a:lnTo>
                      <a:pt x="1552" y="697"/>
                    </a:lnTo>
                    <a:lnTo>
                      <a:pt x="1555" y="700"/>
                    </a:lnTo>
                    <a:lnTo>
                      <a:pt x="1555" y="692"/>
                    </a:lnTo>
                    <a:cubicBezTo>
                      <a:pt x="1566" y="670"/>
                      <a:pt x="1571" y="644"/>
                      <a:pt x="1583" y="619"/>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9"/>
              <p:cNvSpPr/>
              <p:nvPr/>
            </p:nvSpPr>
            <p:spPr>
              <a:xfrm>
                <a:off x="1728850" y="2561050"/>
                <a:ext cx="40950" cy="12925"/>
              </a:xfrm>
              <a:custGeom>
                <a:avLst/>
                <a:gdLst/>
                <a:ahLst/>
                <a:cxnLst/>
                <a:rect l="l" t="t" r="r" b="b"/>
                <a:pathLst>
                  <a:path w="1638" h="517" extrusionOk="0">
                    <a:moveTo>
                      <a:pt x="25" y="0"/>
                    </a:moveTo>
                    <a:lnTo>
                      <a:pt x="20" y="3"/>
                    </a:lnTo>
                    <a:cubicBezTo>
                      <a:pt x="14" y="28"/>
                      <a:pt x="6" y="53"/>
                      <a:pt x="0" y="84"/>
                    </a:cubicBezTo>
                    <a:lnTo>
                      <a:pt x="1615" y="516"/>
                    </a:lnTo>
                    <a:cubicBezTo>
                      <a:pt x="1621" y="485"/>
                      <a:pt x="1632" y="460"/>
                      <a:pt x="1638" y="430"/>
                    </a:cubicBez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9"/>
              <p:cNvSpPr/>
              <p:nvPr/>
            </p:nvSpPr>
            <p:spPr>
              <a:xfrm>
                <a:off x="933325" y="2275225"/>
                <a:ext cx="38950" cy="19000"/>
              </a:xfrm>
              <a:custGeom>
                <a:avLst/>
                <a:gdLst/>
                <a:ahLst/>
                <a:cxnLst/>
                <a:rect l="l" t="t" r="r" b="b"/>
                <a:pathLst>
                  <a:path w="1558" h="760" extrusionOk="0">
                    <a:moveTo>
                      <a:pt x="34" y="1"/>
                    </a:moveTo>
                    <a:cubicBezTo>
                      <a:pt x="23" y="23"/>
                      <a:pt x="9" y="48"/>
                      <a:pt x="1" y="79"/>
                    </a:cubicBezTo>
                    <a:lnTo>
                      <a:pt x="1" y="84"/>
                    </a:lnTo>
                    <a:lnTo>
                      <a:pt x="1524" y="757"/>
                    </a:lnTo>
                    <a:lnTo>
                      <a:pt x="1521" y="759"/>
                    </a:lnTo>
                    <a:lnTo>
                      <a:pt x="1521" y="759"/>
                    </a:lnTo>
                    <a:lnTo>
                      <a:pt x="1529" y="757"/>
                    </a:lnTo>
                    <a:lnTo>
                      <a:pt x="1527" y="754"/>
                    </a:lnTo>
                    <a:cubicBezTo>
                      <a:pt x="1538" y="729"/>
                      <a:pt x="1549" y="704"/>
                      <a:pt x="1557" y="684"/>
                    </a:cubicBezTo>
                    <a:lnTo>
                      <a:pt x="1557" y="678"/>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9"/>
              <p:cNvSpPr/>
              <p:nvPr/>
            </p:nvSpPr>
            <p:spPr>
              <a:xfrm>
                <a:off x="1733025" y="2544300"/>
                <a:ext cx="41300" cy="11325"/>
              </a:xfrm>
              <a:custGeom>
                <a:avLst/>
                <a:gdLst/>
                <a:ahLst/>
                <a:cxnLst/>
                <a:rect l="l" t="t" r="r" b="b"/>
                <a:pathLst>
                  <a:path w="1652" h="453" extrusionOk="0">
                    <a:moveTo>
                      <a:pt x="26" y="1"/>
                    </a:moveTo>
                    <a:lnTo>
                      <a:pt x="26" y="3"/>
                    </a:lnTo>
                    <a:lnTo>
                      <a:pt x="20" y="3"/>
                    </a:lnTo>
                    <a:cubicBezTo>
                      <a:pt x="14" y="28"/>
                      <a:pt x="6" y="56"/>
                      <a:pt x="0" y="84"/>
                    </a:cubicBezTo>
                    <a:lnTo>
                      <a:pt x="1632" y="452"/>
                    </a:lnTo>
                    <a:cubicBezTo>
                      <a:pt x="1638" y="422"/>
                      <a:pt x="1646" y="397"/>
                      <a:pt x="1652" y="363"/>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9"/>
              <p:cNvSpPr/>
              <p:nvPr/>
            </p:nvSpPr>
            <p:spPr>
              <a:xfrm>
                <a:off x="941350" y="2257925"/>
                <a:ext cx="38375" cy="20600"/>
              </a:xfrm>
              <a:custGeom>
                <a:avLst/>
                <a:gdLst/>
                <a:ahLst/>
                <a:cxnLst/>
                <a:rect l="l" t="t" r="r" b="b"/>
                <a:pathLst>
                  <a:path w="1535" h="824" extrusionOk="0">
                    <a:moveTo>
                      <a:pt x="42" y="1"/>
                    </a:moveTo>
                    <a:cubicBezTo>
                      <a:pt x="28" y="31"/>
                      <a:pt x="14" y="56"/>
                      <a:pt x="0" y="84"/>
                    </a:cubicBezTo>
                    <a:lnTo>
                      <a:pt x="1496" y="824"/>
                    </a:lnTo>
                    <a:lnTo>
                      <a:pt x="1499" y="818"/>
                    </a:lnTo>
                    <a:cubicBezTo>
                      <a:pt x="1510" y="796"/>
                      <a:pt x="1521" y="771"/>
                      <a:pt x="1535" y="751"/>
                    </a:cubicBezTo>
                    <a:lnTo>
                      <a:pt x="1535" y="748"/>
                    </a:lnTo>
                    <a:lnTo>
                      <a:pt x="4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9"/>
              <p:cNvSpPr/>
              <p:nvPr/>
            </p:nvSpPr>
            <p:spPr>
              <a:xfrm>
                <a:off x="1736500" y="2527425"/>
                <a:ext cx="41600" cy="9575"/>
              </a:xfrm>
              <a:custGeom>
                <a:avLst/>
                <a:gdLst/>
                <a:ahLst/>
                <a:cxnLst/>
                <a:rect l="l" t="t" r="r" b="b"/>
                <a:pathLst>
                  <a:path w="1664" h="383" extrusionOk="0">
                    <a:moveTo>
                      <a:pt x="18" y="0"/>
                    </a:moveTo>
                    <a:lnTo>
                      <a:pt x="15" y="17"/>
                    </a:lnTo>
                    <a:cubicBezTo>
                      <a:pt x="6" y="37"/>
                      <a:pt x="4" y="59"/>
                      <a:pt x="1" y="81"/>
                    </a:cubicBezTo>
                    <a:lnTo>
                      <a:pt x="1647" y="383"/>
                    </a:lnTo>
                    <a:cubicBezTo>
                      <a:pt x="1652" y="352"/>
                      <a:pt x="1658" y="324"/>
                      <a:pt x="1664" y="296"/>
                    </a:cubicBezTo>
                    <a:lnTo>
                      <a:pt x="1664"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9"/>
              <p:cNvSpPr/>
              <p:nvPr/>
            </p:nvSpPr>
            <p:spPr>
              <a:xfrm>
                <a:off x="950075" y="2241250"/>
                <a:ext cx="37550" cy="22225"/>
              </a:xfrm>
              <a:custGeom>
                <a:avLst/>
                <a:gdLst/>
                <a:ahLst/>
                <a:cxnLst/>
                <a:rect l="l" t="t" r="r" b="b"/>
                <a:pathLst>
                  <a:path w="1502" h="889" extrusionOk="0">
                    <a:moveTo>
                      <a:pt x="42" y="1"/>
                    </a:moveTo>
                    <a:lnTo>
                      <a:pt x="42" y="7"/>
                    </a:lnTo>
                    <a:cubicBezTo>
                      <a:pt x="28" y="29"/>
                      <a:pt x="14" y="57"/>
                      <a:pt x="0" y="82"/>
                    </a:cubicBezTo>
                    <a:lnTo>
                      <a:pt x="0" y="85"/>
                    </a:lnTo>
                    <a:lnTo>
                      <a:pt x="1465" y="888"/>
                    </a:lnTo>
                    <a:cubicBezTo>
                      <a:pt x="1479" y="860"/>
                      <a:pt x="1487" y="835"/>
                      <a:pt x="1501" y="810"/>
                    </a:cubicBezTo>
                    <a:lnTo>
                      <a:pt x="4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9"/>
              <p:cNvSpPr/>
              <p:nvPr/>
            </p:nvSpPr>
            <p:spPr>
              <a:xfrm>
                <a:off x="1739225" y="2510475"/>
                <a:ext cx="41675" cy="7775"/>
              </a:xfrm>
              <a:custGeom>
                <a:avLst/>
                <a:gdLst/>
                <a:ahLst/>
                <a:cxnLst/>
                <a:rect l="l" t="t" r="r" b="b"/>
                <a:pathLst>
                  <a:path w="1667" h="311" extrusionOk="0">
                    <a:moveTo>
                      <a:pt x="9" y="0"/>
                    </a:moveTo>
                    <a:lnTo>
                      <a:pt x="9" y="3"/>
                    </a:lnTo>
                    <a:cubicBezTo>
                      <a:pt x="6" y="28"/>
                      <a:pt x="3" y="56"/>
                      <a:pt x="1" y="81"/>
                    </a:cubicBezTo>
                    <a:lnTo>
                      <a:pt x="1" y="84"/>
                    </a:lnTo>
                    <a:lnTo>
                      <a:pt x="1655" y="310"/>
                    </a:lnTo>
                    <a:cubicBezTo>
                      <a:pt x="1661" y="288"/>
                      <a:pt x="1663" y="257"/>
                      <a:pt x="1666" y="224"/>
                    </a:cubicBezTo>
                    <a:lnTo>
                      <a:pt x="1666" y="221"/>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9"/>
              <p:cNvSpPr/>
              <p:nvPr/>
            </p:nvSpPr>
            <p:spPr>
              <a:xfrm>
                <a:off x="959350" y="2225000"/>
                <a:ext cx="36925" cy="23600"/>
              </a:xfrm>
              <a:custGeom>
                <a:avLst/>
                <a:gdLst/>
                <a:ahLst/>
                <a:cxnLst/>
                <a:rect l="l" t="t" r="r" b="b"/>
                <a:pathLst>
                  <a:path w="1477" h="944" extrusionOk="0">
                    <a:moveTo>
                      <a:pt x="53" y="1"/>
                    </a:moveTo>
                    <a:lnTo>
                      <a:pt x="50" y="4"/>
                    </a:lnTo>
                    <a:cubicBezTo>
                      <a:pt x="37" y="29"/>
                      <a:pt x="20" y="51"/>
                      <a:pt x="6" y="76"/>
                    </a:cubicBezTo>
                    <a:lnTo>
                      <a:pt x="0" y="79"/>
                    </a:lnTo>
                    <a:lnTo>
                      <a:pt x="1431" y="944"/>
                    </a:lnTo>
                    <a:cubicBezTo>
                      <a:pt x="1451" y="913"/>
                      <a:pt x="1465" y="894"/>
                      <a:pt x="1476" y="871"/>
                    </a:cubicBezTo>
                    <a:lnTo>
                      <a:pt x="5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9"/>
              <p:cNvSpPr/>
              <p:nvPr/>
            </p:nvSpPr>
            <p:spPr>
              <a:xfrm>
                <a:off x="1741325" y="2493325"/>
                <a:ext cx="41725" cy="6225"/>
              </a:xfrm>
              <a:custGeom>
                <a:avLst/>
                <a:gdLst/>
                <a:ahLst/>
                <a:cxnLst/>
                <a:rect l="l" t="t" r="r" b="b"/>
                <a:pathLst>
                  <a:path w="1669" h="249" extrusionOk="0">
                    <a:moveTo>
                      <a:pt x="6" y="0"/>
                    </a:moveTo>
                    <a:lnTo>
                      <a:pt x="6" y="3"/>
                    </a:lnTo>
                    <a:cubicBezTo>
                      <a:pt x="3" y="25"/>
                      <a:pt x="3" y="53"/>
                      <a:pt x="0" y="84"/>
                    </a:cubicBezTo>
                    <a:lnTo>
                      <a:pt x="3" y="87"/>
                    </a:lnTo>
                    <a:lnTo>
                      <a:pt x="1663" y="248"/>
                    </a:lnTo>
                    <a:cubicBezTo>
                      <a:pt x="1666" y="215"/>
                      <a:pt x="1669" y="190"/>
                      <a:pt x="1669" y="156"/>
                    </a:cubicBezTo>
                    <a:lnTo>
                      <a:pt x="1669" y="154"/>
                    </a:lnTo>
                    <a:lnTo>
                      <a:pt x="9" y="3"/>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9"/>
              <p:cNvSpPr/>
              <p:nvPr/>
            </p:nvSpPr>
            <p:spPr>
              <a:xfrm>
                <a:off x="969675" y="2208975"/>
                <a:ext cx="35925" cy="25000"/>
              </a:xfrm>
              <a:custGeom>
                <a:avLst/>
                <a:gdLst/>
                <a:ahLst/>
                <a:cxnLst/>
                <a:rect l="l" t="t" r="r" b="b"/>
                <a:pathLst>
                  <a:path w="1437" h="1000" extrusionOk="0">
                    <a:moveTo>
                      <a:pt x="50" y="0"/>
                    </a:moveTo>
                    <a:lnTo>
                      <a:pt x="50" y="3"/>
                    </a:lnTo>
                    <a:cubicBezTo>
                      <a:pt x="34" y="25"/>
                      <a:pt x="20" y="50"/>
                      <a:pt x="3" y="73"/>
                    </a:cubicBezTo>
                    <a:lnTo>
                      <a:pt x="0" y="76"/>
                    </a:lnTo>
                    <a:lnTo>
                      <a:pt x="1387" y="999"/>
                    </a:lnTo>
                    <a:cubicBezTo>
                      <a:pt x="1409" y="977"/>
                      <a:pt x="1423" y="954"/>
                      <a:pt x="1437" y="929"/>
                    </a:cubicBezTo>
                    <a:lnTo>
                      <a:pt x="5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9"/>
              <p:cNvSpPr/>
              <p:nvPr/>
            </p:nvSpPr>
            <p:spPr>
              <a:xfrm>
                <a:off x="1742575" y="2476100"/>
                <a:ext cx="41875" cy="4350"/>
              </a:xfrm>
              <a:custGeom>
                <a:avLst/>
                <a:gdLst/>
                <a:ahLst/>
                <a:cxnLst/>
                <a:rect l="l" t="t" r="r" b="b"/>
                <a:pathLst>
                  <a:path w="1675" h="174" extrusionOk="0">
                    <a:moveTo>
                      <a:pt x="9" y="0"/>
                    </a:moveTo>
                    <a:lnTo>
                      <a:pt x="1" y="3"/>
                    </a:lnTo>
                    <a:lnTo>
                      <a:pt x="6" y="6"/>
                    </a:lnTo>
                    <a:cubicBezTo>
                      <a:pt x="1" y="34"/>
                      <a:pt x="1" y="59"/>
                      <a:pt x="1" y="87"/>
                    </a:cubicBezTo>
                    <a:lnTo>
                      <a:pt x="1669" y="173"/>
                    </a:lnTo>
                    <a:lnTo>
                      <a:pt x="1669" y="170"/>
                    </a:lnTo>
                    <a:cubicBezTo>
                      <a:pt x="1672" y="145"/>
                      <a:pt x="1672" y="120"/>
                      <a:pt x="1672" y="98"/>
                    </a:cubicBezTo>
                    <a:lnTo>
                      <a:pt x="1674" y="78"/>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9"/>
              <p:cNvSpPr/>
              <p:nvPr/>
            </p:nvSpPr>
            <p:spPr>
              <a:xfrm>
                <a:off x="980550" y="2193425"/>
                <a:ext cx="34975" cy="26450"/>
              </a:xfrm>
              <a:custGeom>
                <a:avLst/>
                <a:gdLst/>
                <a:ahLst/>
                <a:cxnLst/>
                <a:rect l="l" t="t" r="r" b="b"/>
                <a:pathLst>
                  <a:path w="1399" h="1058" extrusionOk="0">
                    <a:moveTo>
                      <a:pt x="56" y="0"/>
                    </a:moveTo>
                    <a:lnTo>
                      <a:pt x="53" y="3"/>
                    </a:lnTo>
                    <a:cubicBezTo>
                      <a:pt x="34" y="28"/>
                      <a:pt x="17" y="53"/>
                      <a:pt x="0" y="73"/>
                    </a:cubicBezTo>
                    <a:lnTo>
                      <a:pt x="1351" y="1057"/>
                    </a:lnTo>
                    <a:cubicBezTo>
                      <a:pt x="1367" y="1032"/>
                      <a:pt x="1381" y="1013"/>
                      <a:pt x="1395" y="993"/>
                    </a:cubicBezTo>
                    <a:lnTo>
                      <a:pt x="1398" y="991"/>
                    </a:lnTo>
                    <a:lnTo>
                      <a:pt x="5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9"/>
              <p:cNvSpPr/>
              <p:nvPr/>
            </p:nvSpPr>
            <p:spPr>
              <a:xfrm>
                <a:off x="1743125" y="2459150"/>
                <a:ext cx="41875" cy="2525"/>
              </a:xfrm>
              <a:custGeom>
                <a:avLst/>
                <a:gdLst/>
                <a:ahLst/>
                <a:cxnLst/>
                <a:rect l="l" t="t" r="r" b="b"/>
                <a:pathLst>
                  <a:path w="1675" h="101" extrusionOk="0">
                    <a:moveTo>
                      <a:pt x="1" y="0"/>
                    </a:moveTo>
                    <a:lnTo>
                      <a:pt x="1" y="3"/>
                    </a:lnTo>
                    <a:lnTo>
                      <a:pt x="1" y="84"/>
                    </a:lnTo>
                    <a:lnTo>
                      <a:pt x="1666" y="101"/>
                    </a:lnTo>
                    <a:lnTo>
                      <a:pt x="1675" y="98"/>
                    </a:lnTo>
                    <a:lnTo>
                      <a:pt x="1672" y="98"/>
                    </a:lnTo>
                    <a:cubicBezTo>
                      <a:pt x="1666" y="67"/>
                      <a:pt x="1666" y="39"/>
                      <a:pt x="1666" y="9"/>
                    </a:cubicBez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9"/>
              <p:cNvSpPr/>
              <p:nvPr/>
            </p:nvSpPr>
            <p:spPr>
              <a:xfrm>
                <a:off x="992050" y="2178350"/>
                <a:ext cx="33850" cy="27850"/>
              </a:xfrm>
              <a:custGeom>
                <a:avLst/>
                <a:gdLst/>
                <a:ahLst/>
                <a:cxnLst/>
                <a:rect l="l" t="t" r="r" b="b"/>
                <a:pathLst>
                  <a:path w="1354" h="1114" extrusionOk="0">
                    <a:moveTo>
                      <a:pt x="56" y="1"/>
                    </a:moveTo>
                    <a:cubicBezTo>
                      <a:pt x="40" y="20"/>
                      <a:pt x="23" y="45"/>
                      <a:pt x="1" y="70"/>
                    </a:cubicBezTo>
                    <a:lnTo>
                      <a:pt x="1306" y="1114"/>
                    </a:lnTo>
                    <a:cubicBezTo>
                      <a:pt x="1323" y="1089"/>
                      <a:pt x="1340" y="1066"/>
                      <a:pt x="1354" y="1047"/>
                    </a:cubicBezTo>
                    <a:lnTo>
                      <a:pt x="5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9"/>
              <p:cNvSpPr/>
              <p:nvPr/>
            </p:nvSpPr>
            <p:spPr>
              <a:xfrm>
                <a:off x="1004250" y="2163775"/>
                <a:ext cx="32825" cy="29050"/>
              </a:xfrm>
              <a:custGeom>
                <a:avLst/>
                <a:gdLst/>
                <a:ahLst/>
                <a:cxnLst/>
                <a:rect l="l" t="t" r="r" b="b"/>
                <a:pathLst>
                  <a:path w="1313" h="1162" extrusionOk="0">
                    <a:moveTo>
                      <a:pt x="57" y="0"/>
                    </a:moveTo>
                    <a:cubicBezTo>
                      <a:pt x="40" y="23"/>
                      <a:pt x="23" y="42"/>
                      <a:pt x="1" y="67"/>
                    </a:cubicBezTo>
                    <a:lnTo>
                      <a:pt x="1259" y="1161"/>
                    </a:lnTo>
                    <a:cubicBezTo>
                      <a:pt x="1279" y="1144"/>
                      <a:pt x="1295" y="1125"/>
                      <a:pt x="1312" y="1102"/>
                    </a:cubicBezTo>
                    <a:lnTo>
                      <a:pt x="5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9"/>
              <p:cNvSpPr/>
              <p:nvPr/>
            </p:nvSpPr>
            <p:spPr>
              <a:xfrm>
                <a:off x="1741800" y="2421350"/>
                <a:ext cx="41800" cy="5450"/>
              </a:xfrm>
              <a:custGeom>
                <a:avLst/>
                <a:gdLst/>
                <a:ahLst/>
                <a:cxnLst/>
                <a:rect l="l" t="t" r="r" b="b"/>
                <a:pathLst>
                  <a:path w="1672" h="218" extrusionOk="0">
                    <a:moveTo>
                      <a:pt x="1664" y="0"/>
                    </a:moveTo>
                    <a:lnTo>
                      <a:pt x="1" y="140"/>
                    </a:lnTo>
                    <a:cubicBezTo>
                      <a:pt x="4" y="168"/>
                      <a:pt x="4" y="190"/>
                      <a:pt x="9" y="218"/>
                    </a:cubicBezTo>
                    <a:lnTo>
                      <a:pt x="1672" y="92"/>
                    </a:lnTo>
                    <a:lnTo>
                      <a:pt x="1672" y="89"/>
                    </a:lnTo>
                    <a:cubicBezTo>
                      <a:pt x="1669" y="62"/>
                      <a:pt x="1664" y="34"/>
                      <a:pt x="1664" y="3"/>
                    </a:cubicBezTo>
                    <a:lnTo>
                      <a:pt x="166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9"/>
              <p:cNvSpPr/>
              <p:nvPr/>
            </p:nvSpPr>
            <p:spPr>
              <a:xfrm>
                <a:off x="1016875" y="2149825"/>
                <a:ext cx="31900" cy="30375"/>
              </a:xfrm>
              <a:custGeom>
                <a:avLst/>
                <a:gdLst/>
                <a:ahLst/>
                <a:cxnLst/>
                <a:rect l="l" t="t" r="r" b="b"/>
                <a:pathLst>
                  <a:path w="1276" h="1215" extrusionOk="0">
                    <a:moveTo>
                      <a:pt x="68" y="1"/>
                    </a:moveTo>
                    <a:lnTo>
                      <a:pt x="62" y="9"/>
                    </a:lnTo>
                    <a:cubicBezTo>
                      <a:pt x="43" y="28"/>
                      <a:pt x="26" y="45"/>
                      <a:pt x="6" y="67"/>
                    </a:cubicBezTo>
                    <a:lnTo>
                      <a:pt x="1" y="67"/>
                    </a:lnTo>
                    <a:lnTo>
                      <a:pt x="1220" y="1214"/>
                    </a:lnTo>
                    <a:cubicBezTo>
                      <a:pt x="1237" y="1195"/>
                      <a:pt x="1253" y="1175"/>
                      <a:pt x="1270" y="1158"/>
                    </a:cubicBezTo>
                    <a:lnTo>
                      <a:pt x="1276" y="1158"/>
                    </a:lnTo>
                    <a:lnTo>
                      <a:pt x="1276" y="1156"/>
                    </a:lnTo>
                    <a:lnTo>
                      <a:pt x="6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9"/>
              <p:cNvSpPr/>
              <p:nvPr/>
            </p:nvSpPr>
            <p:spPr>
              <a:xfrm>
                <a:off x="1740075" y="2402575"/>
                <a:ext cx="41725" cy="7275"/>
              </a:xfrm>
              <a:custGeom>
                <a:avLst/>
                <a:gdLst/>
                <a:ahLst/>
                <a:cxnLst/>
                <a:rect l="l" t="t" r="r" b="b"/>
                <a:pathLst>
                  <a:path w="1669" h="291" extrusionOk="0">
                    <a:moveTo>
                      <a:pt x="1649" y="1"/>
                    </a:moveTo>
                    <a:lnTo>
                      <a:pt x="0" y="210"/>
                    </a:lnTo>
                    <a:cubicBezTo>
                      <a:pt x="3" y="238"/>
                      <a:pt x="9" y="263"/>
                      <a:pt x="11" y="291"/>
                    </a:cubicBezTo>
                    <a:lnTo>
                      <a:pt x="1663" y="90"/>
                    </a:lnTo>
                    <a:lnTo>
                      <a:pt x="1668" y="90"/>
                    </a:lnTo>
                    <a:lnTo>
                      <a:pt x="1663" y="73"/>
                    </a:lnTo>
                    <a:cubicBezTo>
                      <a:pt x="1660" y="48"/>
                      <a:pt x="1657" y="29"/>
                      <a:pt x="1655" y="3"/>
                    </a:cubicBezTo>
                    <a:lnTo>
                      <a:pt x="164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9"/>
              <p:cNvSpPr/>
              <p:nvPr/>
            </p:nvSpPr>
            <p:spPr>
              <a:xfrm>
                <a:off x="1030350" y="2136225"/>
                <a:ext cx="30625" cy="31625"/>
              </a:xfrm>
              <a:custGeom>
                <a:avLst/>
                <a:gdLst/>
                <a:ahLst/>
                <a:cxnLst/>
                <a:rect l="l" t="t" r="r" b="b"/>
                <a:pathLst>
                  <a:path w="1225" h="1265" extrusionOk="0">
                    <a:moveTo>
                      <a:pt x="64" y="1"/>
                    </a:moveTo>
                    <a:lnTo>
                      <a:pt x="62" y="3"/>
                    </a:lnTo>
                    <a:cubicBezTo>
                      <a:pt x="42" y="26"/>
                      <a:pt x="20" y="45"/>
                      <a:pt x="0" y="65"/>
                    </a:cubicBezTo>
                    <a:lnTo>
                      <a:pt x="1161" y="1264"/>
                    </a:lnTo>
                    <a:cubicBezTo>
                      <a:pt x="1183" y="1250"/>
                      <a:pt x="1203" y="1231"/>
                      <a:pt x="1225" y="1211"/>
                    </a:cubicBezTo>
                    <a:lnTo>
                      <a:pt x="70" y="3"/>
                    </a:lnTo>
                    <a:lnTo>
                      <a:pt x="6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9"/>
              <p:cNvSpPr/>
              <p:nvPr/>
            </p:nvSpPr>
            <p:spPr>
              <a:xfrm>
                <a:off x="1044350" y="2123525"/>
                <a:ext cx="29250" cy="32675"/>
              </a:xfrm>
              <a:custGeom>
                <a:avLst/>
                <a:gdLst/>
                <a:ahLst/>
                <a:cxnLst/>
                <a:rect l="l" t="t" r="r" b="b"/>
                <a:pathLst>
                  <a:path w="1170" h="1307" extrusionOk="0">
                    <a:moveTo>
                      <a:pt x="71" y="1"/>
                    </a:moveTo>
                    <a:lnTo>
                      <a:pt x="60" y="6"/>
                    </a:lnTo>
                    <a:cubicBezTo>
                      <a:pt x="43" y="23"/>
                      <a:pt x="23" y="43"/>
                      <a:pt x="4" y="59"/>
                    </a:cubicBezTo>
                    <a:lnTo>
                      <a:pt x="1" y="59"/>
                    </a:lnTo>
                    <a:lnTo>
                      <a:pt x="1106" y="1306"/>
                    </a:lnTo>
                    <a:cubicBezTo>
                      <a:pt x="1131" y="1290"/>
                      <a:pt x="1148" y="1270"/>
                      <a:pt x="1170" y="1256"/>
                    </a:cubicBezTo>
                    <a:lnTo>
                      <a:pt x="71" y="4"/>
                    </a:lnTo>
                    <a:lnTo>
                      <a:pt x="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9"/>
              <p:cNvSpPr/>
              <p:nvPr/>
            </p:nvSpPr>
            <p:spPr>
              <a:xfrm>
                <a:off x="1058875" y="2111200"/>
                <a:ext cx="27975" cy="33900"/>
              </a:xfrm>
              <a:custGeom>
                <a:avLst/>
                <a:gdLst/>
                <a:ahLst/>
                <a:cxnLst/>
                <a:rect l="l" t="t" r="r" b="b"/>
                <a:pathLst>
                  <a:path w="1119" h="1356" extrusionOk="0">
                    <a:moveTo>
                      <a:pt x="70" y="0"/>
                    </a:moveTo>
                    <a:lnTo>
                      <a:pt x="70" y="6"/>
                    </a:lnTo>
                    <a:cubicBezTo>
                      <a:pt x="45" y="25"/>
                      <a:pt x="23" y="42"/>
                      <a:pt x="3" y="59"/>
                    </a:cubicBezTo>
                    <a:lnTo>
                      <a:pt x="0" y="64"/>
                    </a:lnTo>
                    <a:lnTo>
                      <a:pt x="1052" y="1356"/>
                    </a:lnTo>
                    <a:cubicBezTo>
                      <a:pt x="1074" y="1336"/>
                      <a:pt x="1094" y="1320"/>
                      <a:pt x="1119" y="1303"/>
                    </a:cubicBezTo>
                    <a:lnTo>
                      <a:pt x="7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9"/>
              <p:cNvSpPr/>
              <p:nvPr/>
            </p:nvSpPr>
            <p:spPr>
              <a:xfrm>
                <a:off x="1073725" y="2099675"/>
                <a:ext cx="26725" cy="35050"/>
              </a:xfrm>
              <a:custGeom>
                <a:avLst/>
                <a:gdLst/>
                <a:ahLst/>
                <a:cxnLst/>
                <a:rect l="l" t="t" r="r" b="b"/>
                <a:pathLst>
                  <a:path w="1069" h="1402" extrusionOk="0">
                    <a:moveTo>
                      <a:pt x="76" y="1"/>
                    </a:moveTo>
                    <a:lnTo>
                      <a:pt x="76" y="6"/>
                    </a:lnTo>
                    <a:cubicBezTo>
                      <a:pt x="51" y="23"/>
                      <a:pt x="28" y="40"/>
                      <a:pt x="6" y="56"/>
                    </a:cubicBezTo>
                    <a:lnTo>
                      <a:pt x="0" y="62"/>
                    </a:lnTo>
                    <a:lnTo>
                      <a:pt x="999" y="1401"/>
                    </a:lnTo>
                    <a:lnTo>
                      <a:pt x="1016" y="1382"/>
                    </a:lnTo>
                    <a:cubicBezTo>
                      <a:pt x="1033" y="1368"/>
                      <a:pt x="1047" y="1359"/>
                      <a:pt x="1066" y="1348"/>
                    </a:cubicBezTo>
                    <a:lnTo>
                      <a:pt x="1069" y="1348"/>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9"/>
              <p:cNvSpPr/>
              <p:nvPr/>
            </p:nvSpPr>
            <p:spPr>
              <a:xfrm>
                <a:off x="1089275" y="2088650"/>
                <a:ext cx="25275" cy="35825"/>
              </a:xfrm>
              <a:custGeom>
                <a:avLst/>
                <a:gdLst/>
                <a:ahLst/>
                <a:cxnLst/>
                <a:rect l="l" t="t" r="r" b="b"/>
                <a:pathLst>
                  <a:path w="1011" h="1433" extrusionOk="0">
                    <a:moveTo>
                      <a:pt x="76" y="1"/>
                    </a:moveTo>
                    <a:lnTo>
                      <a:pt x="76" y="4"/>
                    </a:lnTo>
                    <a:cubicBezTo>
                      <a:pt x="54" y="20"/>
                      <a:pt x="29" y="34"/>
                      <a:pt x="3" y="51"/>
                    </a:cubicBezTo>
                    <a:lnTo>
                      <a:pt x="1" y="51"/>
                    </a:lnTo>
                    <a:lnTo>
                      <a:pt x="938" y="1432"/>
                    </a:lnTo>
                    <a:cubicBezTo>
                      <a:pt x="963" y="1418"/>
                      <a:pt x="980" y="1404"/>
                      <a:pt x="1002" y="1390"/>
                    </a:cubicBezTo>
                    <a:lnTo>
                      <a:pt x="1008" y="1387"/>
                    </a:lnTo>
                    <a:lnTo>
                      <a:pt x="1011" y="1385"/>
                    </a:lnTo>
                    <a:lnTo>
                      <a:pt x="82" y="4"/>
                    </a:lnTo>
                    <a:lnTo>
                      <a:pt x="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9"/>
              <p:cNvSpPr/>
              <p:nvPr/>
            </p:nvSpPr>
            <p:spPr>
              <a:xfrm>
                <a:off x="1104975" y="2078400"/>
                <a:ext cx="23875" cy="36650"/>
              </a:xfrm>
              <a:custGeom>
                <a:avLst/>
                <a:gdLst/>
                <a:ahLst/>
                <a:cxnLst/>
                <a:rect l="l" t="t" r="r" b="b"/>
                <a:pathLst>
                  <a:path w="955" h="1466" extrusionOk="0">
                    <a:moveTo>
                      <a:pt x="81" y="1"/>
                    </a:moveTo>
                    <a:cubicBezTo>
                      <a:pt x="59" y="15"/>
                      <a:pt x="34" y="29"/>
                      <a:pt x="3" y="48"/>
                    </a:cubicBezTo>
                    <a:lnTo>
                      <a:pt x="0" y="48"/>
                    </a:lnTo>
                    <a:lnTo>
                      <a:pt x="879" y="1465"/>
                    </a:lnTo>
                    <a:cubicBezTo>
                      <a:pt x="910" y="1457"/>
                      <a:pt x="935" y="1438"/>
                      <a:pt x="954" y="1429"/>
                    </a:cubicBezTo>
                    <a:lnTo>
                      <a:pt x="84" y="6"/>
                    </a:ln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9"/>
              <p:cNvSpPr/>
              <p:nvPr/>
            </p:nvSpPr>
            <p:spPr>
              <a:xfrm>
                <a:off x="1121350" y="2068850"/>
                <a:ext cx="22425" cy="37475"/>
              </a:xfrm>
              <a:custGeom>
                <a:avLst/>
                <a:gdLst/>
                <a:ahLst/>
                <a:cxnLst/>
                <a:rect l="l" t="t" r="r" b="b"/>
                <a:pathLst>
                  <a:path w="897" h="1499" extrusionOk="0">
                    <a:moveTo>
                      <a:pt x="82" y="1"/>
                    </a:moveTo>
                    <a:cubicBezTo>
                      <a:pt x="57" y="15"/>
                      <a:pt x="32" y="29"/>
                      <a:pt x="4" y="42"/>
                    </a:cubicBezTo>
                    <a:lnTo>
                      <a:pt x="1" y="45"/>
                    </a:lnTo>
                    <a:lnTo>
                      <a:pt x="818" y="1499"/>
                    </a:lnTo>
                    <a:cubicBezTo>
                      <a:pt x="852" y="1485"/>
                      <a:pt x="871" y="1476"/>
                      <a:pt x="896" y="1462"/>
                    </a:cubicBezTo>
                    <a:lnTo>
                      <a:pt x="85" y="3"/>
                    </a:lnTo>
                    <a:lnTo>
                      <a:pt x="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9"/>
              <p:cNvSpPr/>
              <p:nvPr/>
            </p:nvSpPr>
            <p:spPr>
              <a:xfrm>
                <a:off x="1138100" y="2059925"/>
                <a:ext cx="20875" cy="38325"/>
              </a:xfrm>
              <a:custGeom>
                <a:avLst/>
                <a:gdLst/>
                <a:ahLst/>
                <a:cxnLst/>
                <a:rect l="l" t="t" r="r" b="b"/>
                <a:pathLst>
                  <a:path w="835" h="1533" extrusionOk="0">
                    <a:moveTo>
                      <a:pt x="84" y="1"/>
                    </a:moveTo>
                    <a:lnTo>
                      <a:pt x="73" y="9"/>
                    </a:lnTo>
                    <a:cubicBezTo>
                      <a:pt x="48" y="23"/>
                      <a:pt x="28" y="34"/>
                      <a:pt x="3" y="42"/>
                    </a:cubicBezTo>
                    <a:lnTo>
                      <a:pt x="0" y="42"/>
                    </a:lnTo>
                    <a:lnTo>
                      <a:pt x="757" y="1532"/>
                    </a:lnTo>
                    <a:cubicBezTo>
                      <a:pt x="784" y="1518"/>
                      <a:pt x="810" y="1504"/>
                      <a:pt x="835" y="1493"/>
                    </a:cubicBezTo>
                    <a:lnTo>
                      <a:pt x="8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9"/>
              <p:cNvSpPr/>
              <p:nvPr/>
            </p:nvSpPr>
            <p:spPr>
              <a:xfrm>
                <a:off x="1155250" y="2051775"/>
                <a:ext cx="19200" cy="39000"/>
              </a:xfrm>
              <a:custGeom>
                <a:avLst/>
                <a:gdLst/>
                <a:ahLst/>
                <a:cxnLst/>
                <a:rect l="l" t="t" r="r" b="b"/>
                <a:pathLst>
                  <a:path w="768" h="1560" extrusionOk="0">
                    <a:moveTo>
                      <a:pt x="82" y="0"/>
                    </a:moveTo>
                    <a:lnTo>
                      <a:pt x="71" y="6"/>
                    </a:lnTo>
                    <a:cubicBezTo>
                      <a:pt x="45" y="17"/>
                      <a:pt x="20" y="28"/>
                      <a:pt x="1" y="39"/>
                    </a:cubicBezTo>
                    <a:lnTo>
                      <a:pt x="695" y="1560"/>
                    </a:lnTo>
                    <a:cubicBezTo>
                      <a:pt x="715" y="1546"/>
                      <a:pt x="740" y="1534"/>
                      <a:pt x="765" y="1523"/>
                    </a:cubicBezTo>
                    <a:lnTo>
                      <a:pt x="768" y="1523"/>
                    </a:lnTo>
                    <a:lnTo>
                      <a:pt x="82" y="3"/>
                    </a:lnTo>
                    <a:lnTo>
                      <a:pt x="8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9"/>
              <p:cNvSpPr/>
              <p:nvPr/>
            </p:nvSpPr>
            <p:spPr>
              <a:xfrm>
                <a:off x="1172625" y="2044375"/>
                <a:ext cx="17675" cy="39575"/>
              </a:xfrm>
              <a:custGeom>
                <a:avLst/>
                <a:gdLst/>
                <a:ahLst/>
                <a:cxnLst/>
                <a:rect l="l" t="t" r="r" b="b"/>
                <a:pathLst>
                  <a:path w="707" h="1583" extrusionOk="0">
                    <a:moveTo>
                      <a:pt x="87" y="0"/>
                    </a:moveTo>
                    <a:lnTo>
                      <a:pt x="79" y="3"/>
                    </a:lnTo>
                    <a:cubicBezTo>
                      <a:pt x="56" y="12"/>
                      <a:pt x="31" y="23"/>
                      <a:pt x="3" y="34"/>
                    </a:cubicBezTo>
                    <a:lnTo>
                      <a:pt x="0" y="34"/>
                    </a:lnTo>
                    <a:lnTo>
                      <a:pt x="628" y="1579"/>
                    </a:lnTo>
                    <a:lnTo>
                      <a:pt x="631" y="1582"/>
                    </a:lnTo>
                    <a:lnTo>
                      <a:pt x="631" y="1577"/>
                    </a:lnTo>
                    <a:cubicBezTo>
                      <a:pt x="656" y="1565"/>
                      <a:pt x="681" y="1557"/>
                      <a:pt x="703" y="1549"/>
                    </a:cubicBezTo>
                    <a:lnTo>
                      <a:pt x="706" y="1549"/>
                    </a:ln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9"/>
              <p:cNvSpPr/>
              <p:nvPr/>
            </p:nvSpPr>
            <p:spPr>
              <a:xfrm>
                <a:off x="1190200" y="2037750"/>
                <a:ext cx="16075" cy="40125"/>
              </a:xfrm>
              <a:custGeom>
                <a:avLst/>
                <a:gdLst/>
                <a:ahLst/>
                <a:cxnLst/>
                <a:rect l="l" t="t" r="r" b="b"/>
                <a:pathLst>
                  <a:path w="643" h="1605" extrusionOk="0">
                    <a:moveTo>
                      <a:pt x="84" y="0"/>
                    </a:moveTo>
                    <a:lnTo>
                      <a:pt x="0" y="31"/>
                    </a:lnTo>
                    <a:lnTo>
                      <a:pt x="561" y="1604"/>
                    </a:lnTo>
                    <a:cubicBezTo>
                      <a:pt x="592" y="1593"/>
                      <a:pt x="620" y="1582"/>
                      <a:pt x="642" y="1577"/>
                    </a:cubicBezTo>
                    <a:lnTo>
                      <a:pt x="8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9"/>
              <p:cNvSpPr/>
              <p:nvPr/>
            </p:nvSpPr>
            <p:spPr>
              <a:xfrm>
                <a:off x="1208325" y="2031825"/>
                <a:ext cx="14400" cy="40550"/>
              </a:xfrm>
              <a:custGeom>
                <a:avLst/>
                <a:gdLst/>
                <a:ahLst/>
                <a:cxnLst/>
                <a:rect l="l" t="t" r="r" b="b"/>
                <a:pathLst>
                  <a:path w="576" h="1622" extrusionOk="0">
                    <a:moveTo>
                      <a:pt x="87" y="0"/>
                    </a:moveTo>
                    <a:cubicBezTo>
                      <a:pt x="59" y="6"/>
                      <a:pt x="34" y="17"/>
                      <a:pt x="4" y="23"/>
                    </a:cubicBezTo>
                    <a:lnTo>
                      <a:pt x="1" y="23"/>
                    </a:lnTo>
                    <a:lnTo>
                      <a:pt x="497" y="1621"/>
                    </a:lnTo>
                    <a:cubicBezTo>
                      <a:pt x="525" y="1610"/>
                      <a:pt x="548" y="1604"/>
                      <a:pt x="575" y="1596"/>
                    </a:cubicBezTo>
                    <a:lnTo>
                      <a:pt x="93" y="3"/>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9"/>
              <p:cNvSpPr/>
              <p:nvPr/>
            </p:nvSpPr>
            <p:spPr>
              <a:xfrm>
                <a:off x="1226475" y="2026650"/>
                <a:ext cx="12700" cy="40975"/>
              </a:xfrm>
              <a:custGeom>
                <a:avLst/>
                <a:gdLst/>
                <a:ahLst/>
                <a:cxnLst/>
                <a:rect l="l" t="t" r="r" b="b"/>
                <a:pathLst>
                  <a:path w="508" h="1639" extrusionOk="0">
                    <a:moveTo>
                      <a:pt x="89" y="1"/>
                    </a:moveTo>
                    <a:lnTo>
                      <a:pt x="89" y="4"/>
                    </a:lnTo>
                    <a:cubicBezTo>
                      <a:pt x="56" y="12"/>
                      <a:pt x="28" y="18"/>
                      <a:pt x="6" y="26"/>
                    </a:cubicBezTo>
                    <a:lnTo>
                      <a:pt x="0" y="26"/>
                    </a:lnTo>
                    <a:lnTo>
                      <a:pt x="427" y="1638"/>
                    </a:lnTo>
                    <a:cubicBezTo>
                      <a:pt x="458" y="1633"/>
                      <a:pt x="483" y="1624"/>
                      <a:pt x="508" y="1619"/>
                    </a:cubicBezTo>
                    <a:lnTo>
                      <a:pt x="92" y="4"/>
                    </a:ln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9"/>
              <p:cNvSpPr/>
              <p:nvPr/>
            </p:nvSpPr>
            <p:spPr>
              <a:xfrm>
                <a:off x="1244800" y="2022400"/>
                <a:ext cx="11200" cy="41250"/>
              </a:xfrm>
              <a:custGeom>
                <a:avLst/>
                <a:gdLst/>
                <a:ahLst/>
                <a:cxnLst/>
                <a:rect l="l" t="t" r="r" b="b"/>
                <a:pathLst>
                  <a:path w="448" h="1650" extrusionOk="0">
                    <a:moveTo>
                      <a:pt x="90" y="1"/>
                    </a:moveTo>
                    <a:cubicBezTo>
                      <a:pt x="59" y="6"/>
                      <a:pt x="32" y="15"/>
                      <a:pt x="4" y="20"/>
                    </a:cubicBezTo>
                    <a:lnTo>
                      <a:pt x="1" y="20"/>
                    </a:lnTo>
                    <a:lnTo>
                      <a:pt x="355" y="1649"/>
                    </a:lnTo>
                    <a:cubicBezTo>
                      <a:pt x="391" y="1641"/>
                      <a:pt x="414" y="1635"/>
                      <a:pt x="444" y="1633"/>
                    </a:cubicBezTo>
                    <a:lnTo>
                      <a:pt x="447" y="1633"/>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9"/>
              <p:cNvSpPr/>
              <p:nvPr/>
            </p:nvSpPr>
            <p:spPr>
              <a:xfrm>
                <a:off x="1263425" y="2018625"/>
                <a:ext cx="9375" cy="41675"/>
              </a:xfrm>
              <a:custGeom>
                <a:avLst/>
                <a:gdLst/>
                <a:ahLst/>
                <a:cxnLst/>
                <a:rect l="l" t="t" r="r" b="b"/>
                <a:pathLst>
                  <a:path w="375" h="1667" extrusionOk="0">
                    <a:moveTo>
                      <a:pt x="93" y="1"/>
                    </a:moveTo>
                    <a:cubicBezTo>
                      <a:pt x="65" y="7"/>
                      <a:pt x="37" y="12"/>
                      <a:pt x="6" y="15"/>
                    </a:cubicBezTo>
                    <a:lnTo>
                      <a:pt x="1" y="15"/>
                    </a:lnTo>
                    <a:lnTo>
                      <a:pt x="288" y="1658"/>
                    </a:lnTo>
                    <a:lnTo>
                      <a:pt x="294" y="1666"/>
                    </a:lnTo>
                    <a:cubicBezTo>
                      <a:pt x="316" y="1661"/>
                      <a:pt x="344" y="1658"/>
                      <a:pt x="375" y="1650"/>
                    </a:cubicBezTo>
                    <a:lnTo>
                      <a:pt x="96" y="4"/>
                    </a:lnTo>
                    <a:lnTo>
                      <a:pt x="9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9"/>
              <p:cNvSpPr/>
              <p:nvPr/>
            </p:nvSpPr>
            <p:spPr>
              <a:xfrm>
                <a:off x="1282200" y="2015925"/>
                <a:ext cx="7625" cy="41725"/>
              </a:xfrm>
              <a:custGeom>
                <a:avLst/>
                <a:gdLst/>
                <a:ahLst/>
                <a:cxnLst/>
                <a:rect l="l" t="t" r="r" b="b"/>
                <a:pathLst>
                  <a:path w="305" h="1669" extrusionOk="0">
                    <a:moveTo>
                      <a:pt x="92" y="0"/>
                    </a:moveTo>
                    <a:cubicBezTo>
                      <a:pt x="64" y="3"/>
                      <a:pt x="36" y="9"/>
                      <a:pt x="3" y="11"/>
                    </a:cubicBezTo>
                    <a:lnTo>
                      <a:pt x="0" y="11"/>
                    </a:lnTo>
                    <a:lnTo>
                      <a:pt x="221" y="1668"/>
                    </a:lnTo>
                    <a:cubicBezTo>
                      <a:pt x="248" y="1663"/>
                      <a:pt x="268" y="1660"/>
                      <a:pt x="296" y="1657"/>
                    </a:cubicBezTo>
                    <a:lnTo>
                      <a:pt x="304" y="1657"/>
                    </a:lnTo>
                    <a:lnTo>
                      <a:pt x="95" y="3"/>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9"/>
              <p:cNvSpPr/>
              <p:nvPr/>
            </p:nvSpPr>
            <p:spPr>
              <a:xfrm>
                <a:off x="1301025" y="2013900"/>
                <a:ext cx="5875" cy="42000"/>
              </a:xfrm>
              <a:custGeom>
                <a:avLst/>
                <a:gdLst/>
                <a:ahLst/>
                <a:cxnLst/>
                <a:rect l="l" t="t" r="r" b="b"/>
                <a:pathLst>
                  <a:path w="235" h="1680" extrusionOk="0">
                    <a:moveTo>
                      <a:pt x="92" y="0"/>
                    </a:moveTo>
                    <a:cubicBezTo>
                      <a:pt x="65" y="6"/>
                      <a:pt x="37" y="6"/>
                      <a:pt x="3" y="9"/>
                    </a:cubicBezTo>
                    <a:lnTo>
                      <a:pt x="0" y="9"/>
                    </a:lnTo>
                    <a:lnTo>
                      <a:pt x="148" y="1669"/>
                    </a:lnTo>
                    <a:lnTo>
                      <a:pt x="148" y="1680"/>
                    </a:lnTo>
                    <a:lnTo>
                      <a:pt x="154" y="1674"/>
                    </a:lnTo>
                    <a:cubicBezTo>
                      <a:pt x="179" y="1674"/>
                      <a:pt x="207" y="1671"/>
                      <a:pt x="232" y="1669"/>
                    </a:cubicBezTo>
                    <a:lnTo>
                      <a:pt x="235" y="1669"/>
                    </a:lnTo>
                    <a:lnTo>
                      <a:pt x="95" y="6"/>
                    </a:lnTo>
                    <a:lnTo>
                      <a:pt x="9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9"/>
              <p:cNvSpPr/>
              <p:nvPr/>
            </p:nvSpPr>
            <p:spPr>
              <a:xfrm>
                <a:off x="1593325" y="2111325"/>
                <a:ext cx="28125" cy="33725"/>
              </a:xfrm>
              <a:custGeom>
                <a:avLst/>
                <a:gdLst/>
                <a:ahLst/>
                <a:cxnLst/>
                <a:rect l="l" t="t" r="r" b="b"/>
                <a:pathLst>
                  <a:path w="1125" h="1349" extrusionOk="0">
                    <a:moveTo>
                      <a:pt x="1052" y="1"/>
                    </a:moveTo>
                    <a:lnTo>
                      <a:pt x="0" y="1298"/>
                    </a:lnTo>
                    <a:lnTo>
                      <a:pt x="12" y="1303"/>
                    </a:lnTo>
                    <a:cubicBezTo>
                      <a:pt x="28" y="1317"/>
                      <a:pt x="48" y="1334"/>
                      <a:pt x="67" y="1348"/>
                    </a:cubicBezTo>
                    <a:lnTo>
                      <a:pt x="1125" y="59"/>
                    </a:lnTo>
                    <a:lnTo>
                      <a:pt x="1122" y="56"/>
                    </a:lnTo>
                    <a:cubicBezTo>
                      <a:pt x="1100" y="37"/>
                      <a:pt x="1075" y="17"/>
                      <a:pt x="105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9"/>
              <p:cNvSpPr/>
              <p:nvPr/>
            </p:nvSpPr>
            <p:spPr>
              <a:xfrm>
                <a:off x="1579875" y="2099600"/>
                <a:ext cx="26650" cy="34900"/>
              </a:xfrm>
              <a:custGeom>
                <a:avLst/>
                <a:gdLst/>
                <a:ahLst/>
                <a:cxnLst/>
                <a:rect l="l" t="t" r="r" b="b"/>
                <a:pathLst>
                  <a:path w="1066" h="1396" extrusionOk="0">
                    <a:moveTo>
                      <a:pt x="990" y="1"/>
                    </a:moveTo>
                    <a:lnTo>
                      <a:pt x="0" y="1348"/>
                    </a:lnTo>
                    <a:cubicBezTo>
                      <a:pt x="22" y="1365"/>
                      <a:pt x="45" y="1379"/>
                      <a:pt x="64" y="1396"/>
                    </a:cubicBezTo>
                    <a:lnTo>
                      <a:pt x="1066" y="57"/>
                    </a:lnTo>
                    <a:lnTo>
                      <a:pt x="1063" y="57"/>
                    </a:lnTo>
                    <a:cubicBezTo>
                      <a:pt x="1041" y="40"/>
                      <a:pt x="1018" y="23"/>
                      <a:pt x="993" y="4"/>
                    </a:cubicBezTo>
                    <a:lnTo>
                      <a:pt x="99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6143" name="Shape 6143"/>
        <p:cNvGrpSpPr/>
        <p:nvPr/>
      </p:nvGrpSpPr>
      <p:grpSpPr>
        <a:xfrm>
          <a:off x="0" y="0"/>
          <a:ext cx="0" cy="0"/>
          <a:chOff x="0" y="0"/>
          <a:chExt cx="0" cy="0"/>
        </a:xfrm>
      </p:grpSpPr>
      <p:sp>
        <p:nvSpPr>
          <p:cNvPr id="6144" name="Google Shape;6144;p10"/>
          <p:cNvSpPr txBox="1"/>
          <p:nvPr>
            <p:ph type="title"/>
          </p:nvPr>
        </p:nvSpPr>
        <p:spPr>
          <a:xfrm>
            <a:off x="960000" y="720000"/>
            <a:ext cx="10272000" cy="1757200"/>
          </a:xfrm>
          <a:prstGeom prst="rect">
            <a:avLst/>
          </a:prstGeom>
          <a:solidFill>
            <a:schemeClr val="accent6"/>
          </a:solidFill>
          <a:ln>
            <a:noFill/>
          </a:ln>
        </p:spPr>
        <p:txBody>
          <a:bodyPr spcFirstLastPara="1" wrap="square" lIns="91425" tIns="91425" rIns="91425" bIns="91425" anchor="t" anchorCtr="0">
            <a:noAutofit/>
          </a:bodyPr>
          <a:lstStyle>
            <a:lvl1pPr lvl="0" algn="ctr" rtl="0">
              <a:spcBef>
                <a:spcPts val="0"/>
              </a:spcBef>
              <a:spcAft>
                <a:spcPts val="0"/>
              </a:spcAft>
              <a:buSzPts val="3100"/>
              <a:buNone/>
              <a:defRPr sz="4935"/>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6145" name="Google Shape;6145;p10"/>
          <p:cNvGrpSpPr/>
          <p:nvPr/>
        </p:nvGrpSpPr>
        <p:grpSpPr>
          <a:xfrm>
            <a:off x="626000" y="3624100"/>
            <a:ext cx="10827733" cy="3487167"/>
            <a:chOff x="469500" y="2718075"/>
            <a:chExt cx="8120800" cy="2615375"/>
          </a:xfrm>
        </p:grpSpPr>
        <p:sp>
          <p:nvSpPr>
            <p:cNvPr id="6146" name="Google Shape;6146;p10"/>
            <p:cNvSpPr/>
            <p:nvPr/>
          </p:nvSpPr>
          <p:spPr>
            <a:xfrm rot="10800000" flipH="1">
              <a:off x="1807463" y="3322900"/>
              <a:ext cx="329725" cy="1932350"/>
            </a:xfrm>
            <a:custGeom>
              <a:avLst/>
              <a:gdLst/>
              <a:ahLst/>
              <a:cxnLst/>
              <a:rect l="l" t="t" r="r" b="b"/>
              <a:pathLst>
                <a:path w="13189" h="77294" fill="none" extrusionOk="0">
                  <a:moveTo>
                    <a:pt x="1" y="1"/>
                  </a:moveTo>
                  <a:lnTo>
                    <a:pt x="1" y="22714"/>
                  </a:lnTo>
                  <a:lnTo>
                    <a:pt x="13188" y="35903"/>
                  </a:lnTo>
                  <a:lnTo>
                    <a:pt x="13188" y="7729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10"/>
            <p:cNvSpPr/>
            <p:nvPr/>
          </p:nvSpPr>
          <p:spPr>
            <a:xfrm rot="10800000" flipH="1">
              <a:off x="6756200" y="2936175"/>
              <a:ext cx="145100" cy="2337600"/>
            </a:xfrm>
            <a:custGeom>
              <a:avLst/>
              <a:gdLst/>
              <a:ahLst/>
              <a:cxnLst/>
              <a:rect l="l" t="t" r="r" b="b"/>
              <a:pathLst>
                <a:path w="5804" h="93504" fill="none" extrusionOk="0">
                  <a:moveTo>
                    <a:pt x="1" y="0"/>
                  </a:moveTo>
                  <a:lnTo>
                    <a:pt x="1" y="45426"/>
                  </a:lnTo>
                  <a:lnTo>
                    <a:pt x="5803" y="52709"/>
                  </a:lnTo>
                  <a:lnTo>
                    <a:pt x="5803" y="9350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10"/>
            <p:cNvSpPr/>
            <p:nvPr/>
          </p:nvSpPr>
          <p:spPr>
            <a:xfrm rot="10800000" flipH="1">
              <a:off x="2040313" y="4684900"/>
              <a:ext cx="195075" cy="570350"/>
            </a:xfrm>
            <a:custGeom>
              <a:avLst/>
              <a:gdLst/>
              <a:ahLst/>
              <a:cxnLst/>
              <a:rect l="l" t="t" r="r" b="b"/>
              <a:pathLst>
                <a:path w="7803" h="22814" fill="none" extrusionOk="0">
                  <a:moveTo>
                    <a:pt x="7803" y="1"/>
                  </a:moveTo>
                  <a:lnTo>
                    <a:pt x="7803" y="9712"/>
                  </a:lnTo>
                  <a:lnTo>
                    <a:pt x="0" y="17514"/>
                  </a:lnTo>
                  <a:lnTo>
                    <a:pt x="0" y="22814"/>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10"/>
            <p:cNvSpPr/>
            <p:nvPr/>
          </p:nvSpPr>
          <p:spPr>
            <a:xfrm rot="10800000" flipH="1">
              <a:off x="7989600" y="3014300"/>
              <a:ext cx="308575" cy="2240950"/>
            </a:xfrm>
            <a:custGeom>
              <a:avLst/>
              <a:gdLst/>
              <a:ahLst/>
              <a:cxnLst/>
              <a:rect l="l" t="t" r="r" b="b"/>
              <a:pathLst>
                <a:path w="12343" h="89638" fill="none" extrusionOk="0">
                  <a:moveTo>
                    <a:pt x="12342" y="1"/>
                  </a:moveTo>
                  <a:lnTo>
                    <a:pt x="12342" y="22878"/>
                  </a:lnTo>
                  <a:lnTo>
                    <a:pt x="1643" y="33083"/>
                  </a:lnTo>
                  <a:lnTo>
                    <a:pt x="0" y="8963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10"/>
            <p:cNvSpPr/>
            <p:nvPr/>
          </p:nvSpPr>
          <p:spPr>
            <a:xfrm rot="10800000" flipH="1">
              <a:off x="7930425" y="4173625"/>
              <a:ext cx="289550" cy="1118650"/>
            </a:xfrm>
            <a:custGeom>
              <a:avLst/>
              <a:gdLst/>
              <a:ahLst/>
              <a:cxnLst/>
              <a:rect l="l" t="t" r="r" b="b"/>
              <a:pathLst>
                <a:path w="11582" h="44746" fill="none" extrusionOk="0">
                  <a:moveTo>
                    <a:pt x="11581" y="0"/>
                  </a:moveTo>
                  <a:lnTo>
                    <a:pt x="11581" y="19751"/>
                  </a:lnTo>
                  <a:lnTo>
                    <a:pt x="0" y="31334"/>
                  </a:lnTo>
                  <a:lnTo>
                    <a:pt x="0" y="44745"/>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10"/>
            <p:cNvSpPr/>
            <p:nvPr/>
          </p:nvSpPr>
          <p:spPr>
            <a:xfrm rot="10800000" flipH="1">
              <a:off x="692725" y="3561575"/>
              <a:ext cx="277775" cy="1693675"/>
            </a:xfrm>
            <a:custGeom>
              <a:avLst/>
              <a:gdLst/>
              <a:ahLst/>
              <a:cxnLst/>
              <a:rect l="l" t="t" r="r" b="b"/>
              <a:pathLst>
                <a:path w="11111" h="67747" fill="none" extrusionOk="0">
                  <a:moveTo>
                    <a:pt x="11110" y="1"/>
                  </a:moveTo>
                  <a:lnTo>
                    <a:pt x="11110" y="26169"/>
                  </a:lnTo>
                  <a:lnTo>
                    <a:pt x="1" y="37279"/>
                  </a:lnTo>
                  <a:lnTo>
                    <a:pt x="1" y="67747"/>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10"/>
            <p:cNvSpPr/>
            <p:nvPr/>
          </p:nvSpPr>
          <p:spPr>
            <a:xfrm rot="10800000" flipH="1">
              <a:off x="469500" y="3162475"/>
              <a:ext cx="402200" cy="2129800"/>
            </a:xfrm>
            <a:custGeom>
              <a:avLst/>
              <a:gdLst/>
              <a:ahLst/>
              <a:cxnLst/>
              <a:rect l="l" t="t" r="r" b="b"/>
              <a:pathLst>
                <a:path w="16088" h="85192" fill="none" extrusionOk="0">
                  <a:moveTo>
                    <a:pt x="16088" y="0"/>
                  </a:moveTo>
                  <a:lnTo>
                    <a:pt x="16088" y="26003"/>
                  </a:lnTo>
                  <a:lnTo>
                    <a:pt x="0" y="42092"/>
                  </a:lnTo>
                  <a:lnTo>
                    <a:pt x="0" y="8519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10"/>
            <p:cNvSpPr/>
            <p:nvPr/>
          </p:nvSpPr>
          <p:spPr>
            <a:xfrm rot="10800000" flipH="1">
              <a:off x="8168525" y="3495750"/>
              <a:ext cx="257175" cy="1796525"/>
            </a:xfrm>
            <a:custGeom>
              <a:avLst/>
              <a:gdLst/>
              <a:ahLst/>
              <a:cxnLst/>
              <a:rect l="l" t="t" r="r" b="b"/>
              <a:pathLst>
                <a:path w="10287" h="71861" fill="none" extrusionOk="0">
                  <a:moveTo>
                    <a:pt x="10287" y="0"/>
                  </a:moveTo>
                  <a:lnTo>
                    <a:pt x="10287" y="33081"/>
                  </a:lnTo>
                  <a:lnTo>
                    <a:pt x="0" y="43369"/>
                  </a:lnTo>
                  <a:lnTo>
                    <a:pt x="0" y="7186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10"/>
            <p:cNvSpPr/>
            <p:nvPr/>
          </p:nvSpPr>
          <p:spPr>
            <a:xfrm rot="10800000" flipH="1">
              <a:off x="583675" y="4821200"/>
              <a:ext cx="148050" cy="495800"/>
            </a:xfrm>
            <a:custGeom>
              <a:avLst/>
              <a:gdLst/>
              <a:ahLst/>
              <a:cxnLst/>
              <a:rect l="l" t="t" r="r" b="b"/>
              <a:pathLst>
                <a:path w="5922" h="19832" fill="none" extrusionOk="0">
                  <a:moveTo>
                    <a:pt x="0" y="1"/>
                  </a:moveTo>
                  <a:lnTo>
                    <a:pt x="0" y="13910"/>
                  </a:lnTo>
                  <a:lnTo>
                    <a:pt x="5921" y="1983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10"/>
            <p:cNvSpPr/>
            <p:nvPr/>
          </p:nvSpPr>
          <p:spPr>
            <a:xfrm rot="10800000" flipH="1">
              <a:off x="469500" y="4610625"/>
              <a:ext cx="179675" cy="722825"/>
            </a:xfrm>
            <a:custGeom>
              <a:avLst/>
              <a:gdLst/>
              <a:ahLst/>
              <a:cxnLst/>
              <a:rect l="l" t="t" r="r" b="b"/>
              <a:pathLst>
                <a:path w="7187" h="28913" fill="none" extrusionOk="0">
                  <a:moveTo>
                    <a:pt x="0" y="0"/>
                  </a:moveTo>
                  <a:lnTo>
                    <a:pt x="0" y="21726"/>
                  </a:lnTo>
                  <a:lnTo>
                    <a:pt x="7187" y="2891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10"/>
            <p:cNvSpPr/>
            <p:nvPr/>
          </p:nvSpPr>
          <p:spPr>
            <a:xfrm rot="10800000" flipH="1">
              <a:off x="8448325" y="3497825"/>
              <a:ext cx="141975" cy="1775950"/>
            </a:xfrm>
            <a:custGeom>
              <a:avLst/>
              <a:gdLst/>
              <a:ahLst/>
              <a:cxnLst/>
              <a:rect l="l" t="t" r="r" b="b"/>
              <a:pathLst>
                <a:path w="5679" h="71038" fill="none" extrusionOk="0">
                  <a:moveTo>
                    <a:pt x="5679" y="0"/>
                  </a:moveTo>
                  <a:lnTo>
                    <a:pt x="5679" y="41888"/>
                  </a:lnTo>
                  <a:lnTo>
                    <a:pt x="0" y="47566"/>
                  </a:lnTo>
                  <a:lnTo>
                    <a:pt x="0" y="71038"/>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10"/>
            <p:cNvSpPr/>
            <p:nvPr/>
          </p:nvSpPr>
          <p:spPr>
            <a:xfrm rot="10800000" flipH="1">
              <a:off x="6869025" y="3525575"/>
              <a:ext cx="208925" cy="1686500"/>
            </a:xfrm>
            <a:custGeom>
              <a:avLst/>
              <a:gdLst/>
              <a:ahLst/>
              <a:cxnLst/>
              <a:rect l="l" t="t" r="r" b="b"/>
              <a:pathLst>
                <a:path w="8357" h="67460" fill="none" extrusionOk="0">
                  <a:moveTo>
                    <a:pt x="0" y="1"/>
                  </a:moveTo>
                  <a:lnTo>
                    <a:pt x="0" y="30862"/>
                  </a:lnTo>
                  <a:lnTo>
                    <a:pt x="8357" y="39219"/>
                  </a:lnTo>
                  <a:lnTo>
                    <a:pt x="8357" y="67460"/>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10"/>
            <p:cNvSpPr/>
            <p:nvPr/>
          </p:nvSpPr>
          <p:spPr>
            <a:xfrm rot="10800000" flipH="1">
              <a:off x="6949950" y="3790625"/>
              <a:ext cx="208925" cy="1440650"/>
            </a:xfrm>
            <a:custGeom>
              <a:avLst/>
              <a:gdLst/>
              <a:ahLst/>
              <a:cxnLst/>
              <a:rect l="l" t="t" r="r" b="b"/>
              <a:pathLst>
                <a:path w="8357" h="57626" fill="none" extrusionOk="0">
                  <a:moveTo>
                    <a:pt x="0" y="0"/>
                  </a:moveTo>
                  <a:lnTo>
                    <a:pt x="0" y="30861"/>
                  </a:lnTo>
                  <a:lnTo>
                    <a:pt x="8357" y="39218"/>
                  </a:lnTo>
                  <a:lnTo>
                    <a:pt x="8357" y="5762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10"/>
            <p:cNvSpPr/>
            <p:nvPr/>
          </p:nvSpPr>
          <p:spPr>
            <a:xfrm rot="10800000" flipH="1">
              <a:off x="1721463" y="2718075"/>
              <a:ext cx="332275" cy="2537175"/>
            </a:xfrm>
            <a:custGeom>
              <a:avLst/>
              <a:gdLst/>
              <a:ahLst/>
              <a:cxnLst/>
              <a:rect l="l" t="t" r="r" b="b"/>
              <a:pathLst>
                <a:path w="13291" h="101487" fill="none" extrusionOk="0">
                  <a:moveTo>
                    <a:pt x="1" y="1"/>
                  </a:moveTo>
                  <a:lnTo>
                    <a:pt x="1" y="31272"/>
                  </a:lnTo>
                  <a:lnTo>
                    <a:pt x="13290" y="44561"/>
                  </a:lnTo>
                  <a:lnTo>
                    <a:pt x="13290" y="101486"/>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10"/>
            <p:cNvSpPr/>
            <p:nvPr/>
          </p:nvSpPr>
          <p:spPr>
            <a:xfrm rot="10800000" flipH="1">
              <a:off x="7872850" y="4597475"/>
              <a:ext cx="240150" cy="666025"/>
            </a:xfrm>
            <a:custGeom>
              <a:avLst/>
              <a:gdLst/>
              <a:ahLst/>
              <a:cxnLst/>
              <a:rect l="l" t="t" r="r" b="b"/>
              <a:pathLst>
                <a:path w="9606" h="26641" fill="none" extrusionOk="0">
                  <a:moveTo>
                    <a:pt x="9606" y="1"/>
                  </a:moveTo>
                  <a:lnTo>
                    <a:pt x="9606" y="17036"/>
                  </a:lnTo>
                  <a:lnTo>
                    <a:pt x="1" y="26641"/>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10"/>
            <p:cNvSpPr/>
            <p:nvPr/>
          </p:nvSpPr>
          <p:spPr>
            <a:xfrm rot="10800000" flipH="1">
              <a:off x="1923288" y="4900925"/>
              <a:ext cx="25" cy="354325"/>
            </a:xfrm>
            <a:custGeom>
              <a:avLst/>
              <a:gdLst/>
              <a:ahLst/>
              <a:cxnLst/>
              <a:rect l="l" t="t" r="r" b="b"/>
              <a:pathLst>
                <a:path w="1" h="14173" fill="none" extrusionOk="0">
                  <a:moveTo>
                    <a:pt x="0" y="1"/>
                  </a:moveTo>
                  <a:lnTo>
                    <a:pt x="0" y="14173"/>
                  </a:lnTo>
                </a:path>
              </a:pathLst>
            </a:custGeom>
            <a:noFill/>
            <a:ln w="9525" cap="flat" cmpd="sng">
              <a:solidFill>
                <a:schemeClr val="accent2"/>
              </a:solidFill>
              <a:prstDash val="solid"/>
              <a:miter lim="142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6162" name="Google Shape;6162;p10"/>
          <p:cNvGrpSpPr/>
          <p:nvPr/>
        </p:nvGrpSpPr>
        <p:grpSpPr>
          <a:xfrm>
            <a:off x="4800952" y="5279611"/>
            <a:ext cx="2590027" cy="2535832"/>
            <a:chOff x="367000" y="3270000"/>
            <a:chExt cx="1028550" cy="1006975"/>
          </a:xfrm>
        </p:grpSpPr>
        <p:sp>
          <p:nvSpPr>
            <p:cNvPr id="6163" name="Google Shape;6163;p10"/>
            <p:cNvSpPr/>
            <p:nvPr/>
          </p:nvSpPr>
          <p:spPr>
            <a:xfrm>
              <a:off x="725625" y="3613400"/>
              <a:ext cx="170550" cy="157875"/>
            </a:xfrm>
            <a:custGeom>
              <a:avLst/>
              <a:gdLst/>
              <a:ahLst/>
              <a:cxnLst/>
              <a:rect l="l" t="t" r="r" b="b"/>
              <a:pathLst>
                <a:path w="6822" h="6315" extrusionOk="0">
                  <a:moveTo>
                    <a:pt x="6617" y="29"/>
                  </a:moveTo>
                  <a:cubicBezTo>
                    <a:pt x="6620" y="29"/>
                    <a:pt x="6623" y="29"/>
                    <a:pt x="6626" y="29"/>
                  </a:cubicBezTo>
                  <a:cubicBezTo>
                    <a:pt x="6654" y="29"/>
                    <a:pt x="6679" y="29"/>
                    <a:pt x="6705" y="32"/>
                  </a:cubicBezTo>
                  <a:cubicBezTo>
                    <a:pt x="6678" y="31"/>
                    <a:pt x="6649" y="30"/>
                    <a:pt x="6617" y="29"/>
                  </a:cubicBezTo>
                  <a:close/>
                  <a:moveTo>
                    <a:pt x="5552" y="60"/>
                  </a:moveTo>
                  <a:lnTo>
                    <a:pt x="5552" y="60"/>
                  </a:lnTo>
                  <a:cubicBezTo>
                    <a:pt x="5441" y="74"/>
                    <a:pt x="5326" y="87"/>
                    <a:pt x="5206" y="110"/>
                  </a:cubicBezTo>
                  <a:cubicBezTo>
                    <a:pt x="5182" y="114"/>
                    <a:pt x="5160" y="119"/>
                    <a:pt x="5137" y="123"/>
                  </a:cubicBezTo>
                  <a:lnTo>
                    <a:pt x="5137" y="123"/>
                  </a:lnTo>
                  <a:cubicBezTo>
                    <a:pt x="5159" y="118"/>
                    <a:pt x="5181" y="112"/>
                    <a:pt x="5204" y="110"/>
                  </a:cubicBezTo>
                  <a:cubicBezTo>
                    <a:pt x="5318" y="87"/>
                    <a:pt x="5435" y="74"/>
                    <a:pt x="5552" y="60"/>
                  </a:cubicBezTo>
                  <a:close/>
                  <a:moveTo>
                    <a:pt x="5108" y="129"/>
                  </a:moveTo>
                  <a:cubicBezTo>
                    <a:pt x="5081" y="136"/>
                    <a:pt x="5055" y="141"/>
                    <a:pt x="5022" y="149"/>
                  </a:cubicBezTo>
                  <a:cubicBezTo>
                    <a:pt x="5002" y="153"/>
                    <a:pt x="4980" y="156"/>
                    <a:pt x="4956" y="160"/>
                  </a:cubicBezTo>
                  <a:lnTo>
                    <a:pt x="4956" y="160"/>
                  </a:lnTo>
                  <a:lnTo>
                    <a:pt x="5108" y="129"/>
                  </a:lnTo>
                  <a:close/>
                  <a:moveTo>
                    <a:pt x="4485" y="283"/>
                  </a:moveTo>
                  <a:cubicBezTo>
                    <a:pt x="4472" y="288"/>
                    <a:pt x="4458" y="292"/>
                    <a:pt x="4445" y="297"/>
                  </a:cubicBezTo>
                  <a:cubicBezTo>
                    <a:pt x="4458" y="292"/>
                    <a:pt x="4472" y="288"/>
                    <a:pt x="4485" y="283"/>
                  </a:cubicBezTo>
                  <a:close/>
                  <a:moveTo>
                    <a:pt x="4434" y="301"/>
                  </a:moveTo>
                  <a:cubicBezTo>
                    <a:pt x="4433" y="302"/>
                    <a:pt x="4432" y="302"/>
                    <a:pt x="4431" y="302"/>
                  </a:cubicBezTo>
                  <a:lnTo>
                    <a:pt x="4434" y="301"/>
                  </a:lnTo>
                  <a:close/>
                  <a:moveTo>
                    <a:pt x="6356" y="799"/>
                  </a:moveTo>
                  <a:cubicBezTo>
                    <a:pt x="6380" y="800"/>
                    <a:pt x="6403" y="800"/>
                    <a:pt x="6425" y="801"/>
                  </a:cubicBezTo>
                  <a:lnTo>
                    <a:pt x="6425" y="801"/>
                  </a:lnTo>
                  <a:cubicBezTo>
                    <a:pt x="6404" y="800"/>
                    <a:pt x="6382" y="799"/>
                    <a:pt x="6359" y="799"/>
                  </a:cubicBezTo>
                  <a:close/>
                  <a:moveTo>
                    <a:pt x="5926" y="813"/>
                  </a:moveTo>
                  <a:cubicBezTo>
                    <a:pt x="5915" y="818"/>
                    <a:pt x="5907" y="818"/>
                    <a:pt x="5898" y="818"/>
                  </a:cubicBezTo>
                  <a:cubicBezTo>
                    <a:pt x="5909" y="818"/>
                    <a:pt x="5918" y="818"/>
                    <a:pt x="5926" y="813"/>
                  </a:cubicBezTo>
                  <a:close/>
                  <a:moveTo>
                    <a:pt x="5798" y="827"/>
                  </a:moveTo>
                  <a:cubicBezTo>
                    <a:pt x="5787" y="827"/>
                    <a:pt x="5776" y="827"/>
                    <a:pt x="5762" y="832"/>
                  </a:cubicBezTo>
                  <a:cubicBezTo>
                    <a:pt x="5776" y="832"/>
                    <a:pt x="5787" y="827"/>
                    <a:pt x="5798" y="827"/>
                  </a:cubicBezTo>
                  <a:close/>
                  <a:moveTo>
                    <a:pt x="5566" y="852"/>
                  </a:moveTo>
                  <a:cubicBezTo>
                    <a:pt x="5541" y="855"/>
                    <a:pt x="5513" y="860"/>
                    <a:pt x="5491" y="863"/>
                  </a:cubicBezTo>
                  <a:cubicBezTo>
                    <a:pt x="5519" y="860"/>
                    <a:pt x="5541" y="855"/>
                    <a:pt x="5566" y="852"/>
                  </a:cubicBezTo>
                  <a:close/>
                  <a:moveTo>
                    <a:pt x="570" y="3723"/>
                  </a:moveTo>
                  <a:cubicBezTo>
                    <a:pt x="567" y="3734"/>
                    <a:pt x="561" y="3739"/>
                    <a:pt x="559" y="3750"/>
                  </a:cubicBezTo>
                  <a:cubicBezTo>
                    <a:pt x="553" y="3762"/>
                    <a:pt x="547" y="3776"/>
                    <a:pt x="542" y="3784"/>
                  </a:cubicBezTo>
                  <a:lnTo>
                    <a:pt x="570" y="3723"/>
                  </a:lnTo>
                  <a:close/>
                  <a:moveTo>
                    <a:pt x="338" y="4322"/>
                  </a:moveTo>
                  <a:cubicBezTo>
                    <a:pt x="338" y="4325"/>
                    <a:pt x="338" y="4328"/>
                    <a:pt x="335" y="4334"/>
                  </a:cubicBezTo>
                  <a:cubicBezTo>
                    <a:pt x="335" y="4335"/>
                    <a:pt x="334" y="4337"/>
                    <a:pt x="334" y="4339"/>
                  </a:cubicBezTo>
                  <a:lnTo>
                    <a:pt x="334" y="4339"/>
                  </a:lnTo>
                  <a:lnTo>
                    <a:pt x="338" y="4322"/>
                  </a:lnTo>
                  <a:close/>
                  <a:moveTo>
                    <a:pt x="26" y="6303"/>
                  </a:moveTo>
                  <a:lnTo>
                    <a:pt x="26" y="6306"/>
                  </a:lnTo>
                  <a:lnTo>
                    <a:pt x="370" y="6308"/>
                  </a:lnTo>
                  <a:lnTo>
                    <a:pt x="370" y="6308"/>
                  </a:lnTo>
                  <a:lnTo>
                    <a:pt x="26" y="6303"/>
                  </a:lnTo>
                  <a:close/>
                  <a:moveTo>
                    <a:pt x="6323" y="1"/>
                  </a:moveTo>
                  <a:cubicBezTo>
                    <a:pt x="5946" y="1"/>
                    <a:pt x="5567" y="32"/>
                    <a:pt x="5201" y="96"/>
                  </a:cubicBezTo>
                  <a:cubicBezTo>
                    <a:pt x="5173" y="99"/>
                    <a:pt x="5145" y="104"/>
                    <a:pt x="5117" y="113"/>
                  </a:cubicBezTo>
                  <a:lnTo>
                    <a:pt x="4922" y="152"/>
                  </a:lnTo>
                  <a:cubicBezTo>
                    <a:pt x="4894" y="157"/>
                    <a:pt x="4858" y="166"/>
                    <a:pt x="4827" y="171"/>
                  </a:cubicBezTo>
                  <a:cubicBezTo>
                    <a:pt x="4799" y="180"/>
                    <a:pt x="4774" y="185"/>
                    <a:pt x="4746" y="193"/>
                  </a:cubicBezTo>
                  <a:cubicBezTo>
                    <a:pt x="4643" y="221"/>
                    <a:pt x="4537" y="244"/>
                    <a:pt x="4434" y="280"/>
                  </a:cubicBezTo>
                  <a:lnTo>
                    <a:pt x="4280" y="327"/>
                  </a:lnTo>
                  <a:lnTo>
                    <a:pt x="4026" y="419"/>
                  </a:lnTo>
                  <a:cubicBezTo>
                    <a:pt x="3979" y="436"/>
                    <a:pt x="3931" y="459"/>
                    <a:pt x="3890" y="475"/>
                  </a:cubicBezTo>
                  <a:cubicBezTo>
                    <a:pt x="3865" y="486"/>
                    <a:pt x="3839" y="495"/>
                    <a:pt x="3820" y="506"/>
                  </a:cubicBezTo>
                  <a:lnTo>
                    <a:pt x="3714" y="551"/>
                  </a:lnTo>
                  <a:lnTo>
                    <a:pt x="3510" y="648"/>
                  </a:lnTo>
                  <a:cubicBezTo>
                    <a:pt x="3471" y="668"/>
                    <a:pt x="3440" y="682"/>
                    <a:pt x="3404" y="701"/>
                  </a:cubicBezTo>
                  <a:lnTo>
                    <a:pt x="3198" y="810"/>
                  </a:lnTo>
                  <a:lnTo>
                    <a:pt x="3148" y="841"/>
                  </a:lnTo>
                  <a:cubicBezTo>
                    <a:pt x="3028" y="910"/>
                    <a:pt x="2910" y="980"/>
                    <a:pt x="2793" y="1061"/>
                  </a:cubicBezTo>
                  <a:cubicBezTo>
                    <a:pt x="2511" y="1251"/>
                    <a:pt x="2255" y="1454"/>
                    <a:pt x="2032" y="1661"/>
                  </a:cubicBezTo>
                  <a:cubicBezTo>
                    <a:pt x="1789" y="1884"/>
                    <a:pt x="1566" y="2124"/>
                    <a:pt x="1368" y="2370"/>
                  </a:cubicBezTo>
                  <a:cubicBezTo>
                    <a:pt x="1175" y="2612"/>
                    <a:pt x="999" y="2872"/>
                    <a:pt x="838" y="3148"/>
                  </a:cubicBezTo>
                  <a:cubicBezTo>
                    <a:pt x="824" y="3176"/>
                    <a:pt x="807" y="3204"/>
                    <a:pt x="793" y="3232"/>
                  </a:cubicBezTo>
                  <a:cubicBezTo>
                    <a:pt x="734" y="3338"/>
                    <a:pt x="679" y="3441"/>
                    <a:pt x="628" y="3547"/>
                  </a:cubicBezTo>
                  <a:lnTo>
                    <a:pt x="584" y="3644"/>
                  </a:lnTo>
                  <a:cubicBezTo>
                    <a:pt x="581" y="3653"/>
                    <a:pt x="575" y="3658"/>
                    <a:pt x="573" y="3664"/>
                  </a:cubicBezTo>
                  <a:cubicBezTo>
                    <a:pt x="570" y="3672"/>
                    <a:pt x="561" y="3684"/>
                    <a:pt x="559" y="3695"/>
                  </a:cubicBezTo>
                  <a:lnTo>
                    <a:pt x="458" y="3937"/>
                  </a:lnTo>
                  <a:cubicBezTo>
                    <a:pt x="444" y="3971"/>
                    <a:pt x="433" y="3999"/>
                    <a:pt x="422" y="4029"/>
                  </a:cubicBezTo>
                  <a:lnTo>
                    <a:pt x="333" y="4278"/>
                  </a:lnTo>
                  <a:lnTo>
                    <a:pt x="263" y="4509"/>
                  </a:lnTo>
                  <a:lnTo>
                    <a:pt x="252" y="4543"/>
                  </a:lnTo>
                  <a:cubicBezTo>
                    <a:pt x="246" y="4559"/>
                    <a:pt x="238" y="4579"/>
                    <a:pt x="235" y="4599"/>
                  </a:cubicBezTo>
                  <a:lnTo>
                    <a:pt x="210" y="4688"/>
                  </a:lnTo>
                  <a:cubicBezTo>
                    <a:pt x="112" y="5064"/>
                    <a:pt x="51" y="5444"/>
                    <a:pt x="17" y="5854"/>
                  </a:cubicBezTo>
                  <a:cubicBezTo>
                    <a:pt x="15" y="5901"/>
                    <a:pt x="12" y="5943"/>
                    <a:pt x="12" y="5985"/>
                  </a:cubicBezTo>
                  <a:cubicBezTo>
                    <a:pt x="3" y="6069"/>
                    <a:pt x="1" y="6133"/>
                    <a:pt x="1" y="6183"/>
                  </a:cubicBezTo>
                  <a:lnTo>
                    <a:pt x="3" y="6303"/>
                  </a:lnTo>
                  <a:lnTo>
                    <a:pt x="26" y="6303"/>
                  </a:lnTo>
                  <a:lnTo>
                    <a:pt x="26" y="6303"/>
                  </a:lnTo>
                  <a:lnTo>
                    <a:pt x="26" y="6303"/>
                  </a:lnTo>
                  <a:lnTo>
                    <a:pt x="430" y="6309"/>
                  </a:lnTo>
                  <a:lnTo>
                    <a:pt x="370" y="6308"/>
                  </a:lnTo>
                  <a:lnTo>
                    <a:pt x="370" y="6308"/>
                  </a:lnTo>
                  <a:lnTo>
                    <a:pt x="796" y="6314"/>
                  </a:lnTo>
                  <a:lnTo>
                    <a:pt x="807" y="6314"/>
                  </a:lnTo>
                  <a:cubicBezTo>
                    <a:pt x="807" y="6314"/>
                    <a:pt x="807" y="6278"/>
                    <a:pt x="804" y="6208"/>
                  </a:cubicBezTo>
                  <a:cubicBezTo>
                    <a:pt x="804" y="6175"/>
                    <a:pt x="807" y="6136"/>
                    <a:pt x="810" y="6085"/>
                  </a:cubicBezTo>
                  <a:cubicBezTo>
                    <a:pt x="812" y="6041"/>
                    <a:pt x="818" y="5985"/>
                    <a:pt x="821" y="5924"/>
                  </a:cubicBezTo>
                  <a:cubicBezTo>
                    <a:pt x="838" y="5675"/>
                    <a:pt x="877" y="5318"/>
                    <a:pt x="985" y="4905"/>
                  </a:cubicBezTo>
                  <a:cubicBezTo>
                    <a:pt x="1008" y="4799"/>
                    <a:pt x="1044" y="4696"/>
                    <a:pt x="1078" y="4585"/>
                  </a:cubicBezTo>
                  <a:cubicBezTo>
                    <a:pt x="1097" y="4529"/>
                    <a:pt x="1117" y="4476"/>
                    <a:pt x="1133" y="4417"/>
                  </a:cubicBezTo>
                  <a:cubicBezTo>
                    <a:pt x="1156" y="4361"/>
                    <a:pt x="1172" y="4306"/>
                    <a:pt x="1197" y="4244"/>
                  </a:cubicBezTo>
                  <a:cubicBezTo>
                    <a:pt x="1245" y="4133"/>
                    <a:pt x="1292" y="4015"/>
                    <a:pt x="1351" y="3901"/>
                  </a:cubicBezTo>
                  <a:cubicBezTo>
                    <a:pt x="1365" y="3873"/>
                    <a:pt x="1379" y="3845"/>
                    <a:pt x="1393" y="3812"/>
                  </a:cubicBezTo>
                  <a:lnTo>
                    <a:pt x="1412" y="3770"/>
                  </a:lnTo>
                  <a:lnTo>
                    <a:pt x="1437" y="3728"/>
                  </a:lnTo>
                  <a:cubicBezTo>
                    <a:pt x="1468" y="3670"/>
                    <a:pt x="1502" y="3611"/>
                    <a:pt x="1532" y="3555"/>
                  </a:cubicBezTo>
                  <a:cubicBezTo>
                    <a:pt x="1663" y="3324"/>
                    <a:pt x="1817" y="3095"/>
                    <a:pt x="1993" y="2874"/>
                  </a:cubicBezTo>
                  <a:cubicBezTo>
                    <a:pt x="2166" y="2660"/>
                    <a:pt x="2361" y="2450"/>
                    <a:pt x="2567" y="2255"/>
                  </a:cubicBezTo>
                  <a:cubicBezTo>
                    <a:pt x="2668" y="2157"/>
                    <a:pt x="2776" y="2065"/>
                    <a:pt x="2888" y="1979"/>
                  </a:cubicBezTo>
                  <a:cubicBezTo>
                    <a:pt x="2896" y="1976"/>
                    <a:pt x="2902" y="1968"/>
                    <a:pt x="2910" y="1965"/>
                  </a:cubicBezTo>
                  <a:cubicBezTo>
                    <a:pt x="2927" y="1951"/>
                    <a:pt x="2947" y="1937"/>
                    <a:pt x="2966" y="1923"/>
                  </a:cubicBezTo>
                  <a:cubicBezTo>
                    <a:pt x="2986" y="1906"/>
                    <a:pt x="3011" y="1887"/>
                    <a:pt x="3030" y="1873"/>
                  </a:cubicBezTo>
                  <a:cubicBezTo>
                    <a:pt x="3036" y="1870"/>
                    <a:pt x="3042" y="1867"/>
                    <a:pt x="3044" y="1865"/>
                  </a:cubicBezTo>
                  <a:cubicBezTo>
                    <a:pt x="3072" y="1842"/>
                    <a:pt x="3100" y="1826"/>
                    <a:pt x="3128" y="1803"/>
                  </a:cubicBezTo>
                  <a:cubicBezTo>
                    <a:pt x="3134" y="1803"/>
                    <a:pt x="3134" y="1800"/>
                    <a:pt x="3136" y="1800"/>
                  </a:cubicBezTo>
                  <a:cubicBezTo>
                    <a:pt x="3156" y="1786"/>
                    <a:pt x="3181" y="1770"/>
                    <a:pt x="3203" y="1756"/>
                  </a:cubicBezTo>
                  <a:lnTo>
                    <a:pt x="3234" y="1733"/>
                  </a:lnTo>
                  <a:cubicBezTo>
                    <a:pt x="3329" y="1672"/>
                    <a:pt x="3427" y="1613"/>
                    <a:pt x="3516" y="1558"/>
                  </a:cubicBezTo>
                  <a:cubicBezTo>
                    <a:pt x="3541" y="1544"/>
                    <a:pt x="3560" y="1530"/>
                    <a:pt x="3583" y="1519"/>
                  </a:cubicBezTo>
                  <a:lnTo>
                    <a:pt x="3809" y="1399"/>
                  </a:lnTo>
                  <a:lnTo>
                    <a:pt x="4035" y="1293"/>
                  </a:lnTo>
                  <a:cubicBezTo>
                    <a:pt x="4040" y="1293"/>
                    <a:pt x="4040" y="1287"/>
                    <a:pt x="4043" y="1287"/>
                  </a:cubicBezTo>
                  <a:cubicBezTo>
                    <a:pt x="4057" y="1282"/>
                    <a:pt x="4068" y="1279"/>
                    <a:pt x="4082" y="1270"/>
                  </a:cubicBezTo>
                  <a:cubicBezTo>
                    <a:pt x="4085" y="1270"/>
                    <a:pt x="4088" y="1268"/>
                    <a:pt x="4090" y="1268"/>
                  </a:cubicBezTo>
                  <a:cubicBezTo>
                    <a:pt x="4102" y="1265"/>
                    <a:pt x="4116" y="1256"/>
                    <a:pt x="4127" y="1254"/>
                  </a:cubicBezTo>
                  <a:cubicBezTo>
                    <a:pt x="4185" y="1226"/>
                    <a:pt x="4244" y="1201"/>
                    <a:pt x="4305" y="1175"/>
                  </a:cubicBezTo>
                  <a:cubicBezTo>
                    <a:pt x="4425" y="1131"/>
                    <a:pt x="4542" y="1086"/>
                    <a:pt x="4660" y="1056"/>
                  </a:cubicBezTo>
                  <a:cubicBezTo>
                    <a:pt x="4701" y="1044"/>
                    <a:pt x="4729" y="1033"/>
                    <a:pt x="4757" y="1022"/>
                  </a:cubicBezTo>
                  <a:lnTo>
                    <a:pt x="4799" y="1008"/>
                  </a:lnTo>
                  <a:lnTo>
                    <a:pt x="5053" y="941"/>
                  </a:lnTo>
                  <a:lnTo>
                    <a:pt x="5176" y="919"/>
                  </a:lnTo>
                  <a:cubicBezTo>
                    <a:pt x="5198" y="910"/>
                    <a:pt x="5215" y="910"/>
                    <a:pt x="5234" y="905"/>
                  </a:cubicBezTo>
                  <a:cubicBezTo>
                    <a:pt x="5271" y="897"/>
                    <a:pt x="5301" y="891"/>
                    <a:pt x="5338" y="883"/>
                  </a:cubicBezTo>
                  <a:cubicBezTo>
                    <a:pt x="5662" y="827"/>
                    <a:pt x="5992" y="799"/>
                    <a:pt x="6313" y="799"/>
                  </a:cubicBezTo>
                  <a:cubicBezTo>
                    <a:pt x="6328" y="799"/>
                    <a:pt x="6343" y="799"/>
                    <a:pt x="6359" y="799"/>
                  </a:cubicBezTo>
                  <a:cubicBezTo>
                    <a:pt x="6431" y="799"/>
                    <a:pt x="6498" y="802"/>
                    <a:pt x="6554" y="807"/>
                  </a:cubicBezTo>
                  <a:cubicBezTo>
                    <a:pt x="6516" y="803"/>
                    <a:pt x="6472" y="802"/>
                    <a:pt x="6425" y="801"/>
                  </a:cubicBezTo>
                  <a:lnTo>
                    <a:pt x="6425" y="801"/>
                  </a:lnTo>
                  <a:cubicBezTo>
                    <a:pt x="6517" y="805"/>
                    <a:pt x="6591" y="811"/>
                    <a:pt x="6643" y="813"/>
                  </a:cubicBezTo>
                  <a:lnTo>
                    <a:pt x="6649" y="813"/>
                  </a:lnTo>
                  <a:cubicBezTo>
                    <a:pt x="6699" y="818"/>
                    <a:pt x="6735" y="821"/>
                    <a:pt x="6741" y="821"/>
                  </a:cubicBezTo>
                  <a:lnTo>
                    <a:pt x="6746" y="821"/>
                  </a:lnTo>
                  <a:lnTo>
                    <a:pt x="6822" y="34"/>
                  </a:lnTo>
                  <a:lnTo>
                    <a:pt x="6822" y="32"/>
                  </a:lnTo>
                  <a:lnTo>
                    <a:pt x="6822" y="29"/>
                  </a:lnTo>
                  <a:lnTo>
                    <a:pt x="6705" y="15"/>
                  </a:lnTo>
                  <a:cubicBezTo>
                    <a:pt x="6679" y="12"/>
                    <a:pt x="6654" y="12"/>
                    <a:pt x="6624" y="12"/>
                  </a:cubicBezTo>
                  <a:cubicBezTo>
                    <a:pt x="6557" y="9"/>
                    <a:pt x="6473" y="4"/>
                    <a:pt x="6373" y="1"/>
                  </a:cubicBezTo>
                  <a:cubicBezTo>
                    <a:pt x="6356" y="1"/>
                    <a:pt x="6340" y="1"/>
                    <a:pt x="632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10"/>
            <p:cNvSpPr/>
            <p:nvPr/>
          </p:nvSpPr>
          <p:spPr>
            <a:xfrm>
              <a:off x="891700" y="3633850"/>
              <a:ext cx="225" cy="25"/>
            </a:xfrm>
            <a:custGeom>
              <a:avLst/>
              <a:gdLst/>
              <a:ahLst/>
              <a:cxnLst/>
              <a:rect l="l" t="t" r="r" b="b"/>
              <a:pathLst>
                <a:path w="9" h="1" extrusionOk="0">
                  <a:moveTo>
                    <a:pt x="0" y="0"/>
                  </a:moveTo>
                  <a:lnTo>
                    <a:pt x="0" y="0"/>
                  </a:lnTo>
                  <a:lnTo>
                    <a:pt x="9" y="0"/>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10"/>
            <p:cNvSpPr/>
            <p:nvPr/>
          </p:nvSpPr>
          <p:spPr>
            <a:xfrm>
              <a:off x="889525" y="3633700"/>
              <a:ext cx="450" cy="25"/>
            </a:xfrm>
            <a:custGeom>
              <a:avLst/>
              <a:gdLst/>
              <a:ahLst/>
              <a:cxnLst/>
              <a:rect l="l" t="t" r="r" b="b"/>
              <a:pathLst>
                <a:path w="18" h="1" extrusionOk="0">
                  <a:moveTo>
                    <a:pt x="1" y="1"/>
                  </a:moveTo>
                  <a:lnTo>
                    <a:pt x="3" y="1"/>
                  </a:lnTo>
                  <a:lnTo>
                    <a:pt x="17" y="1"/>
                  </a:ln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10"/>
            <p:cNvSpPr/>
            <p:nvPr/>
          </p:nvSpPr>
          <p:spPr>
            <a:xfrm>
              <a:off x="889950" y="3633700"/>
              <a:ext cx="1775" cy="175"/>
            </a:xfrm>
            <a:custGeom>
              <a:avLst/>
              <a:gdLst/>
              <a:ahLst/>
              <a:cxnLst/>
              <a:rect l="l" t="t" r="r" b="b"/>
              <a:pathLst>
                <a:path w="71" h="7" extrusionOk="0">
                  <a:moveTo>
                    <a:pt x="0" y="1"/>
                  </a:moveTo>
                  <a:cubicBezTo>
                    <a:pt x="28" y="6"/>
                    <a:pt x="51" y="6"/>
                    <a:pt x="70" y="6"/>
                  </a:cubicBezTo>
                  <a:cubicBezTo>
                    <a:pt x="51" y="6"/>
                    <a:pt x="28" y="1"/>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10"/>
            <p:cNvSpPr/>
            <p:nvPr/>
          </p:nvSpPr>
          <p:spPr>
            <a:xfrm>
              <a:off x="726325" y="3778000"/>
              <a:ext cx="59525" cy="102775"/>
            </a:xfrm>
            <a:custGeom>
              <a:avLst/>
              <a:gdLst/>
              <a:ahLst/>
              <a:cxnLst/>
              <a:rect l="l" t="t" r="r" b="b"/>
              <a:pathLst>
                <a:path w="2381" h="4111" extrusionOk="0">
                  <a:moveTo>
                    <a:pt x="2004" y="3144"/>
                  </a:moveTo>
                  <a:lnTo>
                    <a:pt x="2026" y="3170"/>
                  </a:lnTo>
                  <a:cubicBezTo>
                    <a:pt x="2019" y="3162"/>
                    <a:pt x="2012" y="3153"/>
                    <a:pt x="2004" y="3144"/>
                  </a:cubicBezTo>
                  <a:close/>
                  <a:moveTo>
                    <a:pt x="2082" y="3240"/>
                  </a:moveTo>
                  <a:lnTo>
                    <a:pt x="2082" y="3240"/>
                  </a:lnTo>
                  <a:cubicBezTo>
                    <a:pt x="2087" y="3245"/>
                    <a:pt x="2090" y="3248"/>
                    <a:pt x="2090" y="3251"/>
                  </a:cubicBezTo>
                  <a:cubicBezTo>
                    <a:pt x="2090" y="3248"/>
                    <a:pt x="2085" y="3245"/>
                    <a:pt x="2082" y="3240"/>
                  </a:cubicBezTo>
                  <a:close/>
                  <a:moveTo>
                    <a:pt x="2124" y="3290"/>
                  </a:moveTo>
                  <a:lnTo>
                    <a:pt x="2257" y="3435"/>
                  </a:lnTo>
                  <a:cubicBezTo>
                    <a:pt x="2218" y="3393"/>
                    <a:pt x="2174" y="3346"/>
                    <a:pt x="2124" y="3290"/>
                  </a:cubicBezTo>
                  <a:close/>
                  <a:moveTo>
                    <a:pt x="2257" y="3435"/>
                  </a:moveTo>
                  <a:cubicBezTo>
                    <a:pt x="2275" y="3454"/>
                    <a:pt x="2290" y="3471"/>
                    <a:pt x="2303" y="3485"/>
                  </a:cubicBezTo>
                  <a:lnTo>
                    <a:pt x="2303" y="3485"/>
                  </a:lnTo>
                  <a:cubicBezTo>
                    <a:pt x="2288" y="3471"/>
                    <a:pt x="2273" y="3454"/>
                    <a:pt x="2257" y="3435"/>
                  </a:cubicBezTo>
                  <a:close/>
                  <a:moveTo>
                    <a:pt x="793" y="1"/>
                  </a:moveTo>
                  <a:lnTo>
                    <a:pt x="1" y="37"/>
                  </a:lnTo>
                  <a:lnTo>
                    <a:pt x="9" y="163"/>
                  </a:lnTo>
                  <a:lnTo>
                    <a:pt x="9" y="193"/>
                  </a:lnTo>
                  <a:cubicBezTo>
                    <a:pt x="9" y="207"/>
                    <a:pt x="12" y="224"/>
                    <a:pt x="12" y="238"/>
                  </a:cubicBezTo>
                  <a:cubicBezTo>
                    <a:pt x="17" y="302"/>
                    <a:pt x="26" y="375"/>
                    <a:pt x="37" y="461"/>
                  </a:cubicBezTo>
                  <a:cubicBezTo>
                    <a:pt x="40" y="503"/>
                    <a:pt x="51" y="548"/>
                    <a:pt x="56" y="598"/>
                  </a:cubicBezTo>
                  <a:cubicBezTo>
                    <a:pt x="65" y="645"/>
                    <a:pt x="73" y="696"/>
                    <a:pt x="81" y="751"/>
                  </a:cubicBezTo>
                  <a:cubicBezTo>
                    <a:pt x="93" y="804"/>
                    <a:pt x="101" y="860"/>
                    <a:pt x="112" y="916"/>
                  </a:cubicBezTo>
                  <a:cubicBezTo>
                    <a:pt x="126" y="972"/>
                    <a:pt x="137" y="1030"/>
                    <a:pt x="148" y="1089"/>
                  </a:cubicBezTo>
                  <a:cubicBezTo>
                    <a:pt x="162" y="1147"/>
                    <a:pt x="179" y="1209"/>
                    <a:pt x="193" y="1270"/>
                  </a:cubicBezTo>
                  <a:cubicBezTo>
                    <a:pt x="193" y="1279"/>
                    <a:pt x="196" y="1281"/>
                    <a:pt x="196" y="1287"/>
                  </a:cubicBezTo>
                  <a:cubicBezTo>
                    <a:pt x="196" y="1293"/>
                    <a:pt x="196" y="1295"/>
                    <a:pt x="199" y="1298"/>
                  </a:cubicBezTo>
                  <a:cubicBezTo>
                    <a:pt x="207" y="1323"/>
                    <a:pt x="210" y="1343"/>
                    <a:pt x="218" y="1368"/>
                  </a:cubicBezTo>
                  <a:cubicBezTo>
                    <a:pt x="224" y="1399"/>
                    <a:pt x="232" y="1432"/>
                    <a:pt x="240" y="1460"/>
                  </a:cubicBezTo>
                  <a:lnTo>
                    <a:pt x="302" y="1650"/>
                  </a:lnTo>
                  <a:cubicBezTo>
                    <a:pt x="307" y="1675"/>
                    <a:pt x="319" y="1703"/>
                    <a:pt x="330" y="1728"/>
                  </a:cubicBezTo>
                  <a:cubicBezTo>
                    <a:pt x="333" y="1733"/>
                    <a:pt x="335" y="1742"/>
                    <a:pt x="335" y="1747"/>
                  </a:cubicBezTo>
                  <a:lnTo>
                    <a:pt x="372" y="1845"/>
                  </a:lnTo>
                  <a:cubicBezTo>
                    <a:pt x="405" y="1943"/>
                    <a:pt x="447" y="2040"/>
                    <a:pt x="486" y="2132"/>
                  </a:cubicBezTo>
                  <a:cubicBezTo>
                    <a:pt x="500" y="2166"/>
                    <a:pt x="517" y="2205"/>
                    <a:pt x="531" y="2238"/>
                  </a:cubicBezTo>
                  <a:cubicBezTo>
                    <a:pt x="748" y="2721"/>
                    <a:pt x="1041" y="3206"/>
                    <a:pt x="1337" y="3575"/>
                  </a:cubicBezTo>
                  <a:lnTo>
                    <a:pt x="1434" y="3695"/>
                  </a:lnTo>
                  <a:cubicBezTo>
                    <a:pt x="1446" y="3706"/>
                    <a:pt x="1451" y="3714"/>
                    <a:pt x="1462" y="3728"/>
                  </a:cubicBezTo>
                  <a:cubicBezTo>
                    <a:pt x="1488" y="3753"/>
                    <a:pt x="1504" y="3778"/>
                    <a:pt x="1524" y="3798"/>
                  </a:cubicBezTo>
                  <a:lnTo>
                    <a:pt x="1672" y="3965"/>
                  </a:lnTo>
                  <a:cubicBezTo>
                    <a:pt x="1691" y="3990"/>
                    <a:pt x="1711" y="4007"/>
                    <a:pt x="1727" y="4027"/>
                  </a:cubicBezTo>
                  <a:lnTo>
                    <a:pt x="1811" y="4110"/>
                  </a:lnTo>
                  <a:lnTo>
                    <a:pt x="2375" y="3558"/>
                  </a:lnTo>
                  <a:cubicBezTo>
                    <a:pt x="2372" y="3555"/>
                    <a:pt x="2361" y="3547"/>
                    <a:pt x="2344" y="3527"/>
                  </a:cubicBezTo>
                  <a:lnTo>
                    <a:pt x="2344" y="3527"/>
                  </a:lnTo>
                  <a:lnTo>
                    <a:pt x="2375" y="3558"/>
                  </a:lnTo>
                  <a:lnTo>
                    <a:pt x="2380" y="3555"/>
                  </a:lnTo>
                  <a:lnTo>
                    <a:pt x="2344" y="3519"/>
                  </a:lnTo>
                  <a:cubicBezTo>
                    <a:pt x="2338" y="3513"/>
                    <a:pt x="2330" y="3502"/>
                    <a:pt x="2319" y="3496"/>
                  </a:cubicBezTo>
                  <a:cubicBezTo>
                    <a:pt x="2302" y="3477"/>
                    <a:pt x="2277" y="3455"/>
                    <a:pt x="2257" y="3430"/>
                  </a:cubicBezTo>
                  <a:lnTo>
                    <a:pt x="2129" y="3282"/>
                  </a:lnTo>
                  <a:cubicBezTo>
                    <a:pt x="2107" y="3259"/>
                    <a:pt x="2087" y="3234"/>
                    <a:pt x="2062" y="3206"/>
                  </a:cubicBezTo>
                  <a:lnTo>
                    <a:pt x="1965" y="3086"/>
                  </a:lnTo>
                  <a:cubicBezTo>
                    <a:pt x="1939" y="3056"/>
                    <a:pt x="1914" y="3025"/>
                    <a:pt x="1892" y="2989"/>
                  </a:cubicBezTo>
                  <a:lnTo>
                    <a:pt x="1783" y="2846"/>
                  </a:lnTo>
                  <a:cubicBezTo>
                    <a:pt x="1766" y="2819"/>
                    <a:pt x="1744" y="2791"/>
                    <a:pt x="1727" y="2760"/>
                  </a:cubicBezTo>
                  <a:cubicBezTo>
                    <a:pt x="1716" y="2743"/>
                    <a:pt x="1705" y="2724"/>
                    <a:pt x="1691" y="2707"/>
                  </a:cubicBezTo>
                  <a:cubicBezTo>
                    <a:pt x="1686" y="2693"/>
                    <a:pt x="1677" y="2682"/>
                    <a:pt x="1669" y="2673"/>
                  </a:cubicBezTo>
                  <a:cubicBezTo>
                    <a:pt x="1644" y="2637"/>
                    <a:pt x="1619" y="2604"/>
                    <a:pt x="1602" y="2565"/>
                  </a:cubicBezTo>
                  <a:lnTo>
                    <a:pt x="1507" y="2411"/>
                  </a:lnTo>
                  <a:cubicBezTo>
                    <a:pt x="1488" y="2381"/>
                    <a:pt x="1468" y="2344"/>
                    <a:pt x="1451" y="2311"/>
                  </a:cubicBezTo>
                  <a:cubicBezTo>
                    <a:pt x="1440" y="2288"/>
                    <a:pt x="1432" y="2272"/>
                    <a:pt x="1421" y="2249"/>
                  </a:cubicBezTo>
                  <a:lnTo>
                    <a:pt x="1376" y="2166"/>
                  </a:lnTo>
                  <a:cubicBezTo>
                    <a:pt x="1365" y="2149"/>
                    <a:pt x="1354" y="2132"/>
                    <a:pt x="1348" y="2116"/>
                  </a:cubicBezTo>
                  <a:cubicBezTo>
                    <a:pt x="1342" y="2104"/>
                    <a:pt x="1337" y="2093"/>
                    <a:pt x="1334" y="2082"/>
                  </a:cubicBezTo>
                  <a:lnTo>
                    <a:pt x="1253" y="1912"/>
                  </a:lnTo>
                  <a:cubicBezTo>
                    <a:pt x="1063" y="1493"/>
                    <a:pt x="918" y="1005"/>
                    <a:pt x="854" y="612"/>
                  </a:cubicBezTo>
                  <a:cubicBezTo>
                    <a:pt x="851" y="576"/>
                    <a:pt x="846" y="542"/>
                    <a:pt x="840" y="511"/>
                  </a:cubicBezTo>
                  <a:cubicBezTo>
                    <a:pt x="832" y="458"/>
                    <a:pt x="824" y="405"/>
                    <a:pt x="818" y="361"/>
                  </a:cubicBezTo>
                  <a:lnTo>
                    <a:pt x="796" y="165"/>
                  </a:lnTo>
                  <a:cubicBezTo>
                    <a:pt x="790" y="126"/>
                    <a:pt x="790" y="96"/>
                    <a:pt x="784" y="68"/>
                  </a:cubicBezTo>
                  <a:cubicBezTo>
                    <a:pt x="798" y="65"/>
                    <a:pt x="796" y="57"/>
                    <a:pt x="796" y="51"/>
                  </a:cubicBezTo>
                  <a:lnTo>
                    <a:pt x="79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10"/>
            <p:cNvSpPr/>
            <p:nvPr/>
          </p:nvSpPr>
          <p:spPr>
            <a:xfrm>
              <a:off x="907375" y="3616550"/>
              <a:ext cx="127875" cy="124525"/>
            </a:xfrm>
            <a:custGeom>
              <a:avLst/>
              <a:gdLst/>
              <a:ahLst/>
              <a:cxnLst/>
              <a:rect l="l" t="t" r="r" b="b"/>
              <a:pathLst>
                <a:path w="5115" h="4981" extrusionOk="0">
                  <a:moveTo>
                    <a:pt x="4826" y="3874"/>
                  </a:moveTo>
                  <a:cubicBezTo>
                    <a:pt x="4829" y="3881"/>
                    <a:pt x="4832" y="3888"/>
                    <a:pt x="4836" y="3895"/>
                  </a:cubicBezTo>
                  <a:cubicBezTo>
                    <a:pt x="4832" y="3888"/>
                    <a:pt x="4829" y="3881"/>
                    <a:pt x="4826" y="3874"/>
                  </a:cubicBezTo>
                  <a:close/>
                  <a:moveTo>
                    <a:pt x="4869" y="3987"/>
                  </a:moveTo>
                  <a:lnTo>
                    <a:pt x="4869" y="3987"/>
                  </a:lnTo>
                  <a:cubicBezTo>
                    <a:pt x="4875" y="4001"/>
                    <a:pt x="4880" y="4015"/>
                    <a:pt x="4889" y="4029"/>
                  </a:cubicBezTo>
                  <a:cubicBezTo>
                    <a:pt x="4897" y="4074"/>
                    <a:pt x="4919" y="4118"/>
                    <a:pt x="4933" y="4160"/>
                  </a:cubicBezTo>
                  <a:cubicBezTo>
                    <a:pt x="4936" y="4174"/>
                    <a:pt x="4939" y="4185"/>
                    <a:pt x="4944" y="4199"/>
                  </a:cubicBezTo>
                  <a:cubicBezTo>
                    <a:pt x="4939" y="4188"/>
                    <a:pt x="4936" y="4182"/>
                    <a:pt x="4933" y="4171"/>
                  </a:cubicBezTo>
                  <a:cubicBezTo>
                    <a:pt x="4916" y="4113"/>
                    <a:pt x="4891" y="4054"/>
                    <a:pt x="4869" y="3987"/>
                  </a:cubicBezTo>
                  <a:close/>
                  <a:moveTo>
                    <a:pt x="4981" y="4327"/>
                  </a:moveTo>
                  <a:lnTo>
                    <a:pt x="4981" y="4327"/>
                  </a:lnTo>
                  <a:cubicBezTo>
                    <a:pt x="4986" y="4336"/>
                    <a:pt x="4986" y="4341"/>
                    <a:pt x="4989" y="4350"/>
                  </a:cubicBezTo>
                  <a:lnTo>
                    <a:pt x="4989" y="4355"/>
                  </a:lnTo>
                  <a:cubicBezTo>
                    <a:pt x="4986" y="4347"/>
                    <a:pt x="4981" y="4336"/>
                    <a:pt x="4981" y="4327"/>
                  </a:cubicBezTo>
                  <a:close/>
                  <a:moveTo>
                    <a:pt x="5034" y="4514"/>
                  </a:moveTo>
                  <a:cubicBezTo>
                    <a:pt x="5034" y="4517"/>
                    <a:pt x="5036" y="4523"/>
                    <a:pt x="5036" y="4528"/>
                  </a:cubicBezTo>
                  <a:lnTo>
                    <a:pt x="5036" y="4528"/>
                  </a:lnTo>
                  <a:cubicBezTo>
                    <a:pt x="5036" y="4523"/>
                    <a:pt x="5034" y="4520"/>
                    <a:pt x="5034" y="4517"/>
                  </a:cubicBezTo>
                  <a:lnTo>
                    <a:pt x="5034" y="4514"/>
                  </a:lnTo>
                  <a:close/>
                  <a:moveTo>
                    <a:pt x="154" y="1"/>
                  </a:moveTo>
                  <a:lnTo>
                    <a:pt x="1" y="779"/>
                  </a:lnTo>
                  <a:lnTo>
                    <a:pt x="82" y="796"/>
                  </a:lnTo>
                  <a:cubicBezTo>
                    <a:pt x="104" y="798"/>
                    <a:pt x="126" y="807"/>
                    <a:pt x="154" y="810"/>
                  </a:cubicBezTo>
                  <a:lnTo>
                    <a:pt x="163" y="810"/>
                  </a:lnTo>
                  <a:cubicBezTo>
                    <a:pt x="165" y="810"/>
                    <a:pt x="174" y="812"/>
                    <a:pt x="179" y="812"/>
                  </a:cubicBezTo>
                  <a:cubicBezTo>
                    <a:pt x="191" y="815"/>
                    <a:pt x="202" y="815"/>
                    <a:pt x="216" y="821"/>
                  </a:cubicBezTo>
                  <a:lnTo>
                    <a:pt x="414" y="868"/>
                  </a:lnTo>
                  <a:cubicBezTo>
                    <a:pt x="425" y="871"/>
                    <a:pt x="433" y="877"/>
                    <a:pt x="442" y="877"/>
                  </a:cubicBezTo>
                  <a:cubicBezTo>
                    <a:pt x="458" y="879"/>
                    <a:pt x="475" y="882"/>
                    <a:pt x="495" y="890"/>
                  </a:cubicBezTo>
                  <a:lnTo>
                    <a:pt x="581" y="913"/>
                  </a:lnTo>
                  <a:cubicBezTo>
                    <a:pt x="601" y="921"/>
                    <a:pt x="623" y="927"/>
                    <a:pt x="648" y="935"/>
                  </a:cubicBezTo>
                  <a:cubicBezTo>
                    <a:pt x="684" y="949"/>
                    <a:pt x="726" y="960"/>
                    <a:pt x="765" y="974"/>
                  </a:cubicBezTo>
                  <a:lnTo>
                    <a:pt x="969" y="1047"/>
                  </a:lnTo>
                  <a:cubicBezTo>
                    <a:pt x="1000" y="1058"/>
                    <a:pt x="1030" y="1072"/>
                    <a:pt x="1061" y="1086"/>
                  </a:cubicBezTo>
                  <a:cubicBezTo>
                    <a:pt x="1318" y="1189"/>
                    <a:pt x="1599" y="1328"/>
                    <a:pt x="1881" y="1504"/>
                  </a:cubicBezTo>
                  <a:cubicBezTo>
                    <a:pt x="2001" y="1577"/>
                    <a:pt x="2121" y="1658"/>
                    <a:pt x="2241" y="1744"/>
                  </a:cubicBezTo>
                  <a:cubicBezTo>
                    <a:pt x="2269" y="1764"/>
                    <a:pt x="2297" y="1786"/>
                    <a:pt x="2328" y="1806"/>
                  </a:cubicBezTo>
                  <a:cubicBezTo>
                    <a:pt x="2341" y="1817"/>
                    <a:pt x="2353" y="1825"/>
                    <a:pt x="2367" y="1833"/>
                  </a:cubicBezTo>
                  <a:cubicBezTo>
                    <a:pt x="2392" y="1856"/>
                    <a:pt x="2414" y="1872"/>
                    <a:pt x="2439" y="1895"/>
                  </a:cubicBezTo>
                  <a:lnTo>
                    <a:pt x="2481" y="1925"/>
                  </a:lnTo>
                  <a:cubicBezTo>
                    <a:pt x="2595" y="2020"/>
                    <a:pt x="2704" y="2118"/>
                    <a:pt x="2813" y="2221"/>
                  </a:cubicBezTo>
                  <a:cubicBezTo>
                    <a:pt x="3098" y="2500"/>
                    <a:pt x="3354" y="2815"/>
                    <a:pt x="3558" y="3128"/>
                  </a:cubicBezTo>
                  <a:cubicBezTo>
                    <a:pt x="3594" y="3181"/>
                    <a:pt x="3628" y="3234"/>
                    <a:pt x="3661" y="3284"/>
                  </a:cubicBezTo>
                  <a:cubicBezTo>
                    <a:pt x="3803" y="3521"/>
                    <a:pt x="3934" y="3772"/>
                    <a:pt x="4040" y="4029"/>
                  </a:cubicBezTo>
                  <a:lnTo>
                    <a:pt x="4082" y="4129"/>
                  </a:lnTo>
                  <a:cubicBezTo>
                    <a:pt x="4088" y="4149"/>
                    <a:pt x="4099" y="4171"/>
                    <a:pt x="4107" y="4194"/>
                  </a:cubicBezTo>
                  <a:cubicBezTo>
                    <a:pt x="4110" y="4202"/>
                    <a:pt x="4116" y="4216"/>
                    <a:pt x="4121" y="4227"/>
                  </a:cubicBezTo>
                  <a:cubicBezTo>
                    <a:pt x="4130" y="4252"/>
                    <a:pt x="4138" y="4277"/>
                    <a:pt x="4144" y="4297"/>
                  </a:cubicBezTo>
                  <a:cubicBezTo>
                    <a:pt x="4158" y="4336"/>
                    <a:pt x="4172" y="4372"/>
                    <a:pt x="4183" y="4408"/>
                  </a:cubicBezTo>
                  <a:lnTo>
                    <a:pt x="4255" y="4646"/>
                  </a:lnTo>
                  <a:lnTo>
                    <a:pt x="4322" y="4908"/>
                  </a:lnTo>
                  <a:lnTo>
                    <a:pt x="4336" y="4980"/>
                  </a:lnTo>
                  <a:lnTo>
                    <a:pt x="4339" y="4980"/>
                  </a:lnTo>
                  <a:lnTo>
                    <a:pt x="4596" y="4927"/>
                  </a:lnTo>
                  <a:lnTo>
                    <a:pt x="5112" y="4824"/>
                  </a:lnTo>
                  <a:lnTo>
                    <a:pt x="5115" y="4824"/>
                  </a:lnTo>
                  <a:lnTo>
                    <a:pt x="5098" y="4740"/>
                  </a:lnTo>
                  <a:cubicBezTo>
                    <a:pt x="5089" y="4704"/>
                    <a:pt x="5078" y="4662"/>
                    <a:pt x="5064" y="4606"/>
                  </a:cubicBezTo>
                  <a:cubicBezTo>
                    <a:pt x="5059" y="4579"/>
                    <a:pt x="5050" y="4548"/>
                    <a:pt x="5042" y="4512"/>
                  </a:cubicBezTo>
                  <a:lnTo>
                    <a:pt x="5020" y="4436"/>
                  </a:lnTo>
                  <a:cubicBezTo>
                    <a:pt x="5014" y="4420"/>
                    <a:pt x="5009" y="4403"/>
                    <a:pt x="5003" y="4383"/>
                  </a:cubicBezTo>
                  <a:cubicBezTo>
                    <a:pt x="5000" y="4372"/>
                    <a:pt x="4995" y="4364"/>
                    <a:pt x="4995" y="4353"/>
                  </a:cubicBezTo>
                  <a:cubicBezTo>
                    <a:pt x="4975" y="4297"/>
                    <a:pt x="4958" y="4233"/>
                    <a:pt x="4936" y="4168"/>
                  </a:cubicBezTo>
                  <a:cubicBezTo>
                    <a:pt x="4922" y="4127"/>
                    <a:pt x="4908" y="4079"/>
                    <a:pt x="4891" y="4035"/>
                  </a:cubicBezTo>
                  <a:cubicBezTo>
                    <a:pt x="4883" y="4009"/>
                    <a:pt x="4869" y="3987"/>
                    <a:pt x="4863" y="3959"/>
                  </a:cubicBezTo>
                  <a:cubicBezTo>
                    <a:pt x="4861" y="3945"/>
                    <a:pt x="4852" y="3934"/>
                    <a:pt x="4850" y="3920"/>
                  </a:cubicBezTo>
                  <a:cubicBezTo>
                    <a:pt x="4838" y="3895"/>
                    <a:pt x="4833" y="3870"/>
                    <a:pt x="4822" y="3848"/>
                  </a:cubicBezTo>
                  <a:lnTo>
                    <a:pt x="4771" y="3730"/>
                  </a:lnTo>
                  <a:cubicBezTo>
                    <a:pt x="4626" y="3376"/>
                    <a:pt x="4434" y="3019"/>
                    <a:pt x="4225" y="2698"/>
                  </a:cubicBezTo>
                  <a:cubicBezTo>
                    <a:pt x="3982" y="2330"/>
                    <a:pt x="3689" y="1973"/>
                    <a:pt x="3371" y="1663"/>
                  </a:cubicBezTo>
                  <a:cubicBezTo>
                    <a:pt x="3257" y="1549"/>
                    <a:pt x="3134" y="1440"/>
                    <a:pt x="3000" y="1334"/>
                  </a:cubicBezTo>
                  <a:lnTo>
                    <a:pt x="3000" y="1334"/>
                  </a:lnTo>
                  <a:cubicBezTo>
                    <a:pt x="3131" y="1440"/>
                    <a:pt x="3251" y="1549"/>
                    <a:pt x="3363" y="1660"/>
                  </a:cubicBezTo>
                  <a:cubicBezTo>
                    <a:pt x="3681" y="1967"/>
                    <a:pt x="3976" y="2324"/>
                    <a:pt x="4219" y="2693"/>
                  </a:cubicBezTo>
                  <a:cubicBezTo>
                    <a:pt x="4431" y="3016"/>
                    <a:pt x="4618" y="3373"/>
                    <a:pt x="4766" y="3725"/>
                  </a:cubicBezTo>
                  <a:lnTo>
                    <a:pt x="4813" y="3838"/>
                  </a:lnTo>
                  <a:lnTo>
                    <a:pt x="4813" y="3838"/>
                  </a:lnTo>
                  <a:cubicBezTo>
                    <a:pt x="4796" y="3803"/>
                    <a:pt x="4783" y="3771"/>
                    <a:pt x="4769" y="3736"/>
                  </a:cubicBezTo>
                  <a:cubicBezTo>
                    <a:pt x="4637" y="3418"/>
                    <a:pt x="4456" y="3058"/>
                    <a:pt x="4219" y="2704"/>
                  </a:cubicBezTo>
                  <a:cubicBezTo>
                    <a:pt x="3982" y="2344"/>
                    <a:pt x="3692" y="1987"/>
                    <a:pt x="3363" y="1669"/>
                  </a:cubicBezTo>
                  <a:cubicBezTo>
                    <a:pt x="3039" y="1348"/>
                    <a:pt x="2673" y="1063"/>
                    <a:pt x="2308" y="837"/>
                  </a:cubicBezTo>
                  <a:cubicBezTo>
                    <a:pt x="1940" y="606"/>
                    <a:pt x="1577" y="436"/>
                    <a:pt x="1256" y="310"/>
                  </a:cubicBezTo>
                  <a:cubicBezTo>
                    <a:pt x="1178" y="282"/>
                    <a:pt x="1097" y="254"/>
                    <a:pt x="1025" y="227"/>
                  </a:cubicBezTo>
                  <a:cubicBezTo>
                    <a:pt x="986" y="213"/>
                    <a:pt x="949" y="204"/>
                    <a:pt x="916" y="193"/>
                  </a:cubicBezTo>
                  <a:cubicBezTo>
                    <a:pt x="880" y="179"/>
                    <a:pt x="846" y="171"/>
                    <a:pt x="810" y="160"/>
                  </a:cubicBezTo>
                  <a:cubicBezTo>
                    <a:pt x="679" y="115"/>
                    <a:pt x="559" y="90"/>
                    <a:pt x="461" y="67"/>
                  </a:cubicBezTo>
                  <a:cubicBezTo>
                    <a:pt x="364" y="40"/>
                    <a:pt x="288" y="28"/>
                    <a:pt x="235" y="14"/>
                  </a:cubicBezTo>
                  <a:cubicBezTo>
                    <a:pt x="193" y="3"/>
                    <a:pt x="165" y="1"/>
                    <a:pt x="16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10"/>
            <p:cNvSpPr/>
            <p:nvPr/>
          </p:nvSpPr>
          <p:spPr>
            <a:xfrm>
              <a:off x="911425" y="3616475"/>
              <a:ext cx="71025" cy="33450"/>
            </a:xfrm>
            <a:custGeom>
              <a:avLst/>
              <a:gdLst/>
              <a:ahLst/>
              <a:cxnLst/>
              <a:rect l="l" t="t" r="r" b="b"/>
              <a:pathLst>
                <a:path w="2841" h="1338" extrusionOk="0">
                  <a:moveTo>
                    <a:pt x="1" y="1"/>
                  </a:moveTo>
                  <a:lnTo>
                    <a:pt x="79" y="17"/>
                  </a:lnTo>
                  <a:cubicBezTo>
                    <a:pt x="93" y="20"/>
                    <a:pt x="107" y="26"/>
                    <a:pt x="126" y="29"/>
                  </a:cubicBezTo>
                  <a:cubicBezTo>
                    <a:pt x="154" y="34"/>
                    <a:pt x="185" y="40"/>
                    <a:pt x="224" y="48"/>
                  </a:cubicBezTo>
                  <a:cubicBezTo>
                    <a:pt x="255" y="57"/>
                    <a:pt x="282" y="62"/>
                    <a:pt x="310" y="70"/>
                  </a:cubicBezTo>
                  <a:cubicBezTo>
                    <a:pt x="335" y="76"/>
                    <a:pt x="358" y="84"/>
                    <a:pt x="386" y="87"/>
                  </a:cubicBezTo>
                  <a:cubicBezTo>
                    <a:pt x="469" y="110"/>
                    <a:pt x="561" y="129"/>
                    <a:pt x="659" y="165"/>
                  </a:cubicBezTo>
                  <a:lnTo>
                    <a:pt x="759" y="196"/>
                  </a:lnTo>
                  <a:lnTo>
                    <a:pt x="790" y="207"/>
                  </a:lnTo>
                  <a:cubicBezTo>
                    <a:pt x="813" y="212"/>
                    <a:pt x="839" y="222"/>
                    <a:pt x="865" y="228"/>
                  </a:cubicBezTo>
                  <a:lnTo>
                    <a:pt x="865" y="228"/>
                  </a:lnTo>
                  <a:cubicBezTo>
                    <a:pt x="838" y="218"/>
                    <a:pt x="814" y="212"/>
                    <a:pt x="787" y="202"/>
                  </a:cubicBezTo>
                  <a:lnTo>
                    <a:pt x="757" y="190"/>
                  </a:lnTo>
                  <a:lnTo>
                    <a:pt x="651" y="160"/>
                  </a:lnTo>
                  <a:cubicBezTo>
                    <a:pt x="556" y="126"/>
                    <a:pt x="461" y="104"/>
                    <a:pt x="380" y="84"/>
                  </a:cubicBezTo>
                  <a:cubicBezTo>
                    <a:pt x="352" y="76"/>
                    <a:pt x="327" y="70"/>
                    <a:pt x="302" y="62"/>
                  </a:cubicBezTo>
                  <a:cubicBezTo>
                    <a:pt x="277" y="57"/>
                    <a:pt x="246" y="45"/>
                    <a:pt x="215" y="43"/>
                  </a:cubicBezTo>
                  <a:cubicBezTo>
                    <a:pt x="182" y="34"/>
                    <a:pt x="149" y="29"/>
                    <a:pt x="121" y="20"/>
                  </a:cubicBezTo>
                  <a:cubicBezTo>
                    <a:pt x="104" y="17"/>
                    <a:pt x="90" y="15"/>
                    <a:pt x="76" y="9"/>
                  </a:cubicBezTo>
                  <a:lnTo>
                    <a:pt x="1" y="1"/>
                  </a:lnTo>
                  <a:close/>
                  <a:moveTo>
                    <a:pt x="865" y="228"/>
                  </a:moveTo>
                  <a:cubicBezTo>
                    <a:pt x="866" y="229"/>
                    <a:pt x="867" y="229"/>
                    <a:pt x="868" y="230"/>
                  </a:cubicBezTo>
                  <a:lnTo>
                    <a:pt x="1103" y="313"/>
                  </a:lnTo>
                  <a:cubicBezTo>
                    <a:pt x="1147" y="330"/>
                    <a:pt x="1191" y="348"/>
                    <a:pt x="1234" y="366"/>
                  </a:cubicBezTo>
                  <a:lnTo>
                    <a:pt x="1234" y="366"/>
                  </a:lnTo>
                  <a:cubicBezTo>
                    <a:pt x="1192" y="348"/>
                    <a:pt x="1149" y="330"/>
                    <a:pt x="1105" y="313"/>
                  </a:cubicBezTo>
                  <a:lnTo>
                    <a:pt x="871" y="230"/>
                  </a:lnTo>
                  <a:cubicBezTo>
                    <a:pt x="869" y="229"/>
                    <a:pt x="867" y="229"/>
                    <a:pt x="865" y="228"/>
                  </a:cubicBezTo>
                  <a:close/>
                  <a:moveTo>
                    <a:pt x="1234" y="366"/>
                  </a:moveTo>
                  <a:lnTo>
                    <a:pt x="1234" y="366"/>
                  </a:lnTo>
                  <a:cubicBezTo>
                    <a:pt x="1555" y="500"/>
                    <a:pt x="1867" y="658"/>
                    <a:pt x="2154" y="840"/>
                  </a:cubicBezTo>
                  <a:cubicBezTo>
                    <a:pt x="2394" y="991"/>
                    <a:pt x="2629" y="1159"/>
                    <a:pt x="2841" y="1337"/>
                  </a:cubicBezTo>
                  <a:cubicBezTo>
                    <a:pt x="2626" y="1156"/>
                    <a:pt x="2392" y="988"/>
                    <a:pt x="2152" y="838"/>
                  </a:cubicBezTo>
                  <a:cubicBezTo>
                    <a:pt x="1862" y="656"/>
                    <a:pt x="1555" y="498"/>
                    <a:pt x="1234" y="36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10"/>
            <p:cNvSpPr/>
            <p:nvPr/>
          </p:nvSpPr>
          <p:spPr>
            <a:xfrm>
              <a:off x="977000" y="3752200"/>
              <a:ext cx="61400" cy="132825"/>
            </a:xfrm>
            <a:custGeom>
              <a:avLst/>
              <a:gdLst/>
              <a:ahLst/>
              <a:cxnLst/>
              <a:rect l="l" t="t" r="r" b="b"/>
              <a:pathLst>
                <a:path w="2456" h="5313" extrusionOk="0">
                  <a:moveTo>
                    <a:pt x="1629" y="1920"/>
                  </a:moveTo>
                  <a:cubicBezTo>
                    <a:pt x="1629" y="1923"/>
                    <a:pt x="1624" y="1934"/>
                    <a:pt x="1621" y="1948"/>
                  </a:cubicBezTo>
                  <a:cubicBezTo>
                    <a:pt x="1615" y="1970"/>
                    <a:pt x="1604" y="2006"/>
                    <a:pt x="1593" y="2051"/>
                  </a:cubicBezTo>
                  <a:lnTo>
                    <a:pt x="1618" y="1948"/>
                  </a:lnTo>
                  <a:lnTo>
                    <a:pt x="1624" y="1920"/>
                  </a:lnTo>
                  <a:close/>
                  <a:moveTo>
                    <a:pt x="1593" y="2051"/>
                  </a:moveTo>
                  <a:cubicBezTo>
                    <a:pt x="1587" y="2096"/>
                    <a:pt x="1573" y="2149"/>
                    <a:pt x="1554" y="2213"/>
                  </a:cubicBezTo>
                  <a:cubicBezTo>
                    <a:pt x="1534" y="2272"/>
                    <a:pt x="1518" y="2341"/>
                    <a:pt x="1493" y="2414"/>
                  </a:cubicBezTo>
                  <a:cubicBezTo>
                    <a:pt x="1442" y="2562"/>
                    <a:pt x="1381" y="2729"/>
                    <a:pt x="1303" y="2905"/>
                  </a:cubicBezTo>
                  <a:cubicBezTo>
                    <a:pt x="1295" y="2927"/>
                    <a:pt x="1283" y="2952"/>
                    <a:pt x="1275" y="2972"/>
                  </a:cubicBezTo>
                  <a:cubicBezTo>
                    <a:pt x="1267" y="2997"/>
                    <a:pt x="1255" y="3016"/>
                    <a:pt x="1244" y="3039"/>
                  </a:cubicBezTo>
                  <a:cubicBezTo>
                    <a:pt x="1225" y="3083"/>
                    <a:pt x="1200" y="3128"/>
                    <a:pt x="1183" y="3175"/>
                  </a:cubicBezTo>
                  <a:lnTo>
                    <a:pt x="1108" y="3309"/>
                  </a:lnTo>
                  <a:lnTo>
                    <a:pt x="1035" y="3446"/>
                  </a:lnTo>
                  <a:cubicBezTo>
                    <a:pt x="834" y="3806"/>
                    <a:pt x="578" y="4132"/>
                    <a:pt x="374" y="4364"/>
                  </a:cubicBezTo>
                  <a:cubicBezTo>
                    <a:pt x="321" y="4420"/>
                    <a:pt x="271" y="4473"/>
                    <a:pt x="229" y="4520"/>
                  </a:cubicBezTo>
                  <a:lnTo>
                    <a:pt x="114" y="4634"/>
                  </a:lnTo>
                  <a:cubicBezTo>
                    <a:pt x="81" y="4668"/>
                    <a:pt x="59" y="4690"/>
                    <a:pt x="39" y="4710"/>
                  </a:cubicBezTo>
                  <a:cubicBezTo>
                    <a:pt x="31" y="4715"/>
                    <a:pt x="25" y="4718"/>
                    <a:pt x="20" y="4724"/>
                  </a:cubicBezTo>
                  <a:cubicBezTo>
                    <a:pt x="25" y="4718"/>
                    <a:pt x="28" y="4713"/>
                    <a:pt x="34" y="4704"/>
                  </a:cubicBezTo>
                  <a:lnTo>
                    <a:pt x="112" y="4632"/>
                  </a:lnTo>
                  <a:lnTo>
                    <a:pt x="151" y="4593"/>
                  </a:lnTo>
                  <a:lnTo>
                    <a:pt x="226" y="4517"/>
                  </a:lnTo>
                  <a:lnTo>
                    <a:pt x="368" y="4361"/>
                  </a:lnTo>
                  <a:cubicBezTo>
                    <a:pt x="614" y="4088"/>
                    <a:pt x="854" y="3753"/>
                    <a:pt x="1032" y="3443"/>
                  </a:cubicBezTo>
                  <a:lnTo>
                    <a:pt x="1105" y="3307"/>
                  </a:lnTo>
                  <a:cubicBezTo>
                    <a:pt x="1113" y="3293"/>
                    <a:pt x="1119" y="3281"/>
                    <a:pt x="1127" y="3267"/>
                  </a:cubicBezTo>
                  <a:cubicBezTo>
                    <a:pt x="1144" y="3237"/>
                    <a:pt x="1161" y="3206"/>
                    <a:pt x="1175" y="3170"/>
                  </a:cubicBezTo>
                  <a:cubicBezTo>
                    <a:pt x="1197" y="3125"/>
                    <a:pt x="1216" y="3081"/>
                    <a:pt x="1239" y="3039"/>
                  </a:cubicBezTo>
                  <a:lnTo>
                    <a:pt x="1272" y="2972"/>
                  </a:lnTo>
                  <a:lnTo>
                    <a:pt x="1300" y="2905"/>
                  </a:lnTo>
                  <a:cubicBezTo>
                    <a:pt x="1367" y="2757"/>
                    <a:pt x="1426" y="2598"/>
                    <a:pt x="1490" y="2414"/>
                  </a:cubicBezTo>
                  <a:lnTo>
                    <a:pt x="1551" y="2213"/>
                  </a:lnTo>
                  <a:cubicBezTo>
                    <a:pt x="1562" y="2174"/>
                    <a:pt x="1573" y="2135"/>
                    <a:pt x="1579" y="2104"/>
                  </a:cubicBezTo>
                  <a:cubicBezTo>
                    <a:pt x="1582" y="2087"/>
                    <a:pt x="1587" y="2068"/>
                    <a:pt x="1593" y="2051"/>
                  </a:cubicBezTo>
                  <a:close/>
                  <a:moveTo>
                    <a:pt x="2405" y="1"/>
                  </a:moveTo>
                  <a:lnTo>
                    <a:pt x="1621" y="87"/>
                  </a:lnTo>
                  <a:lnTo>
                    <a:pt x="1629" y="168"/>
                  </a:lnTo>
                  <a:cubicBezTo>
                    <a:pt x="1632" y="196"/>
                    <a:pt x="1635" y="224"/>
                    <a:pt x="1638" y="260"/>
                  </a:cubicBezTo>
                  <a:lnTo>
                    <a:pt x="1638" y="277"/>
                  </a:lnTo>
                  <a:cubicBezTo>
                    <a:pt x="1643" y="288"/>
                    <a:pt x="1643" y="302"/>
                    <a:pt x="1643" y="310"/>
                  </a:cubicBezTo>
                  <a:lnTo>
                    <a:pt x="1646" y="374"/>
                  </a:lnTo>
                  <a:cubicBezTo>
                    <a:pt x="1646" y="400"/>
                    <a:pt x="1649" y="427"/>
                    <a:pt x="1649" y="455"/>
                  </a:cubicBezTo>
                  <a:cubicBezTo>
                    <a:pt x="1652" y="517"/>
                    <a:pt x="1657" y="589"/>
                    <a:pt x="1657" y="667"/>
                  </a:cubicBezTo>
                  <a:cubicBezTo>
                    <a:pt x="1624" y="2026"/>
                    <a:pt x="1289" y="3323"/>
                    <a:pt x="363" y="4355"/>
                  </a:cubicBezTo>
                  <a:lnTo>
                    <a:pt x="223" y="4509"/>
                  </a:lnTo>
                  <a:lnTo>
                    <a:pt x="145" y="4587"/>
                  </a:lnTo>
                  <a:lnTo>
                    <a:pt x="109" y="4626"/>
                  </a:lnTo>
                  <a:lnTo>
                    <a:pt x="34" y="4699"/>
                  </a:lnTo>
                  <a:cubicBezTo>
                    <a:pt x="20" y="4713"/>
                    <a:pt x="11" y="4724"/>
                    <a:pt x="6" y="4724"/>
                  </a:cubicBezTo>
                  <a:lnTo>
                    <a:pt x="0" y="4718"/>
                  </a:lnTo>
                  <a:lnTo>
                    <a:pt x="0" y="4718"/>
                  </a:lnTo>
                  <a:lnTo>
                    <a:pt x="536" y="5310"/>
                  </a:lnTo>
                  <a:lnTo>
                    <a:pt x="541" y="5312"/>
                  </a:lnTo>
                  <a:lnTo>
                    <a:pt x="575" y="5282"/>
                  </a:lnTo>
                  <a:cubicBezTo>
                    <a:pt x="1244" y="4615"/>
                    <a:pt x="1797" y="3837"/>
                    <a:pt x="2112" y="2941"/>
                  </a:cubicBezTo>
                  <a:cubicBezTo>
                    <a:pt x="2360" y="2241"/>
                    <a:pt x="2427" y="1543"/>
                    <a:pt x="2452" y="807"/>
                  </a:cubicBezTo>
                  <a:cubicBezTo>
                    <a:pt x="2452" y="776"/>
                    <a:pt x="2455" y="748"/>
                    <a:pt x="2455" y="715"/>
                  </a:cubicBezTo>
                  <a:lnTo>
                    <a:pt x="2455" y="665"/>
                  </a:lnTo>
                  <a:cubicBezTo>
                    <a:pt x="2447" y="575"/>
                    <a:pt x="2441" y="486"/>
                    <a:pt x="2441" y="402"/>
                  </a:cubicBezTo>
                  <a:cubicBezTo>
                    <a:pt x="2441" y="377"/>
                    <a:pt x="2441" y="358"/>
                    <a:pt x="2438" y="333"/>
                  </a:cubicBezTo>
                  <a:cubicBezTo>
                    <a:pt x="2438" y="260"/>
                    <a:pt x="2427" y="196"/>
                    <a:pt x="2424" y="143"/>
                  </a:cubicBezTo>
                  <a:cubicBezTo>
                    <a:pt x="2419" y="126"/>
                    <a:pt x="2419" y="109"/>
                    <a:pt x="2416" y="96"/>
                  </a:cubicBezTo>
                  <a:lnTo>
                    <a:pt x="2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10"/>
            <p:cNvSpPr/>
            <p:nvPr/>
          </p:nvSpPr>
          <p:spPr>
            <a:xfrm>
              <a:off x="1017450" y="3800200"/>
              <a:ext cx="300" cy="700"/>
            </a:xfrm>
            <a:custGeom>
              <a:avLst/>
              <a:gdLst/>
              <a:ahLst/>
              <a:cxnLst/>
              <a:rect l="l" t="t" r="r" b="b"/>
              <a:pathLst>
                <a:path w="12" h="28" extrusionOk="0">
                  <a:moveTo>
                    <a:pt x="11" y="0"/>
                  </a:moveTo>
                  <a:lnTo>
                    <a:pt x="0" y="28"/>
                  </a:lnTo>
                  <a:lnTo>
                    <a:pt x="3" y="28"/>
                  </a:lnTo>
                  <a:cubicBezTo>
                    <a:pt x="6" y="14"/>
                    <a:pt x="11" y="3"/>
                    <a:pt x="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10"/>
            <p:cNvSpPr/>
            <p:nvPr/>
          </p:nvSpPr>
          <p:spPr>
            <a:xfrm>
              <a:off x="778925" y="3872725"/>
              <a:ext cx="55800" cy="44175"/>
            </a:xfrm>
            <a:custGeom>
              <a:avLst/>
              <a:gdLst/>
              <a:ahLst/>
              <a:cxnLst/>
              <a:rect l="l" t="t" r="r" b="b"/>
              <a:pathLst>
                <a:path w="2232" h="1767" extrusionOk="0">
                  <a:moveTo>
                    <a:pt x="533" y="0"/>
                  </a:moveTo>
                  <a:lnTo>
                    <a:pt x="3" y="586"/>
                  </a:lnTo>
                  <a:lnTo>
                    <a:pt x="0" y="589"/>
                  </a:lnTo>
                  <a:lnTo>
                    <a:pt x="3" y="592"/>
                  </a:lnTo>
                  <a:cubicBezTo>
                    <a:pt x="6" y="592"/>
                    <a:pt x="31" y="617"/>
                    <a:pt x="81" y="656"/>
                  </a:cubicBezTo>
                  <a:cubicBezTo>
                    <a:pt x="95" y="670"/>
                    <a:pt x="112" y="678"/>
                    <a:pt x="128" y="698"/>
                  </a:cubicBezTo>
                  <a:cubicBezTo>
                    <a:pt x="170" y="731"/>
                    <a:pt x="223" y="773"/>
                    <a:pt x="279" y="818"/>
                  </a:cubicBezTo>
                  <a:cubicBezTo>
                    <a:pt x="463" y="963"/>
                    <a:pt x="686" y="1130"/>
                    <a:pt x="923" y="1264"/>
                  </a:cubicBezTo>
                  <a:lnTo>
                    <a:pt x="1016" y="1320"/>
                  </a:lnTo>
                  <a:cubicBezTo>
                    <a:pt x="1035" y="1331"/>
                    <a:pt x="1057" y="1345"/>
                    <a:pt x="1074" y="1356"/>
                  </a:cubicBezTo>
                  <a:cubicBezTo>
                    <a:pt x="1085" y="1362"/>
                    <a:pt x="1094" y="1370"/>
                    <a:pt x="1105" y="1373"/>
                  </a:cubicBezTo>
                  <a:lnTo>
                    <a:pt x="1286" y="1471"/>
                  </a:lnTo>
                  <a:cubicBezTo>
                    <a:pt x="1325" y="1493"/>
                    <a:pt x="1364" y="1510"/>
                    <a:pt x="1401" y="1526"/>
                  </a:cubicBezTo>
                  <a:cubicBezTo>
                    <a:pt x="1423" y="1538"/>
                    <a:pt x="1440" y="1549"/>
                    <a:pt x="1456" y="1554"/>
                  </a:cubicBezTo>
                  <a:cubicBezTo>
                    <a:pt x="1479" y="1565"/>
                    <a:pt x="1495" y="1577"/>
                    <a:pt x="1512" y="1582"/>
                  </a:cubicBezTo>
                  <a:cubicBezTo>
                    <a:pt x="1548" y="1599"/>
                    <a:pt x="1579" y="1613"/>
                    <a:pt x="1610" y="1627"/>
                  </a:cubicBezTo>
                  <a:lnTo>
                    <a:pt x="1847" y="1730"/>
                  </a:lnTo>
                  <a:cubicBezTo>
                    <a:pt x="1869" y="1738"/>
                    <a:pt x="1883" y="1744"/>
                    <a:pt x="1897" y="1750"/>
                  </a:cubicBezTo>
                  <a:cubicBezTo>
                    <a:pt x="1903" y="1752"/>
                    <a:pt x="1911" y="1752"/>
                    <a:pt x="1914" y="1758"/>
                  </a:cubicBezTo>
                  <a:lnTo>
                    <a:pt x="1942" y="1766"/>
                  </a:lnTo>
                  <a:lnTo>
                    <a:pt x="2224" y="1033"/>
                  </a:lnTo>
                  <a:lnTo>
                    <a:pt x="2232" y="1033"/>
                  </a:lnTo>
                  <a:cubicBezTo>
                    <a:pt x="2229" y="1027"/>
                    <a:pt x="2196" y="1019"/>
                    <a:pt x="2148" y="999"/>
                  </a:cubicBezTo>
                  <a:lnTo>
                    <a:pt x="1942" y="910"/>
                  </a:lnTo>
                  <a:cubicBezTo>
                    <a:pt x="1911" y="899"/>
                    <a:pt x="1883" y="885"/>
                    <a:pt x="1852" y="871"/>
                  </a:cubicBezTo>
                  <a:cubicBezTo>
                    <a:pt x="1839" y="865"/>
                    <a:pt x="1819" y="854"/>
                    <a:pt x="1802" y="846"/>
                  </a:cubicBezTo>
                  <a:lnTo>
                    <a:pt x="1652" y="773"/>
                  </a:lnTo>
                  <a:lnTo>
                    <a:pt x="1493" y="687"/>
                  </a:lnTo>
                  <a:cubicBezTo>
                    <a:pt x="1481" y="678"/>
                    <a:pt x="1476" y="676"/>
                    <a:pt x="1465" y="670"/>
                  </a:cubicBezTo>
                  <a:cubicBezTo>
                    <a:pt x="1448" y="659"/>
                    <a:pt x="1428" y="650"/>
                    <a:pt x="1414" y="642"/>
                  </a:cubicBezTo>
                  <a:lnTo>
                    <a:pt x="1336" y="592"/>
                  </a:lnTo>
                  <a:cubicBezTo>
                    <a:pt x="1113" y="463"/>
                    <a:pt x="898" y="302"/>
                    <a:pt x="773" y="204"/>
                  </a:cubicBezTo>
                  <a:cubicBezTo>
                    <a:pt x="728" y="168"/>
                    <a:pt x="686" y="134"/>
                    <a:pt x="653" y="104"/>
                  </a:cubicBezTo>
                  <a:cubicBezTo>
                    <a:pt x="631" y="87"/>
                    <a:pt x="614" y="73"/>
                    <a:pt x="600" y="59"/>
                  </a:cubicBezTo>
                  <a:lnTo>
                    <a:pt x="550" y="17"/>
                  </a:lnTo>
                  <a:lnTo>
                    <a:pt x="5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10"/>
            <p:cNvSpPr/>
            <p:nvPr/>
          </p:nvSpPr>
          <p:spPr>
            <a:xfrm>
              <a:off x="838975" y="3876825"/>
              <a:ext cx="142700" cy="50375"/>
            </a:xfrm>
            <a:custGeom>
              <a:avLst/>
              <a:gdLst/>
              <a:ahLst/>
              <a:cxnLst/>
              <a:rect l="l" t="t" r="r" b="b"/>
              <a:pathLst>
                <a:path w="5708" h="2015" extrusionOk="0">
                  <a:moveTo>
                    <a:pt x="5599" y="705"/>
                  </a:moveTo>
                  <a:lnTo>
                    <a:pt x="5599" y="705"/>
                  </a:lnTo>
                  <a:cubicBezTo>
                    <a:pt x="5590" y="712"/>
                    <a:pt x="5579" y="720"/>
                    <a:pt x="5568" y="727"/>
                  </a:cubicBezTo>
                  <a:lnTo>
                    <a:pt x="5568" y="727"/>
                  </a:lnTo>
                  <a:cubicBezTo>
                    <a:pt x="5579" y="720"/>
                    <a:pt x="5590" y="712"/>
                    <a:pt x="5599" y="705"/>
                  </a:cubicBezTo>
                  <a:close/>
                  <a:moveTo>
                    <a:pt x="5558" y="735"/>
                  </a:moveTo>
                  <a:cubicBezTo>
                    <a:pt x="5540" y="747"/>
                    <a:pt x="5521" y="762"/>
                    <a:pt x="5499" y="777"/>
                  </a:cubicBezTo>
                  <a:cubicBezTo>
                    <a:pt x="5520" y="762"/>
                    <a:pt x="5540" y="748"/>
                    <a:pt x="5558" y="735"/>
                  </a:cubicBezTo>
                  <a:close/>
                  <a:moveTo>
                    <a:pt x="460" y="1865"/>
                  </a:moveTo>
                  <a:cubicBezTo>
                    <a:pt x="467" y="1866"/>
                    <a:pt x="474" y="1868"/>
                    <a:pt x="482" y="1870"/>
                  </a:cubicBezTo>
                  <a:lnTo>
                    <a:pt x="482" y="1870"/>
                  </a:lnTo>
                  <a:lnTo>
                    <a:pt x="460" y="1865"/>
                  </a:lnTo>
                  <a:close/>
                  <a:moveTo>
                    <a:pt x="482" y="1870"/>
                  </a:moveTo>
                  <a:lnTo>
                    <a:pt x="555" y="1887"/>
                  </a:lnTo>
                  <a:cubicBezTo>
                    <a:pt x="531" y="1878"/>
                    <a:pt x="506" y="1875"/>
                    <a:pt x="482" y="1870"/>
                  </a:cubicBezTo>
                  <a:close/>
                  <a:moveTo>
                    <a:pt x="555" y="1887"/>
                  </a:moveTo>
                  <a:lnTo>
                    <a:pt x="555" y="1887"/>
                  </a:lnTo>
                  <a:cubicBezTo>
                    <a:pt x="564" y="1888"/>
                    <a:pt x="573" y="1890"/>
                    <a:pt x="582" y="1891"/>
                  </a:cubicBezTo>
                  <a:lnTo>
                    <a:pt x="582" y="1891"/>
                  </a:lnTo>
                  <a:cubicBezTo>
                    <a:pt x="573" y="1889"/>
                    <a:pt x="564" y="1888"/>
                    <a:pt x="555" y="1887"/>
                  </a:cubicBezTo>
                  <a:close/>
                  <a:moveTo>
                    <a:pt x="5217" y="1"/>
                  </a:moveTo>
                  <a:lnTo>
                    <a:pt x="5170" y="40"/>
                  </a:lnTo>
                  <a:cubicBezTo>
                    <a:pt x="5147" y="57"/>
                    <a:pt x="5119" y="76"/>
                    <a:pt x="5086" y="99"/>
                  </a:cubicBezTo>
                  <a:cubicBezTo>
                    <a:pt x="5072" y="113"/>
                    <a:pt x="5052" y="124"/>
                    <a:pt x="5033" y="138"/>
                  </a:cubicBezTo>
                  <a:lnTo>
                    <a:pt x="4935" y="207"/>
                  </a:lnTo>
                  <a:cubicBezTo>
                    <a:pt x="4910" y="224"/>
                    <a:pt x="4891" y="238"/>
                    <a:pt x="4865" y="258"/>
                  </a:cubicBezTo>
                  <a:cubicBezTo>
                    <a:pt x="4852" y="266"/>
                    <a:pt x="4835" y="274"/>
                    <a:pt x="4821" y="286"/>
                  </a:cubicBezTo>
                  <a:cubicBezTo>
                    <a:pt x="4807" y="294"/>
                    <a:pt x="4787" y="305"/>
                    <a:pt x="4773" y="316"/>
                  </a:cubicBezTo>
                  <a:cubicBezTo>
                    <a:pt x="4745" y="333"/>
                    <a:pt x="4718" y="355"/>
                    <a:pt x="4687" y="372"/>
                  </a:cubicBezTo>
                  <a:lnTo>
                    <a:pt x="4533" y="467"/>
                  </a:lnTo>
                  <a:cubicBezTo>
                    <a:pt x="4271" y="612"/>
                    <a:pt x="4026" y="735"/>
                    <a:pt x="3775" y="832"/>
                  </a:cubicBezTo>
                  <a:cubicBezTo>
                    <a:pt x="3473" y="947"/>
                    <a:pt x="3153" y="1042"/>
                    <a:pt x="2846" y="1103"/>
                  </a:cubicBezTo>
                  <a:cubicBezTo>
                    <a:pt x="2536" y="1167"/>
                    <a:pt x="2204" y="1206"/>
                    <a:pt x="1883" y="1212"/>
                  </a:cubicBezTo>
                  <a:cubicBezTo>
                    <a:pt x="1841" y="1213"/>
                    <a:pt x="1798" y="1214"/>
                    <a:pt x="1757" y="1214"/>
                  </a:cubicBezTo>
                  <a:cubicBezTo>
                    <a:pt x="1474" y="1214"/>
                    <a:pt x="1216" y="1184"/>
                    <a:pt x="1041" y="1164"/>
                  </a:cubicBezTo>
                  <a:lnTo>
                    <a:pt x="865" y="1136"/>
                  </a:lnTo>
                  <a:cubicBezTo>
                    <a:pt x="840" y="1131"/>
                    <a:pt x="817" y="1128"/>
                    <a:pt x="795" y="1122"/>
                  </a:cubicBezTo>
                  <a:lnTo>
                    <a:pt x="572" y="1075"/>
                  </a:lnTo>
                  <a:lnTo>
                    <a:pt x="566" y="1072"/>
                  </a:lnTo>
                  <a:cubicBezTo>
                    <a:pt x="541" y="1069"/>
                    <a:pt x="519" y="1061"/>
                    <a:pt x="497" y="1056"/>
                  </a:cubicBezTo>
                  <a:cubicBezTo>
                    <a:pt x="483" y="1053"/>
                    <a:pt x="469" y="1047"/>
                    <a:pt x="458" y="1044"/>
                  </a:cubicBezTo>
                  <a:lnTo>
                    <a:pt x="293" y="1003"/>
                  </a:lnTo>
                  <a:cubicBezTo>
                    <a:pt x="279" y="1000"/>
                    <a:pt x="268" y="997"/>
                    <a:pt x="262" y="991"/>
                  </a:cubicBezTo>
                  <a:cubicBezTo>
                    <a:pt x="254" y="989"/>
                    <a:pt x="251" y="989"/>
                    <a:pt x="251" y="989"/>
                  </a:cubicBezTo>
                  <a:lnTo>
                    <a:pt x="232" y="983"/>
                  </a:lnTo>
                  <a:lnTo>
                    <a:pt x="0" y="1739"/>
                  </a:lnTo>
                  <a:lnTo>
                    <a:pt x="0" y="1742"/>
                  </a:lnTo>
                  <a:lnTo>
                    <a:pt x="67" y="1764"/>
                  </a:lnTo>
                  <a:lnTo>
                    <a:pt x="251" y="1812"/>
                  </a:lnTo>
                  <a:lnTo>
                    <a:pt x="385" y="1842"/>
                  </a:lnTo>
                  <a:lnTo>
                    <a:pt x="544" y="1878"/>
                  </a:lnTo>
                  <a:cubicBezTo>
                    <a:pt x="566" y="1881"/>
                    <a:pt x="583" y="1890"/>
                    <a:pt x="603" y="1892"/>
                  </a:cubicBezTo>
                  <a:cubicBezTo>
                    <a:pt x="642" y="1898"/>
                    <a:pt x="684" y="1906"/>
                    <a:pt x="725" y="1912"/>
                  </a:cubicBezTo>
                  <a:lnTo>
                    <a:pt x="923" y="1940"/>
                  </a:lnTo>
                  <a:cubicBezTo>
                    <a:pt x="1215" y="1980"/>
                    <a:pt x="1487" y="1998"/>
                    <a:pt x="1740" y="1998"/>
                  </a:cubicBezTo>
                  <a:cubicBezTo>
                    <a:pt x="1789" y="1998"/>
                    <a:pt x="1838" y="1997"/>
                    <a:pt x="1886" y="1996"/>
                  </a:cubicBezTo>
                  <a:cubicBezTo>
                    <a:pt x="2249" y="1987"/>
                    <a:pt x="2634" y="1948"/>
                    <a:pt x="2988" y="1876"/>
                  </a:cubicBezTo>
                  <a:cubicBezTo>
                    <a:pt x="3342" y="1806"/>
                    <a:pt x="3710" y="1697"/>
                    <a:pt x="4054" y="1563"/>
                  </a:cubicBezTo>
                  <a:cubicBezTo>
                    <a:pt x="4341" y="1449"/>
                    <a:pt x="4634" y="1309"/>
                    <a:pt x="4924" y="1142"/>
                  </a:cubicBezTo>
                  <a:lnTo>
                    <a:pt x="5006" y="1107"/>
                  </a:lnTo>
                  <a:lnTo>
                    <a:pt x="5006" y="1107"/>
                  </a:lnTo>
                  <a:lnTo>
                    <a:pt x="4927" y="1153"/>
                  </a:lnTo>
                  <a:cubicBezTo>
                    <a:pt x="4899" y="1170"/>
                    <a:pt x="4870" y="1187"/>
                    <a:pt x="4842" y="1204"/>
                  </a:cubicBezTo>
                  <a:lnTo>
                    <a:pt x="4842" y="1204"/>
                  </a:lnTo>
                  <a:cubicBezTo>
                    <a:pt x="4871" y="1188"/>
                    <a:pt x="4899" y="1172"/>
                    <a:pt x="4927" y="1156"/>
                  </a:cubicBezTo>
                  <a:cubicBezTo>
                    <a:pt x="4962" y="1137"/>
                    <a:pt x="4997" y="1116"/>
                    <a:pt x="5031" y="1096"/>
                  </a:cubicBezTo>
                  <a:lnTo>
                    <a:pt x="5031" y="1096"/>
                  </a:lnTo>
                  <a:lnTo>
                    <a:pt x="5105" y="1064"/>
                  </a:lnTo>
                  <a:cubicBezTo>
                    <a:pt x="5142" y="1039"/>
                    <a:pt x="5175" y="1016"/>
                    <a:pt x="5211" y="997"/>
                  </a:cubicBezTo>
                  <a:cubicBezTo>
                    <a:pt x="5228" y="986"/>
                    <a:pt x="5245" y="972"/>
                    <a:pt x="5259" y="961"/>
                  </a:cubicBezTo>
                  <a:lnTo>
                    <a:pt x="5393" y="871"/>
                  </a:lnTo>
                  <a:lnTo>
                    <a:pt x="5499" y="790"/>
                  </a:lnTo>
                  <a:cubicBezTo>
                    <a:pt x="5524" y="774"/>
                    <a:pt x="5546" y="757"/>
                    <a:pt x="5566" y="743"/>
                  </a:cubicBezTo>
                  <a:cubicBezTo>
                    <a:pt x="5602" y="712"/>
                    <a:pt x="5633" y="693"/>
                    <a:pt x="5652" y="676"/>
                  </a:cubicBezTo>
                  <a:lnTo>
                    <a:pt x="5708" y="629"/>
                  </a:lnTo>
                  <a:lnTo>
                    <a:pt x="5702" y="621"/>
                  </a:lnTo>
                  <a:lnTo>
                    <a:pt x="5702" y="621"/>
                  </a:lnTo>
                  <a:lnTo>
                    <a:pt x="5679" y="639"/>
                  </a:lnTo>
                  <a:lnTo>
                    <a:pt x="5679" y="639"/>
                  </a:lnTo>
                  <a:cubicBezTo>
                    <a:pt x="5690" y="630"/>
                    <a:pt x="5697" y="624"/>
                    <a:pt x="5702" y="621"/>
                  </a:cubicBezTo>
                  <a:lnTo>
                    <a:pt x="5702" y="621"/>
                  </a:lnTo>
                  <a:lnTo>
                    <a:pt x="5702" y="621"/>
                  </a:lnTo>
                  <a:lnTo>
                    <a:pt x="5702" y="621"/>
                  </a:lnTo>
                  <a:lnTo>
                    <a:pt x="5702" y="620"/>
                  </a:lnTo>
                  <a:lnTo>
                    <a:pt x="5702" y="620"/>
                  </a:lnTo>
                  <a:cubicBezTo>
                    <a:pt x="5702" y="620"/>
                    <a:pt x="5702" y="621"/>
                    <a:pt x="5702" y="621"/>
                  </a:cubicBezTo>
                  <a:lnTo>
                    <a:pt x="5702" y="621"/>
                  </a:lnTo>
                  <a:lnTo>
                    <a:pt x="5220" y="7"/>
                  </a:lnTo>
                  <a:lnTo>
                    <a:pt x="5217" y="1"/>
                  </a:lnTo>
                  <a:close/>
                  <a:moveTo>
                    <a:pt x="4842" y="1204"/>
                  </a:moveTo>
                  <a:cubicBezTo>
                    <a:pt x="4616" y="1329"/>
                    <a:pt x="4351" y="1461"/>
                    <a:pt x="4059" y="1574"/>
                  </a:cubicBezTo>
                  <a:cubicBezTo>
                    <a:pt x="3727" y="1706"/>
                    <a:pt x="3365" y="1812"/>
                    <a:pt x="2996" y="1887"/>
                  </a:cubicBezTo>
                  <a:cubicBezTo>
                    <a:pt x="2625" y="1959"/>
                    <a:pt x="2249" y="1998"/>
                    <a:pt x="1897" y="2004"/>
                  </a:cubicBezTo>
                  <a:cubicBezTo>
                    <a:pt x="1844" y="2006"/>
                    <a:pt x="1791" y="2007"/>
                    <a:pt x="1739" y="2007"/>
                  </a:cubicBezTo>
                  <a:cubicBezTo>
                    <a:pt x="1447" y="2007"/>
                    <a:pt x="1171" y="1981"/>
                    <a:pt x="935" y="1948"/>
                  </a:cubicBezTo>
                  <a:cubicBezTo>
                    <a:pt x="865" y="1943"/>
                    <a:pt x="798" y="1932"/>
                    <a:pt x="734" y="1920"/>
                  </a:cubicBezTo>
                  <a:cubicBezTo>
                    <a:pt x="680" y="1911"/>
                    <a:pt x="630" y="1900"/>
                    <a:pt x="582" y="1891"/>
                  </a:cubicBezTo>
                  <a:lnTo>
                    <a:pt x="582" y="1891"/>
                  </a:lnTo>
                  <a:cubicBezTo>
                    <a:pt x="593" y="1893"/>
                    <a:pt x="603" y="1896"/>
                    <a:pt x="614" y="1901"/>
                  </a:cubicBezTo>
                  <a:cubicBezTo>
                    <a:pt x="653" y="1909"/>
                    <a:pt x="692" y="1918"/>
                    <a:pt x="734" y="1923"/>
                  </a:cubicBezTo>
                  <a:lnTo>
                    <a:pt x="935" y="1957"/>
                  </a:lnTo>
                  <a:cubicBezTo>
                    <a:pt x="1233" y="1995"/>
                    <a:pt x="1505" y="2014"/>
                    <a:pt x="1762" y="2014"/>
                  </a:cubicBezTo>
                  <a:cubicBezTo>
                    <a:pt x="1807" y="2014"/>
                    <a:pt x="1852" y="2014"/>
                    <a:pt x="1897" y="2012"/>
                  </a:cubicBezTo>
                  <a:cubicBezTo>
                    <a:pt x="2260" y="2004"/>
                    <a:pt x="2645" y="1962"/>
                    <a:pt x="2996" y="1892"/>
                  </a:cubicBezTo>
                  <a:cubicBezTo>
                    <a:pt x="3351" y="1823"/>
                    <a:pt x="3719" y="1714"/>
                    <a:pt x="4059" y="1583"/>
                  </a:cubicBezTo>
                  <a:cubicBezTo>
                    <a:pt x="4318" y="1480"/>
                    <a:pt x="4582" y="1356"/>
                    <a:pt x="4842" y="120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10"/>
            <p:cNvSpPr/>
            <p:nvPr/>
          </p:nvSpPr>
          <p:spPr>
            <a:xfrm>
              <a:off x="831700" y="4000075"/>
              <a:ext cx="875" cy="175"/>
            </a:xfrm>
            <a:custGeom>
              <a:avLst/>
              <a:gdLst/>
              <a:ahLst/>
              <a:cxnLst/>
              <a:rect l="l" t="t" r="r" b="b"/>
              <a:pathLst>
                <a:path w="35" h="7" extrusionOk="0">
                  <a:moveTo>
                    <a:pt x="1" y="1"/>
                  </a:moveTo>
                  <a:cubicBezTo>
                    <a:pt x="12" y="3"/>
                    <a:pt x="23" y="6"/>
                    <a:pt x="34" y="6"/>
                  </a:cubicBezTo>
                  <a:cubicBezTo>
                    <a:pt x="20" y="3"/>
                    <a:pt x="12" y="1"/>
                    <a:pt x="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10"/>
            <p:cNvSpPr/>
            <p:nvPr/>
          </p:nvSpPr>
          <p:spPr>
            <a:xfrm>
              <a:off x="833675" y="4000425"/>
              <a:ext cx="3225" cy="725"/>
            </a:xfrm>
            <a:custGeom>
              <a:avLst/>
              <a:gdLst/>
              <a:ahLst/>
              <a:cxnLst/>
              <a:rect l="l" t="t" r="r" b="b"/>
              <a:pathLst>
                <a:path w="129" h="29" extrusionOk="0">
                  <a:moveTo>
                    <a:pt x="0" y="0"/>
                  </a:moveTo>
                  <a:lnTo>
                    <a:pt x="1" y="1"/>
                  </a:lnTo>
                  <a:lnTo>
                    <a:pt x="1" y="1"/>
                  </a:lnTo>
                  <a:cubicBezTo>
                    <a:pt x="1" y="0"/>
                    <a:pt x="0" y="0"/>
                    <a:pt x="0" y="0"/>
                  </a:cubicBezTo>
                  <a:close/>
                  <a:moveTo>
                    <a:pt x="1" y="1"/>
                  </a:moveTo>
                  <a:cubicBezTo>
                    <a:pt x="2" y="1"/>
                    <a:pt x="3" y="2"/>
                    <a:pt x="3" y="3"/>
                  </a:cubicBezTo>
                  <a:lnTo>
                    <a:pt x="84" y="20"/>
                  </a:lnTo>
                  <a:cubicBezTo>
                    <a:pt x="98" y="26"/>
                    <a:pt x="114" y="28"/>
                    <a:pt x="128" y="28"/>
                  </a:cubicBezTo>
                  <a:cubicBezTo>
                    <a:pt x="114" y="26"/>
                    <a:pt x="98" y="20"/>
                    <a:pt x="84" y="17"/>
                  </a:cubicBezTo>
                  <a:lnTo>
                    <a:pt x="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10"/>
            <p:cNvSpPr/>
            <p:nvPr/>
          </p:nvSpPr>
          <p:spPr>
            <a:xfrm>
              <a:off x="836875" y="4001125"/>
              <a:ext cx="3025" cy="650"/>
            </a:xfrm>
            <a:custGeom>
              <a:avLst/>
              <a:gdLst/>
              <a:ahLst/>
              <a:cxnLst/>
              <a:rect l="l" t="t" r="r" b="b"/>
              <a:pathLst>
                <a:path w="121" h="26" extrusionOk="0">
                  <a:moveTo>
                    <a:pt x="0" y="0"/>
                  </a:moveTo>
                  <a:cubicBezTo>
                    <a:pt x="3" y="3"/>
                    <a:pt x="7" y="3"/>
                    <a:pt x="12" y="3"/>
                  </a:cubicBezTo>
                  <a:lnTo>
                    <a:pt x="12" y="3"/>
                  </a:lnTo>
                  <a:cubicBezTo>
                    <a:pt x="9" y="0"/>
                    <a:pt x="3" y="0"/>
                    <a:pt x="0" y="0"/>
                  </a:cubicBezTo>
                  <a:close/>
                  <a:moveTo>
                    <a:pt x="12" y="3"/>
                  </a:moveTo>
                  <a:cubicBezTo>
                    <a:pt x="12" y="3"/>
                    <a:pt x="12" y="3"/>
                    <a:pt x="12" y="3"/>
                  </a:cubicBezTo>
                  <a:cubicBezTo>
                    <a:pt x="45" y="14"/>
                    <a:pt x="81" y="20"/>
                    <a:pt x="120" y="25"/>
                  </a:cubicBezTo>
                  <a:lnTo>
                    <a:pt x="14" y="3"/>
                  </a:lnTo>
                  <a:cubicBezTo>
                    <a:pt x="13" y="3"/>
                    <a:pt x="12" y="3"/>
                    <a:pt x="12" y="3"/>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10"/>
            <p:cNvSpPr/>
            <p:nvPr/>
          </p:nvSpPr>
          <p:spPr>
            <a:xfrm>
              <a:off x="832350" y="4000150"/>
              <a:ext cx="1275" cy="325"/>
            </a:xfrm>
            <a:custGeom>
              <a:avLst/>
              <a:gdLst/>
              <a:ahLst/>
              <a:cxnLst/>
              <a:rect l="l" t="t" r="r" b="b"/>
              <a:pathLst>
                <a:path w="51" h="13" extrusionOk="0">
                  <a:moveTo>
                    <a:pt x="0" y="0"/>
                  </a:moveTo>
                  <a:cubicBezTo>
                    <a:pt x="14" y="3"/>
                    <a:pt x="28" y="9"/>
                    <a:pt x="39" y="11"/>
                  </a:cubicBezTo>
                  <a:cubicBezTo>
                    <a:pt x="41" y="11"/>
                    <a:pt x="45" y="13"/>
                    <a:pt x="48" y="13"/>
                  </a:cubicBezTo>
                  <a:cubicBezTo>
                    <a:pt x="49" y="13"/>
                    <a:pt x="50" y="12"/>
                    <a:pt x="50" y="11"/>
                  </a:cubicBezTo>
                  <a:cubicBezTo>
                    <a:pt x="31" y="9"/>
                    <a:pt x="17" y="3"/>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10"/>
            <p:cNvSpPr/>
            <p:nvPr/>
          </p:nvSpPr>
          <p:spPr>
            <a:xfrm>
              <a:off x="807650" y="3993100"/>
              <a:ext cx="25" cy="25"/>
            </a:xfrm>
            <a:custGeom>
              <a:avLst/>
              <a:gdLst/>
              <a:ahLst/>
              <a:cxnLst/>
              <a:rect l="l" t="t" r="r" b="b"/>
              <a:pathLst>
                <a:path w="1" h="1" extrusionOk="0">
                  <a:moveTo>
                    <a:pt x="0" y="1"/>
                  </a:moveTo>
                  <a:lnTo>
                    <a:pt x="0" y="1"/>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10"/>
            <p:cNvSpPr/>
            <p:nvPr/>
          </p:nvSpPr>
          <p:spPr>
            <a:xfrm>
              <a:off x="807650" y="3993100"/>
              <a:ext cx="7475" cy="2475"/>
            </a:xfrm>
            <a:custGeom>
              <a:avLst/>
              <a:gdLst/>
              <a:ahLst/>
              <a:cxnLst/>
              <a:rect l="l" t="t" r="r" b="b"/>
              <a:pathLst>
                <a:path w="299" h="99" extrusionOk="0">
                  <a:moveTo>
                    <a:pt x="299" y="98"/>
                  </a:moveTo>
                  <a:cubicBezTo>
                    <a:pt x="193" y="67"/>
                    <a:pt x="95" y="31"/>
                    <a:pt x="0" y="1"/>
                  </a:cubicBezTo>
                  <a:cubicBezTo>
                    <a:pt x="95" y="31"/>
                    <a:pt x="193" y="67"/>
                    <a:pt x="299" y="98"/>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10"/>
            <p:cNvSpPr/>
            <p:nvPr/>
          </p:nvSpPr>
          <p:spPr>
            <a:xfrm>
              <a:off x="815100" y="3995550"/>
              <a:ext cx="8550" cy="2450"/>
            </a:xfrm>
            <a:custGeom>
              <a:avLst/>
              <a:gdLst/>
              <a:ahLst/>
              <a:cxnLst/>
              <a:rect l="l" t="t" r="r" b="b"/>
              <a:pathLst>
                <a:path w="342" h="98" extrusionOk="0">
                  <a:moveTo>
                    <a:pt x="1" y="0"/>
                  </a:moveTo>
                  <a:cubicBezTo>
                    <a:pt x="104" y="31"/>
                    <a:pt x="219" y="67"/>
                    <a:pt x="341" y="98"/>
                  </a:cubicBezTo>
                  <a:cubicBezTo>
                    <a:pt x="219" y="67"/>
                    <a:pt x="107" y="31"/>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10"/>
            <p:cNvSpPr/>
            <p:nvPr/>
          </p:nvSpPr>
          <p:spPr>
            <a:xfrm>
              <a:off x="823625" y="3997975"/>
              <a:ext cx="8050" cy="2125"/>
            </a:xfrm>
            <a:custGeom>
              <a:avLst/>
              <a:gdLst/>
              <a:ahLst/>
              <a:cxnLst/>
              <a:rect l="l" t="t" r="r" b="b"/>
              <a:pathLst>
                <a:path w="322" h="85" extrusionOk="0">
                  <a:moveTo>
                    <a:pt x="0" y="1"/>
                  </a:moveTo>
                  <a:lnTo>
                    <a:pt x="162" y="45"/>
                  </a:lnTo>
                  <a:lnTo>
                    <a:pt x="321" y="85"/>
                  </a:lnTo>
                  <a:lnTo>
                    <a:pt x="162" y="45"/>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10"/>
            <p:cNvSpPr/>
            <p:nvPr/>
          </p:nvSpPr>
          <p:spPr>
            <a:xfrm>
              <a:off x="804300" y="3991850"/>
              <a:ext cx="3375" cy="1275"/>
            </a:xfrm>
            <a:custGeom>
              <a:avLst/>
              <a:gdLst/>
              <a:ahLst/>
              <a:cxnLst/>
              <a:rect l="l" t="t" r="r" b="b"/>
              <a:pathLst>
                <a:path w="135" h="51" extrusionOk="0">
                  <a:moveTo>
                    <a:pt x="1" y="0"/>
                  </a:moveTo>
                  <a:lnTo>
                    <a:pt x="59" y="23"/>
                  </a:lnTo>
                  <a:lnTo>
                    <a:pt x="134" y="51"/>
                  </a:lnTo>
                  <a:lnTo>
                    <a:pt x="59" y="23"/>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10"/>
            <p:cNvSpPr/>
            <p:nvPr/>
          </p:nvSpPr>
          <p:spPr>
            <a:xfrm>
              <a:off x="727800" y="3601275"/>
              <a:ext cx="168450" cy="390375"/>
            </a:xfrm>
            <a:custGeom>
              <a:avLst/>
              <a:gdLst/>
              <a:ahLst/>
              <a:cxnLst/>
              <a:rect l="l" t="t" r="r" b="b"/>
              <a:pathLst>
                <a:path w="6738" h="15615" extrusionOk="0">
                  <a:moveTo>
                    <a:pt x="625" y="1"/>
                  </a:moveTo>
                  <a:cubicBezTo>
                    <a:pt x="584" y="34"/>
                    <a:pt x="545" y="69"/>
                    <a:pt x="507" y="104"/>
                  </a:cubicBezTo>
                  <a:lnTo>
                    <a:pt x="507" y="104"/>
                  </a:lnTo>
                  <a:cubicBezTo>
                    <a:pt x="547" y="69"/>
                    <a:pt x="587" y="35"/>
                    <a:pt x="625" y="1"/>
                  </a:cubicBezTo>
                  <a:close/>
                  <a:moveTo>
                    <a:pt x="507" y="104"/>
                  </a:moveTo>
                  <a:cubicBezTo>
                    <a:pt x="486" y="123"/>
                    <a:pt x="464" y="143"/>
                    <a:pt x="444" y="162"/>
                  </a:cubicBezTo>
                  <a:cubicBezTo>
                    <a:pt x="465" y="143"/>
                    <a:pt x="486" y="124"/>
                    <a:pt x="507" y="104"/>
                  </a:cubicBezTo>
                  <a:close/>
                  <a:moveTo>
                    <a:pt x="95" y="497"/>
                  </a:moveTo>
                  <a:lnTo>
                    <a:pt x="67" y="525"/>
                  </a:lnTo>
                  <a:cubicBezTo>
                    <a:pt x="78" y="514"/>
                    <a:pt x="89" y="508"/>
                    <a:pt x="95" y="497"/>
                  </a:cubicBezTo>
                  <a:close/>
                  <a:moveTo>
                    <a:pt x="0" y="11584"/>
                  </a:moveTo>
                  <a:lnTo>
                    <a:pt x="64" y="11667"/>
                  </a:lnTo>
                  <a:cubicBezTo>
                    <a:pt x="64" y="11670"/>
                    <a:pt x="67" y="11673"/>
                    <a:pt x="70" y="11676"/>
                  </a:cubicBezTo>
                  <a:cubicBezTo>
                    <a:pt x="67" y="11670"/>
                    <a:pt x="64" y="11667"/>
                    <a:pt x="62" y="11662"/>
                  </a:cubicBezTo>
                  <a:lnTo>
                    <a:pt x="0" y="11584"/>
                  </a:lnTo>
                  <a:close/>
                  <a:moveTo>
                    <a:pt x="6291" y="14599"/>
                  </a:moveTo>
                  <a:cubicBezTo>
                    <a:pt x="6358" y="14602"/>
                    <a:pt x="6423" y="14603"/>
                    <a:pt x="6486" y="14603"/>
                  </a:cubicBezTo>
                  <a:cubicBezTo>
                    <a:pt x="6572" y="14603"/>
                    <a:pt x="6655" y="14601"/>
                    <a:pt x="6737" y="14599"/>
                  </a:cubicBezTo>
                  <a:lnTo>
                    <a:pt x="6737" y="14599"/>
                  </a:lnTo>
                  <a:cubicBezTo>
                    <a:pt x="6666" y="14601"/>
                    <a:pt x="6594" y="14602"/>
                    <a:pt x="6521" y="14602"/>
                  </a:cubicBezTo>
                  <a:cubicBezTo>
                    <a:pt x="6447" y="14602"/>
                    <a:pt x="6371" y="14601"/>
                    <a:pt x="6291" y="14599"/>
                  </a:cubicBezTo>
                  <a:close/>
                  <a:moveTo>
                    <a:pt x="2358" y="15330"/>
                  </a:moveTo>
                  <a:lnTo>
                    <a:pt x="2358" y="15330"/>
                  </a:lnTo>
                  <a:cubicBezTo>
                    <a:pt x="2383" y="15342"/>
                    <a:pt x="2405" y="15353"/>
                    <a:pt x="2427" y="15364"/>
                  </a:cubicBezTo>
                  <a:cubicBezTo>
                    <a:pt x="2408" y="15353"/>
                    <a:pt x="2383" y="15342"/>
                    <a:pt x="2358" y="15330"/>
                  </a:cubicBezTo>
                  <a:close/>
                  <a:moveTo>
                    <a:pt x="2653" y="15464"/>
                  </a:moveTo>
                  <a:cubicBezTo>
                    <a:pt x="2684" y="15478"/>
                    <a:pt x="2706" y="15489"/>
                    <a:pt x="2731" y="15495"/>
                  </a:cubicBezTo>
                  <a:cubicBezTo>
                    <a:pt x="2706" y="15484"/>
                    <a:pt x="2687" y="15475"/>
                    <a:pt x="2653" y="15464"/>
                  </a:cubicBezTo>
                  <a:close/>
                  <a:moveTo>
                    <a:pt x="2731" y="15495"/>
                  </a:moveTo>
                  <a:lnTo>
                    <a:pt x="2731" y="15495"/>
                  </a:lnTo>
                  <a:cubicBezTo>
                    <a:pt x="2784" y="15517"/>
                    <a:pt x="2832" y="15537"/>
                    <a:pt x="2885" y="15559"/>
                  </a:cubicBezTo>
                  <a:cubicBezTo>
                    <a:pt x="2832" y="15534"/>
                    <a:pt x="2782" y="15512"/>
                    <a:pt x="2731" y="15495"/>
                  </a:cubicBezTo>
                  <a:close/>
                  <a:moveTo>
                    <a:pt x="2885" y="15559"/>
                  </a:moveTo>
                  <a:cubicBezTo>
                    <a:pt x="2915" y="15573"/>
                    <a:pt x="2952" y="15587"/>
                    <a:pt x="2982" y="15595"/>
                  </a:cubicBezTo>
                  <a:cubicBezTo>
                    <a:pt x="2952" y="15581"/>
                    <a:pt x="2915" y="15573"/>
                    <a:pt x="2885" y="15559"/>
                  </a:cubicBezTo>
                  <a:close/>
                  <a:moveTo>
                    <a:pt x="2982" y="15593"/>
                  </a:moveTo>
                  <a:cubicBezTo>
                    <a:pt x="2987" y="15595"/>
                    <a:pt x="2993" y="15597"/>
                    <a:pt x="2998" y="15599"/>
                  </a:cubicBezTo>
                  <a:lnTo>
                    <a:pt x="2998" y="15599"/>
                  </a:lnTo>
                  <a:cubicBezTo>
                    <a:pt x="2993" y="15597"/>
                    <a:pt x="2988" y="15595"/>
                    <a:pt x="2982" y="15593"/>
                  </a:cubicBezTo>
                  <a:close/>
                  <a:moveTo>
                    <a:pt x="2998" y="15599"/>
                  </a:moveTo>
                  <a:cubicBezTo>
                    <a:pt x="3012" y="15605"/>
                    <a:pt x="3026" y="15611"/>
                    <a:pt x="3038" y="15615"/>
                  </a:cubicBezTo>
                  <a:cubicBezTo>
                    <a:pt x="3026" y="15609"/>
                    <a:pt x="3012" y="15605"/>
                    <a:pt x="2998" y="1559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10"/>
            <p:cNvSpPr/>
            <p:nvPr/>
          </p:nvSpPr>
          <p:spPr>
            <a:xfrm>
              <a:off x="839875" y="4001750"/>
              <a:ext cx="17175" cy="2600"/>
            </a:xfrm>
            <a:custGeom>
              <a:avLst/>
              <a:gdLst/>
              <a:ahLst/>
              <a:cxnLst/>
              <a:rect l="l" t="t" r="r" b="b"/>
              <a:pathLst>
                <a:path w="687" h="104" extrusionOk="0">
                  <a:moveTo>
                    <a:pt x="0" y="0"/>
                  </a:moveTo>
                  <a:cubicBezTo>
                    <a:pt x="182" y="34"/>
                    <a:pt x="378" y="67"/>
                    <a:pt x="597" y="94"/>
                  </a:cubicBezTo>
                  <a:lnTo>
                    <a:pt x="597" y="94"/>
                  </a:lnTo>
                  <a:cubicBezTo>
                    <a:pt x="381" y="65"/>
                    <a:pt x="184" y="34"/>
                    <a:pt x="0" y="0"/>
                  </a:cubicBezTo>
                  <a:close/>
                  <a:moveTo>
                    <a:pt x="597" y="94"/>
                  </a:moveTo>
                  <a:cubicBezTo>
                    <a:pt x="615" y="96"/>
                    <a:pt x="632" y="99"/>
                    <a:pt x="650" y="101"/>
                  </a:cubicBezTo>
                  <a:cubicBezTo>
                    <a:pt x="662" y="101"/>
                    <a:pt x="673" y="104"/>
                    <a:pt x="687" y="104"/>
                  </a:cubicBezTo>
                  <a:cubicBezTo>
                    <a:pt x="675" y="104"/>
                    <a:pt x="664" y="101"/>
                    <a:pt x="656" y="101"/>
                  </a:cubicBezTo>
                  <a:cubicBezTo>
                    <a:pt x="636" y="99"/>
                    <a:pt x="617" y="96"/>
                    <a:pt x="597" y="9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10"/>
            <p:cNvSpPr/>
            <p:nvPr/>
          </p:nvSpPr>
          <p:spPr>
            <a:xfrm>
              <a:off x="853600" y="3962900"/>
              <a:ext cx="1350" cy="225"/>
            </a:xfrm>
            <a:custGeom>
              <a:avLst/>
              <a:gdLst/>
              <a:ahLst/>
              <a:cxnLst/>
              <a:rect l="l" t="t" r="r" b="b"/>
              <a:pathLst>
                <a:path w="54" h="9" extrusionOk="0">
                  <a:moveTo>
                    <a:pt x="1" y="1"/>
                  </a:moveTo>
                  <a:cubicBezTo>
                    <a:pt x="5" y="2"/>
                    <a:pt x="10" y="3"/>
                    <a:pt x="15" y="4"/>
                  </a:cubicBezTo>
                  <a:lnTo>
                    <a:pt x="15" y="4"/>
                  </a:lnTo>
                  <a:cubicBezTo>
                    <a:pt x="10" y="3"/>
                    <a:pt x="6" y="1"/>
                    <a:pt x="1" y="1"/>
                  </a:cubicBezTo>
                  <a:close/>
                  <a:moveTo>
                    <a:pt x="15" y="4"/>
                  </a:moveTo>
                  <a:lnTo>
                    <a:pt x="15" y="4"/>
                  </a:lnTo>
                  <a:cubicBezTo>
                    <a:pt x="17" y="5"/>
                    <a:pt x="20" y="6"/>
                    <a:pt x="23" y="6"/>
                  </a:cubicBezTo>
                  <a:cubicBezTo>
                    <a:pt x="25" y="6"/>
                    <a:pt x="26" y="6"/>
                    <a:pt x="27" y="6"/>
                  </a:cubicBezTo>
                  <a:lnTo>
                    <a:pt x="27" y="6"/>
                  </a:lnTo>
                  <a:cubicBezTo>
                    <a:pt x="23" y="6"/>
                    <a:pt x="19" y="5"/>
                    <a:pt x="15" y="4"/>
                  </a:cubicBezTo>
                  <a:close/>
                  <a:moveTo>
                    <a:pt x="27" y="6"/>
                  </a:moveTo>
                  <a:cubicBezTo>
                    <a:pt x="35" y="7"/>
                    <a:pt x="44" y="8"/>
                    <a:pt x="54" y="9"/>
                  </a:cubicBezTo>
                  <a:cubicBezTo>
                    <a:pt x="45" y="7"/>
                    <a:pt x="35" y="6"/>
                    <a:pt x="27"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10"/>
            <p:cNvSpPr/>
            <p:nvPr/>
          </p:nvSpPr>
          <p:spPr>
            <a:xfrm>
              <a:off x="854925" y="3963175"/>
              <a:ext cx="26600" cy="3100"/>
            </a:xfrm>
            <a:custGeom>
              <a:avLst/>
              <a:gdLst/>
              <a:ahLst/>
              <a:cxnLst/>
              <a:rect l="l" t="t" r="r" b="b"/>
              <a:pathLst>
                <a:path w="1064" h="124" extrusionOk="0">
                  <a:moveTo>
                    <a:pt x="1" y="1"/>
                  </a:moveTo>
                  <a:cubicBezTo>
                    <a:pt x="48" y="9"/>
                    <a:pt x="113" y="23"/>
                    <a:pt x="185" y="31"/>
                  </a:cubicBezTo>
                  <a:cubicBezTo>
                    <a:pt x="113" y="17"/>
                    <a:pt x="48" y="9"/>
                    <a:pt x="1" y="1"/>
                  </a:cubicBezTo>
                  <a:close/>
                  <a:moveTo>
                    <a:pt x="185" y="31"/>
                  </a:moveTo>
                  <a:lnTo>
                    <a:pt x="185" y="31"/>
                  </a:lnTo>
                  <a:cubicBezTo>
                    <a:pt x="467" y="79"/>
                    <a:pt x="765" y="110"/>
                    <a:pt x="1064" y="123"/>
                  </a:cubicBezTo>
                  <a:cubicBezTo>
                    <a:pt x="765" y="107"/>
                    <a:pt x="467" y="73"/>
                    <a:pt x="185" y="3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10"/>
            <p:cNvSpPr/>
            <p:nvPr/>
          </p:nvSpPr>
          <p:spPr>
            <a:xfrm>
              <a:off x="738875" y="3904600"/>
              <a:ext cx="1000" cy="1125"/>
            </a:xfrm>
            <a:custGeom>
              <a:avLst/>
              <a:gdLst/>
              <a:ahLst/>
              <a:cxnLst/>
              <a:rect l="l" t="t" r="r" b="b"/>
              <a:pathLst>
                <a:path w="40" h="45" extrusionOk="0">
                  <a:moveTo>
                    <a:pt x="1" y="0"/>
                  </a:moveTo>
                  <a:lnTo>
                    <a:pt x="1" y="0"/>
                  </a:lnTo>
                  <a:cubicBezTo>
                    <a:pt x="15" y="17"/>
                    <a:pt x="29" y="31"/>
                    <a:pt x="40" y="45"/>
                  </a:cubicBezTo>
                  <a:cubicBezTo>
                    <a:pt x="29" y="28"/>
                    <a:pt x="15" y="14"/>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10"/>
            <p:cNvSpPr/>
            <p:nvPr/>
          </p:nvSpPr>
          <p:spPr>
            <a:xfrm>
              <a:off x="733800" y="3898600"/>
              <a:ext cx="650" cy="800"/>
            </a:xfrm>
            <a:custGeom>
              <a:avLst/>
              <a:gdLst/>
              <a:ahLst/>
              <a:cxnLst/>
              <a:rect l="l" t="t" r="r" b="b"/>
              <a:pathLst>
                <a:path w="26" h="32" extrusionOk="0">
                  <a:moveTo>
                    <a:pt x="0" y="0"/>
                  </a:moveTo>
                  <a:cubicBezTo>
                    <a:pt x="0" y="3"/>
                    <a:pt x="4" y="3"/>
                    <a:pt x="5" y="5"/>
                  </a:cubicBezTo>
                  <a:lnTo>
                    <a:pt x="5" y="5"/>
                  </a:lnTo>
                  <a:cubicBezTo>
                    <a:pt x="4" y="3"/>
                    <a:pt x="3" y="2"/>
                    <a:pt x="0" y="0"/>
                  </a:cubicBezTo>
                  <a:close/>
                  <a:moveTo>
                    <a:pt x="5" y="5"/>
                  </a:moveTo>
                  <a:lnTo>
                    <a:pt x="5" y="5"/>
                  </a:lnTo>
                  <a:cubicBezTo>
                    <a:pt x="5" y="5"/>
                    <a:pt x="5" y="5"/>
                    <a:pt x="6" y="5"/>
                  </a:cubicBezTo>
                  <a:lnTo>
                    <a:pt x="6" y="5"/>
                  </a:lnTo>
                  <a:cubicBezTo>
                    <a:pt x="5" y="5"/>
                    <a:pt x="5" y="5"/>
                    <a:pt x="5" y="5"/>
                  </a:cubicBezTo>
                  <a:close/>
                  <a:moveTo>
                    <a:pt x="6" y="5"/>
                  </a:moveTo>
                  <a:lnTo>
                    <a:pt x="6" y="5"/>
                  </a:lnTo>
                  <a:cubicBezTo>
                    <a:pt x="6" y="6"/>
                    <a:pt x="6" y="6"/>
                    <a:pt x="6" y="6"/>
                  </a:cubicBezTo>
                  <a:cubicBezTo>
                    <a:pt x="6" y="6"/>
                    <a:pt x="6" y="7"/>
                    <a:pt x="6" y="7"/>
                  </a:cubicBezTo>
                  <a:lnTo>
                    <a:pt x="6" y="7"/>
                  </a:lnTo>
                  <a:cubicBezTo>
                    <a:pt x="6" y="6"/>
                    <a:pt x="6" y="6"/>
                    <a:pt x="6" y="5"/>
                  </a:cubicBezTo>
                  <a:close/>
                  <a:moveTo>
                    <a:pt x="6" y="7"/>
                  </a:moveTo>
                  <a:cubicBezTo>
                    <a:pt x="7" y="8"/>
                    <a:pt x="8" y="10"/>
                    <a:pt x="8" y="12"/>
                  </a:cubicBezTo>
                  <a:cubicBezTo>
                    <a:pt x="11" y="17"/>
                    <a:pt x="20" y="25"/>
                    <a:pt x="25" y="31"/>
                  </a:cubicBezTo>
                  <a:cubicBezTo>
                    <a:pt x="20" y="26"/>
                    <a:pt x="12" y="15"/>
                    <a:pt x="6"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10"/>
            <p:cNvSpPr/>
            <p:nvPr/>
          </p:nvSpPr>
          <p:spPr>
            <a:xfrm>
              <a:off x="734425" y="3899375"/>
              <a:ext cx="425" cy="575"/>
            </a:xfrm>
            <a:custGeom>
              <a:avLst/>
              <a:gdLst/>
              <a:ahLst/>
              <a:cxnLst/>
              <a:rect l="l" t="t" r="r" b="b"/>
              <a:pathLst>
                <a:path w="17" h="23" extrusionOk="0">
                  <a:moveTo>
                    <a:pt x="0" y="0"/>
                  </a:moveTo>
                  <a:cubicBezTo>
                    <a:pt x="9" y="8"/>
                    <a:pt x="11" y="14"/>
                    <a:pt x="17" y="22"/>
                  </a:cubicBezTo>
                  <a:cubicBezTo>
                    <a:pt x="14" y="14"/>
                    <a:pt x="9" y="8"/>
                    <a:pt x="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10"/>
            <p:cNvSpPr/>
            <p:nvPr/>
          </p:nvSpPr>
          <p:spPr>
            <a:xfrm>
              <a:off x="697600" y="3700950"/>
              <a:ext cx="2525" cy="1000"/>
            </a:xfrm>
            <a:custGeom>
              <a:avLst/>
              <a:gdLst/>
              <a:ahLst/>
              <a:cxnLst/>
              <a:rect l="l" t="t" r="r" b="b"/>
              <a:pathLst>
                <a:path w="101" h="40" extrusionOk="0">
                  <a:moveTo>
                    <a:pt x="0" y="0"/>
                  </a:moveTo>
                  <a:lnTo>
                    <a:pt x="101" y="39"/>
                  </a:lnTo>
                  <a:lnTo>
                    <a:pt x="101" y="36"/>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10"/>
            <p:cNvSpPr/>
            <p:nvPr/>
          </p:nvSpPr>
          <p:spPr>
            <a:xfrm>
              <a:off x="731075" y="3895100"/>
              <a:ext cx="150" cy="175"/>
            </a:xfrm>
            <a:custGeom>
              <a:avLst/>
              <a:gdLst/>
              <a:ahLst/>
              <a:cxnLst/>
              <a:rect l="l" t="t" r="r" b="b"/>
              <a:pathLst>
                <a:path w="6" h="7" extrusionOk="0">
                  <a:moveTo>
                    <a:pt x="0" y="1"/>
                  </a:moveTo>
                  <a:cubicBezTo>
                    <a:pt x="0" y="4"/>
                    <a:pt x="3" y="6"/>
                    <a:pt x="6" y="6"/>
                  </a:cubicBezTo>
                  <a:cubicBezTo>
                    <a:pt x="3" y="6"/>
                    <a:pt x="3" y="4"/>
                    <a:pt x="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10"/>
            <p:cNvSpPr/>
            <p:nvPr/>
          </p:nvSpPr>
          <p:spPr>
            <a:xfrm>
              <a:off x="731200" y="3895250"/>
              <a:ext cx="1075" cy="1350"/>
            </a:xfrm>
            <a:custGeom>
              <a:avLst/>
              <a:gdLst/>
              <a:ahLst/>
              <a:cxnLst/>
              <a:rect l="l" t="t" r="r" b="b"/>
              <a:pathLst>
                <a:path w="43" h="54" extrusionOk="0">
                  <a:moveTo>
                    <a:pt x="1" y="0"/>
                  </a:moveTo>
                  <a:lnTo>
                    <a:pt x="1" y="0"/>
                  </a:lnTo>
                  <a:cubicBezTo>
                    <a:pt x="6" y="12"/>
                    <a:pt x="15" y="20"/>
                    <a:pt x="20" y="28"/>
                  </a:cubicBezTo>
                  <a:cubicBezTo>
                    <a:pt x="29" y="40"/>
                    <a:pt x="37" y="48"/>
                    <a:pt x="43" y="53"/>
                  </a:cubicBezTo>
                  <a:cubicBezTo>
                    <a:pt x="34" y="42"/>
                    <a:pt x="29" y="37"/>
                    <a:pt x="20" y="26"/>
                  </a:cubicBezTo>
                  <a:cubicBezTo>
                    <a:pt x="15" y="20"/>
                    <a:pt x="6" y="9"/>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10"/>
            <p:cNvSpPr/>
            <p:nvPr/>
          </p:nvSpPr>
          <p:spPr>
            <a:xfrm>
              <a:off x="729475" y="3893100"/>
              <a:ext cx="1625" cy="2025"/>
            </a:xfrm>
            <a:custGeom>
              <a:avLst/>
              <a:gdLst/>
              <a:ahLst/>
              <a:cxnLst/>
              <a:rect l="l" t="t" r="r" b="b"/>
              <a:pathLst>
                <a:path w="65" h="81" extrusionOk="0">
                  <a:moveTo>
                    <a:pt x="0" y="0"/>
                  </a:moveTo>
                  <a:cubicBezTo>
                    <a:pt x="13" y="21"/>
                    <a:pt x="26" y="39"/>
                    <a:pt x="42" y="55"/>
                  </a:cubicBezTo>
                  <a:lnTo>
                    <a:pt x="42" y="55"/>
                  </a:lnTo>
                  <a:cubicBezTo>
                    <a:pt x="28" y="39"/>
                    <a:pt x="14" y="22"/>
                    <a:pt x="0" y="0"/>
                  </a:cubicBezTo>
                  <a:close/>
                  <a:moveTo>
                    <a:pt x="42" y="55"/>
                  </a:moveTo>
                  <a:lnTo>
                    <a:pt x="42" y="55"/>
                  </a:lnTo>
                  <a:cubicBezTo>
                    <a:pt x="42" y="56"/>
                    <a:pt x="42" y="56"/>
                    <a:pt x="42" y="56"/>
                  </a:cubicBezTo>
                  <a:cubicBezTo>
                    <a:pt x="50" y="64"/>
                    <a:pt x="56" y="72"/>
                    <a:pt x="64" y="81"/>
                  </a:cubicBezTo>
                  <a:lnTo>
                    <a:pt x="64" y="81"/>
                  </a:lnTo>
                  <a:cubicBezTo>
                    <a:pt x="56" y="72"/>
                    <a:pt x="53" y="67"/>
                    <a:pt x="45" y="59"/>
                  </a:cubicBezTo>
                  <a:cubicBezTo>
                    <a:pt x="44" y="58"/>
                    <a:pt x="43" y="56"/>
                    <a:pt x="42" y="5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10"/>
            <p:cNvSpPr/>
            <p:nvPr/>
          </p:nvSpPr>
          <p:spPr>
            <a:xfrm>
              <a:off x="732175" y="3896650"/>
              <a:ext cx="375" cy="375"/>
            </a:xfrm>
            <a:custGeom>
              <a:avLst/>
              <a:gdLst/>
              <a:ahLst/>
              <a:cxnLst/>
              <a:rect l="l" t="t" r="r" b="b"/>
              <a:pathLst>
                <a:path w="15" h="15" extrusionOk="0">
                  <a:moveTo>
                    <a:pt x="1" y="0"/>
                  </a:moveTo>
                  <a:cubicBezTo>
                    <a:pt x="1" y="0"/>
                    <a:pt x="1" y="6"/>
                    <a:pt x="4" y="6"/>
                  </a:cubicBezTo>
                  <a:lnTo>
                    <a:pt x="6" y="7"/>
                  </a:lnTo>
                  <a:lnTo>
                    <a:pt x="6" y="7"/>
                  </a:lnTo>
                  <a:lnTo>
                    <a:pt x="1" y="0"/>
                  </a:lnTo>
                  <a:close/>
                  <a:moveTo>
                    <a:pt x="6" y="7"/>
                  </a:moveTo>
                  <a:lnTo>
                    <a:pt x="6" y="9"/>
                  </a:lnTo>
                  <a:cubicBezTo>
                    <a:pt x="7" y="9"/>
                    <a:pt x="7" y="9"/>
                    <a:pt x="7" y="9"/>
                  </a:cubicBezTo>
                  <a:lnTo>
                    <a:pt x="7" y="9"/>
                  </a:lnTo>
                  <a:lnTo>
                    <a:pt x="6" y="7"/>
                  </a:lnTo>
                  <a:close/>
                  <a:moveTo>
                    <a:pt x="7" y="9"/>
                  </a:moveTo>
                  <a:lnTo>
                    <a:pt x="15" y="14"/>
                  </a:lnTo>
                  <a:cubicBezTo>
                    <a:pt x="12" y="12"/>
                    <a:pt x="12" y="9"/>
                    <a:pt x="7" y="9"/>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10"/>
            <p:cNvSpPr/>
            <p:nvPr/>
          </p:nvSpPr>
          <p:spPr>
            <a:xfrm>
              <a:off x="732525" y="3896925"/>
              <a:ext cx="1350" cy="1700"/>
            </a:xfrm>
            <a:custGeom>
              <a:avLst/>
              <a:gdLst/>
              <a:ahLst/>
              <a:cxnLst/>
              <a:rect l="l" t="t" r="r" b="b"/>
              <a:pathLst>
                <a:path w="54" h="68" extrusionOk="0">
                  <a:moveTo>
                    <a:pt x="1" y="0"/>
                  </a:moveTo>
                  <a:lnTo>
                    <a:pt x="1" y="0"/>
                  </a:lnTo>
                  <a:cubicBezTo>
                    <a:pt x="3" y="8"/>
                    <a:pt x="6" y="11"/>
                    <a:pt x="12" y="15"/>
                  </a:cubicBezTo>
                  <a:lnTo>
                    <a:pt x="12" y="15"/>
                  </a:lnTo>
                  <a:cubicBezTo>
                    <a:pt x="8" y="11"/>
                    <a:pt x="5" y="6"/>
                    <a:pt x="1" y="0"/>
                  </a:cubicBezTo>
                  <a:close/>
                  <a:moveTo>
                    <a:pt x="12" y="15"/>
                  </a:moveTo>
                  <a:cubicBezTo>
                    <a:pt x="14" y="18"/>
                    <a:pt x="16" y="20"/>
                    <a:pt x="18" y="23"/>
                  </a:cubicBezTo>
                  <a:cubicBezTo>
                    <a:pt x="32" y="42"/>
                    <a:pt x="43" y="56"/>
                    <a:pt x="54" y="67"/>
                  </a:cubicBezTo>
                  <a:cubicBezTo>
                    <a:pt x="43" y="51"/>
                    <a:pt x="29" y="37"/>
                    <a:pt x="15" y="17"/>
                  </a:cubicBezTo>
                  <a:cubicBezTo>
                    <a:pt x="14" y="17"/>
                    <a:pt x="13" y="16"/>
                    <a:pt x="12" y="15"/>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10"/>
            <p:cNvSpPr/>
            <p:nvPr/>
          </p:nvSpPr>
          <p:spPr>
            <a:xfrm>
              <a:off x="719775" y="3622400"/>
              <a:ext cx="2325" cy="2625"/>
            </a:xfrm>
            <a:custGeom>
              <a:avLst/>
              <a:gdLst/>
              <a:ahLst/>
              <a:cxnLst/>
              <a:rect l="l" t="t" r="r" b="b"/>
              <a:pathLst>
                <a:path w="93" h="105" extrusionOk="0">
                  <a:moveTo>
                    <a:pt x="92" y="1"/>
                  </a:moveTo>
                  <a:lnTo>
                    <a:pt x="56" y="40"/>
                  </a:lnTo>
                  <a:cubicBezTo>
                    <a:pt x="39" y="59"/>
                    <a:pt x="20" y="85"/>
                    <a:pt x="0" y="104"/>
                  </a:cubicBezTo>
                  <a:cubicBezTo>
                    <a:pt x="0" y="104"/>
                    <a:pt x="6" y="104"/>
                    <a:pt x="6" y="101"/>
                  </a:cubicBezTo>
                  <a:cubicBezTo>
                    <a:pt x="25" y="82"/>
                    <a:pt x="42" y="57"/>
                    <a:pt x="62" y="34"/>
                  </a:cubicBezTo>
                  <a:lnTo>
                    <a:pt x="9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10"/>
            <p:cNvSpPr/>
            <p:nvPr/>
          </p:nvSpPr>
          <p:spPr>
            <a:xfrm>
              <a:off x="718525" y="3625125"/>
              <a:ext cx="1275" cy="1425"/>
            </a:xfrm>
            <a:custGeom>
              <a:avLst/>
              <a:gdLst/>
              <a:ahLst/>
              <a:cxnLst/>
              <a:rect l="l" t="t" r="r" b="b"/>
              <a:pathLst>
                <a:path w="51" h="57" extrusionOk="0">
                  <a:moveTo>
                    <a:pt x="50" y="1"/>
                  </a:moveTo>
                  <a:lnTo>
                    <a:pt x="50" y="1"/>
                  </a:lnTo>
                  <a:cubicBezTo>
                    <a:pt x="42" y="9"/>
                    <a:pt x="34" y="20"/>
                    <a:pt x="22" y="31"/>
                  </a:cubicBezTo>
                  <a:cubicBezTo>
                    <a:pt x="17" y="34"/>
                    <a:pt x="6" y="45"/>
                    <a:pt x="0" y="56"/>
                  </a:cubicBezTo>
                  <a:lnTo>
                    <a:pt x="20" y="34"/>
                  </a:lnTo>
                  <a:cubicBezTo>
                    <a:pt x="31" y="23"/>
                    <a:pt x="42" y="15"/>
                    <a:pt x="5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10"/>
            <p:cNvSpPr/>
            <p:nvPr/>
          </p:nvSpPr>
          <p:spPr>
            <a:xfrm>
              <a:off x="722075" y="3614525"/>
              <a:ext cx="7350" cy="7900"/>
            </a:xfrm>
            <a:custGeom>
              <a:avLst/>
              <a:gdLst/>
              <a:ahLst/>
              <a:cxnLst/>
              <a:rect l="l" t="t" r="r" b="b"/>
              <a:pathLst>
                <a:path w="294" h="316" extrusionOk="0">
                  <a:moveTo>
                    <a:pt x="293" y="1"/>
                  </a:moveTo>
                  <a:cubicBezTo>
                    <a:pt x="277" y="20"/>
                    <a:pt x="257" y="37"/>
                    <a:pt x="240" y="56"/>
                  </a:cubicBezTo>
                  <a:lnTo>
                    <a:pt x="109" y="196"/>
                  </a:lnTo>
                  <a:lnTo>
                    <a:pt x="109" y="196"/>
                  </a:lnTo>
                  <a:lnTo>
                    <a:pt x="237" y="62"/>
                  </a:lnTo>
                  <a:cubicBezTo>
                    <a:pt x="254" y="40"/>
                    <a:pt x="277" y="23"/>
                    <a:pt x="293" y="1"/>
                  </a:cubicBezTo>
                  <a:close/>
                  <a:moveTo>
                    <a:pt x="109" y="196"/>
                  </a:moveTo>
                  <a:lnTo>
                    <a:pt x="101" y="204"/>
                  </a:lnTo>
                  <a:lnTo>
                    <a:pt x="0" y="316"/>
                  </a:lnTo>
                  <a:lnTo>
                    <a:pt x="104" y="201"/>
                  </a:lnTo>
                  <a:lnTo>
                    <a:pt x="109" y="196"/>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10"/>
            <p:cNvSpPr/>
            <p:nvPr/>
          </p:nvSpPr>
          <p:spPr>
            <a:xfrm>
              <a:off x="729400" y="3614450"/>
              <a:ext cx="25" cy="100"/>
            </a:xfrm>
            <a:custGeom>
              <a:avLst/>
              <a:gdLst/>
              <a:ahLst/>
              <a:cxnLst/>
              <a:rect l="l" t="t" r="r" b="b"/>
              <a:pathLst>
                <a:path w="1" h="4" extrusionOk="0">
                  <a:moveTo>
                    <a:pt x="0" y="4"/>
                  </a:moveTo>
                  <a:cubicBezTo>
                    <a:pt x="0" y="4"/>
                    <a:pt x="0" y="1"/>
                    <a:pt x="0" y="4"/>
                  </a:cubicBezTo>
                  <a:cubicBezTo>
                    <a:pt x="0" y="1"/>
                    <a:pt x="0" y="1"/>
                    <a:pt x="0" y="4"/>
                  </a:cubicBezTo>
                  <a:cubicBezTo>
                    <a:pt x="0" y="1"/>
                    <a:pt x="0" y="4"/>
                    <a:pt x="0"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10"/>
            <p:cNvSpPr/>
            <p:nvPr/>
          </p:nvSpPr>
          <p:spPr>
            <a:xfrm>
              <a:off x="838200" y="3530700"/>
              <a:ext cx="4475" cy="850"/>
            </a:xfrm>
            <a:custGeom>
              <a:avLst/>
              <a:gdLst/>
              <a:ahLst/>
              <a:cxnLst/>
              <a:rect l="l" t="t" r="r" b="b"/>
              <a:pathLst>
                <a:path w="179" h="34" extrusionOk="0">
                  <a:moveTo>
                    <a:pt x="179" y="0"/>
                  </a:moveTo>
                  <a:lnTo>
                    <a:pt x="179" y="0"/>
                  </a:lnTo>
                  <a:cubicBezTo>
                    <a:pt x="115" y="11"/>
                    <a:pt x="56" y="20"/>
                    <a:pt x="0" y="34"/>
                  </a:cubicBezTo>
                  <a:cubicBezTo>
                    <a:pt x="56" y="25"/>
                    <a:pt x="115" y="11"/>
                    <a:pt x="1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10"/>
            <p:cNvSpPr/>
            <p:nvPr/>
          </p:nvSpPr>
          <p:spPr>
            <a:xfrm>
              <a:off x="842650" y="3530350"/>
              <a:ext cx="1225" cy="225"/>
            </a:xfrm>
            <a:custGeom>
              <a:avLst/>
              <a:gdLst/>
              <a:ahLst/>
              <a:cxnLst/>
              <a:rect l="l" t="t" r="r" b="b"/>
              <a:pathLst>
                <a:path w="49" h="9" extrusionOk="0">
                  <a:moveTo>
                    <a:pt x="48" y="0"/>
                  </a:moveTo>
                  <a:cubicBezTo>
                    <a:pt x="32" y="3"/>
                    <a:pt x="18" y="6"/>
                    <a:pt x="1" y="9"/>
                  </a:cubicBezTo>
                  <a:cubicBezTo>
                    <a:pt x="15" y="9"/>
                    <a:pt x="29" y="6"/>
                    <a:pt x="43" y="3"/>
                  </a:cubicBezTo>
                  <a:cubicBezTo>
                    <a:pt x="43" y="3"/>
                    <a:pt x="46" y="3"/>
                    <a:pt x="4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10"/>
            <p:cNvSpPr/>
            <p:nvPr/>
          </p:nvSpPr>
          <p:spPr>
            <a:xfrm>
              <a:off x="889950" y="3526100"/>
              <a:ext cx="14600" cy="500"/>
            </a:xfrm>
            <a:custGeom>
              <a:avLst/>
              <a:gdLst/>
              <a:ahLst/>
              <a:cxnLst/>
              <a:rect l="l" t="t" r="r" b="b"/>
              <a:pathLst>
                <a:path w="584" h="20" extrusionOk="0">
                  <a:moveTo>
                    <a:pt x="0" y="0"/>
                  </a:moveTo>
                  <a:cubicBezTo>
                    <a:pt x="179" y="0"/>
                    <a:pt x="357" y="6"/>
                    <a:pt x="533" y="17"/>
                  </a:cubicBezTo>
                  <a:cubicBezTo>
                    <a:pt x="537" y="17"/>
                    <a:pt x="540" y="17"/>
                    <a:pt x="543" y="17"/>
                  </a:cubicBezTo>
                  <a:lnTo>
                    <a:pt x="543" y="17"/>
                  </a:lnTo>
                  <a:cubicBezTo>
                    <a:pt x="542" y="17"/>
                    <a:pt x="542" y="17"/>
                    <a:pt x="542" y="17"/>
                  </a:cubicBezTo>
                  <a:cubicBezTo>
                    <a:pt x="360" y="6"/>
                    <a:pt x="182" y="0"/>
                    <a:pt x="0" y="0"/>
                  </a:cubicBezTo>
                  <a:close/>
                  <a:moveTo>
                    <a:pt x="543" y="17"/>
                  </a:moveTo>
                  <a:lnTo>
                    <a:pt x="543" y="17"/>
                  </a:lnTo>
                  <a:cubicBezTo>
                    <a:pt x="556" y="20"/>
                    <a:pt x="570" y="20"/>
                    <a:pt x="583" y="20"/>
                  </a:cubicBezTo>
                  <a:cubicBezTo>
                    <a:pt x="570" y="20"/>
                    <a:pt x="558" y="18"/>
                    <a:pt x="543" y="1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10"/>
            <p:cNvSpPr/>
            <p:nvPr/>
          </p:nvSpPr>
          <p:spPr>
            <a:xfrm>
              <a:off x="850200" y="3529100"/>
              <a:ext cx="1275" cy="300"/>
            </a:xfrm>
            <a:custGeom>
              <a:avLst/>
              <a:gdLst/>
              <a:ahLst/>
              <a:cxnLst/>
              <a:rect l="l" t="t" r="r" b="b"/>
              <a:pathLst>
                <a:path w="51" h="12" extrusionOk="0">
                  <a:moveTo>
                    <a:pt x="50" y="0"/>
                  </a:moveTo>
                  <a:cubicBezTo>
                    <a:pt x="40" y="0"/>
                    <a:pt x="30" y="3"/>
                    <a:pt x="19" y="7"/>
                  </a:cubicBezTo>
                  <a:lnTo>
                    <a:pt x="19" y="7"/>
                  </a:lnTo>
                  <a:cubicBezTo>
                    <a:pt x="29" y="4"/>
                    <a:pt x="41" y="0"/>
                    <a:pt x="50" y="0"/>
                  </a:cubicBezTo>
                  <a:close/>
                  <a:moveTo>
                    <a:pt x="19" y="7"/>
                  </a:moveTo>
                  <a:lnTo>
                    <a:pt x="19" y="7"/>
                  </a:lnTo>
                  <a:cubicBezTo>
                    <a:pt x="18" y="8"/>
                    <a:pt x="16" y="8"/>
                    <a:pt x="14" y="9"/>
                  </a:cubicBezTo>
                  <a:cubicBezTo>
                    <a:pt x="11" y="9"/>
                    <a:pt x="6" y="9"/>
                    <a:pt x="0" y="11"/>
                  </a:cubicBezTo>
                  <a:lnTo>
                    <a:pt x="9" y="11"/>
                  </a:lnTo>
                  <a:cubicBezTo>
                    <a:pt x="12" y="10"/>
                    <a:pt x="16" y="8"/>
                    <a:pt x="19" y="7"/>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10"/>
            <p:cNvSpPr/>
            <p:nvPr/>
          </p:nvSpPr>
          <p:spPr>
            <a:xfrm>
              <a:off x="851450" y="3526100"/>
              <a:ext cx="38525" cy="3025"/>
            </a:xfrm>
            <a:custGeom>
              <a:avLst/>
              <a:gdLst/>
              <a:ahLst/>
              <a:cxnLst/>
              <a:rect l="l" t="t" r="r" b="b"/>
              <a:pathLst>
                <a:path w="1541" h="121" extrusionOk="0">
                  <a:moveTo>
                    <a:pt x="1540" y="0"/>
                  </a:moveTo>
                  <a:cubicBezTo>
                    <a:pt x="1365" y="0"/>
                    <a:pt x="1186" y="3"/>
                    <a:pt x="1010" y="14"/>
                  </a:cubicBezTo>
                  <a:cubicBezTo>
                    <a:pt x="715" y="31"/>
                    <a:pt x="416" y="59"/>
                    <a:pt x="115" y="103"/>
                  </a:cubicBezTo>
                  <a:lnTo>
                    <a:pt x="17" y="117"/>
                  </a:lnTo>
                  <a:cubicBezTo>
                    <a:pt x="12" y="117"/>
                    <a:pt x="3" y="120"/>
                    <a:pt x="0" y="120"/>
                  </a:cubicBezTo>
                  <a:cubicBezTo>
                    <a:pt x="6" y="120"/>
                    <a:pt x="17" y="117"/>
                    <a:pt x="26" y="117"/>
                  </a:cubicBezTo>
                  <a:lnTo>
                    <a:pt x="126" y="103"/>
                  </a:lnTo>
                  <a:cubicBezTo>
                    <a:pt x="422" y="62"/>
                    <a:pt x="723" y="31"/>
                    <a:pt x="1019" y="14"/>
                  </a:cubicBezTo>
                  <a:cubicBezTo>
                    <a:pt x="1192" y="3"/>
                    <a:pt x="1367" y="0"/>
                    <a:pt x="154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10"/>
            <p:cNvSpPr/>
            <p:nvPr/>
          </p:nvSpPr>
          <p:spPr>
            <a:xfrm>
              <a:off x="849700" y="3529300"/>
              <a:ext cx="525" cy="100"/>
            </a:xfrm>
            <a:custGeom>
              <a:avLst/>
              <a:gdLst/>
              <a:ahLst/>
              <a:cxnLst/>
              <a:rect l="l" t="t" r="r" b="b"/>
              <a:pathLst>
                <a:path w="21" h="4" extrusionOk="0">
                  <a:moveTo>
                    <a:pt x="20" y="1"/>
                  </a:moveTo>
                  <a:cubicBezTo>
                    <a:pt x="15" y="1"/>
                    <a:pt x="6" y="3"/>
                    <a:pt x="1" y="3"/>
                  </a:cubicBezTo>
                  <a:cubicBezTo>
                    <a:pt x="12" y="3"/>
                    <a:pt x="15" y="1"/>
                    <a:pt x="2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10"/>
            <p:cNvSpPr/>
            <p:nvPr/>
          </p:nvSpPr>
          <p:spPr>
            <a:xfrm>
              <a:off x="843850" y="3529375"/>
              <a:ext cx="5875" cy="1075"/>
            </a:xfrm>
            <a:custGeom>
              <a:avLst/>
              <a:gdLst/>
              <a:ahLst/>
              <a:cxnLst/>
              <a:rect l="l" t="t" r="r" b="b"/>
              <a:pathLst>
                <a:path w="235" h="43" extrusionOk="0">
                  <a:moveTo>
                    <a:pt x="226" y="0"/>
                  </a:moveTo>
                  <a:cubicBezTo>
                    <a:pt x="210" y="3"/>
                    <a:pt x="190" y="9"/>
                    <a:pt x="168" y="11"/>
                  </a:cubicBezTo>
                  <a:cubicBezTo>
                    <a:pt x="162" y="13"/>
                    <a:pt x="157" y="14"/>
                    <a:pt x="152" y="15"/>
                  </a:cubicBezTo>
                  <a:lnTo>
                    <a:pt x="152" y="15"/>
                  </a:lnTo>
                  <a:cubicBezTo>
                    <a:pt x="161" y="14"/>
                    <a:pt x="170" y="13"/>
                    <a:pt x="179" y="11"/>
                  </a:cubicBezTo>
                  <a:cubicBezTo>
                    <a:pt x="196" y="9"/>
                    <a:pt x="218" y="3"/>
                    <a:pt x="235" y="0"/>
                  </a:cubicBezTo>
                  <a:close/>
                  <a:moveTo>
                    <a:pt x="152" y="15"/>
                  </a:moveTo>
                  <a:cubicBezTo>
                    <a:pt x="123" y="20"/>
                    <a:pt x="96" y="25"/>
                    <a:pt x="69" y="30"/>
                  </a:cubicBezTo>
                  <a:lnTo>
                    <a:pt x="69" y="30"/>
                  </a:lnTo>
                  <a:cubicBezTo>
                    <a:pt x="94" y="27"/>
                    <a:pt x="122" y="23"/>
                    <a:pt x="152" y="15"/>
                  </a:cubicBezTo>
                  <a:close/>
                  <a:moveTo>
                    <a:pt x="69" y="30"/>
                  </a:moveTo>
                  <a:lnTo>
                    <a:pt x="69" y="30"/>
                  </a:lnTo>
                  <a:cubicBezTo>
                    <a:pt x="63" y="30"/>
                    <a:pt x="58" y="31"/>
                    <a:pt x="53" y="31"/>
                  </a:cubicBezTo>
                  <a:cubicBezTo>
                    <a:pt x="50" y="33"/>
                    <a:pt x="47" y="34"/>
                    <a:pt x="43" y="35"/>
                  </a:cubicBezTo>
                  <a:lnTo>
                    <a:pt x="43" y="35"/>
                  </a:lnTo>
                  <a:cubicBezTo>
                    <a:pt x="48" y="34"/>
                    <a:pt x="53" y="33"/>
                    <a:pt x="59" y="31"/>
                  </a:cubicBezTo>
                  <a:cubicBezTo>
                    <a:pt x="62" y="31"/>
                    <a:pt x="65" y="30"/>
                    <a:pt x="69" y="30"/>
                  </a:cubicBezTo>
                  <a:close/>
                  <a:moveTo>
                    <a:pt x="43" y="35"/>
                  </a:moveTo>
                  <a:cubicBezTo>
                    <a:pt x="35" y="37"/>
                    <a:pt x="27" y="38"/>
                    <a:pt x="19" y="40"/>
                  </a:cubicBezTo>
                  <a:lnTo>
                    <a:pt x="19" y="40"/>
                  </a:lnTo>
                  <a:cubicBezTo>
                    <a:pt x="27" y="39"/>
                    <a:pt x="35" y="37"/>
                    <a:pt x="43" y="35"/>
                  </a:cubicBezTo>
                  <a:close/>
                  <a:moveTo>
                    <a:pt x="19" y="40"/>
                  </a:moveTo>
                  <a:cubicBezTo>
                    <a:pt x="13" y="41"/>
                    <a:pt x="6" y="41"/>
                    <a:pt x="0" y="42"/>
                  </a:cubicBezTo>
                  <a:lnTo>
                    <a:pt x="3" y="42"/>
                  </a:lnTo>
                  <a:cubicBezTo>
                    <a:pt x="9" y="41"/>
                    <a:pt x="14" y="41"/>
                    <a:pt x="19" y="4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10"/>
            <p:cNvSpPr/>
            <p:nvPr/>
          </p:nvSpPr>
          <p:spPr>
            <a:xfrm>
              <a:off x="806125" y="3565575"/>
              <a:ext cx="1975" cy="4975"/>
            </a:xfrm>
            <a:custGeom>
              <a:avLst/>
              <a:gdLst/>
              <a:ahLst/>
              <a:cxnLst/>
              <a:rect l="l" t="t" r="r" b="b"/>
              <a:pathLst>
                <a:path w="79" h="199" extrusionOk="0">
                  <a:moveTo>
                    <a:pt x="0" y="0"/>
                  </a:moveTo>
                  <a:lnTo>
                    <a:pt x="78" y="198"/>
                  </a:lnTo>
                  <a:lnTo>
                    <a:pt x="78" y="195"/>
                  </a:lnTo>
                  <a:lnTo>
                    <a:pt x="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10"/>
            <p:cNvSpPr/>
            <p:nvPr/>
          </p:nvSpPr>
          <p:spPr>
            <a:xfrm>
              <a:off x="638450" y="3526100"/>
              <a:ext cx="484950" cy="482275"/>
            </a:xfrm>
            <a:custGeom>
              <a:avLst/>
              <a:gdLst/>
              <a:ahLst/>
              <a:cxnLst/>
              <a:rect l="l" t="t" r="r" b="b"/>
              <a:pathLst>
                <a:path w="19398" h="19291" extrusionOk="0">
                  <a:moveTo>
                    <a:pt x="10657" y="11"/>
                  </a:moveTo>
                  <a:cubicBezTo>
                    <a:pt x="10811" y="23"/>
                    <a:pt x="10981" y="36"/>
                    <a:pt x="11190" y="62"/>
                  </a:cubicBezTo>
                  <a:cubicBezTo>
                    <a:pt x="11198" y="62"/>
                    <a:pt x="11206" y="63"/>
                    <a:pt x="11214" y="64"/>
                  </a:cubicBezTo>
                  <a:lnTo>
                    <a:pt x="11214" y="64"/>
                  </a:lnTo>
                  <a:cubicBezTo>
                    <a:pt x="11204" y="62"/>
                    <a:pt x="11195" y="60"/>
                    <a:pt x="11185" y="59"/>
                  </a:cubicBezTo>
                  <a:cubicBezTo>
                    <a:pt x="10978" y="36"/>
                    <a:pt x="10808" y="20"/>
                    <a:pt x="10657" y="11"/>
                  </a:cubicBezTo>
                  <a:close/>
                  <a:moveTo>
                    <a:pt x="11214" y="64"/>
                  </a:moveTo>
                  <a:lnTo>
                    <a:pt x="11214" y="64"/>
                  </a:lnTo>
                  <a:cubicBezTo>
                    <a:pt x="11234" y="67"/>
                    <a:pt x="11253" y="70"/>
                    <a:pt x="11272" y="72"/>
                  </a:cubicBezTo>
                  <a:lnTo>
                    <a:pt x="11272" y="72"/>
                  </a:lnTo>
                  <a:cubicBezTo>
                    <a:pt x="11253" y="68"/>
                    <a:pt x="11234" y="65"/>
                    <a:pt x="11214" y="64"/>
                  </a:cubicBezTo>
                  <a:close/>
                  <a:moveTo>
                    <a:pt x="8004" y="215"/>
                  </a:moveTo>
                  <a:cubicBezTo>
                    <a:pt x="7996" y="215"/>
                    <a:pt x="7988" y="218"/>
                    <a:pt x="7979" y="218"/>
                  </a:cubicBezTo>
                  <a:lnTo>
                    <a:pt x="7848" y="251"/>
                  </a:lnTo>
                  <a:lnTo>
                    <a:pt x="7630" y="301"/>
                  </a:lnTo>
                  <a:cubicBezTo>
                    <a:pt x="7621" y="306"/>
                    <a:pt x="7610" y="309"/>
                    <a:pt x="7599" y="312"/>
                  </a:cubicBezTo>
                  <a:lnTo>
                    <a:pt x="7599" y="312"/>
                  </a:lnTo>
                  <a:cubicBezTo>
                    <a:pt x="7606" y="311"/>
                    <a:pt x="7612" y="309"/>
                    <a:pt x="7619" y="307"/>
                  </a:cubicBezTo>
                  <a:lnTo>
                    <a:pt x="7837" y="254"/>
                  </a:lnTo>
                  <a:lnTo>
                    <a:pt x="7968" y="223"/>
                  </a:lnTo>
                  <a:cubicBezTo>
                    <a:pt x="7979" y="218"/>
                    <a:pt x="7993" y="218"/>
                    <a:pt x="8004" y="215"/>
                  </a:cubicBezTo>
                  <a:close/>
                  <a:moveTo>
                    <a:pt x="7599" y="312"/>
                  </a:moveTo>
                  <a:cubicBezTo>
                    <a:pt x="7587" y="315"/>
                    <a:pt x="7576" y="317"/>
                    <a:pt x="7564" y="321"/>
                  </a:cubicBezTo>
                  <a:cubicBezTo>
                    <a:pt x="7560" y="322"/>
                    <a:pt x="7556" y="323"/>
                    <a:pt x="7552" y="324"/>
                  </a:cubicBezTo>
                  <a:lnTo>
                    <a:pt x="7552" y="324"/>
                  </a:lnTo>
                  <a:cubicBezTo>
                    <a:pt x="7560" y="323"/>
                    <a:pt x="7565" y="321"/>
                    <a:pt x="7575" y="321"/>
                  </a:cubicBezTo>
                  <a:cubicBezTo>
                    <a:pt x="7582" y="317"/>
                    <a:pt x="7590" y="315"/>
                    <a:pt x="7599" y="312"/>
                  </a:cubicBezTo>
                  <a:close/>
                  <a:moveTo>
                    <a:pt x="7552" y="324"/>
                  </a:moveTo>
                  <a:cubicBezTo>
                    <a:pt x="7550" y="324"/>
                    <a:pt x="7549" y="324"/>
                    <a:pt x="7547" y="324"/>
                  </a:cubicBezTo>
                  <a:cubicBezTo>
                    <a:pt x="7545" y="324"/>
                    <a:pt x="7543" y="325"/>
                    <a:pt x="7542" y="325"/>
                  </a:cubicBezTo>
                  <a:lnTo>
                    <a:pt x="7542" y="325"/>
                  </a:lnTo>
                  <a:cubicBezTo>
                    <a:pt x="7545" y="325"/>
                    <a:pt x="7549" y="324"/>
                    <a:pt x="7552" y="324"/>
                  </a:cubicBezTo>
                  <a:close/>
                  <a:moveTo>
                    <a:pt x="7542" y="325"/>
                  </a:moveTo>
                  <a:lnTo>
                    <a:pt x="7542" y="325"/>
                  </a:lnTo>
                  <a:cubicBezTo>
                    <a:pt x="7540" y="326"/>
                    <a:pt x="7538" y="326"/>
                    <a:pt x="7536" y="327"/>
                  </a:cubicBezTo>
                  <a:cubicBezTo>
                    <a:pt x="7517" y="332"/>
                    <a:pt x="7501" y="337"/>
                    <a:pt x="7486" y="341"/>
                  </a:cubicBezTo>
                  <a:lnTo>
                    <a:pt x="7486" y="341"/>
                  </a:lnTo>
                  <a:cubicBezTo>
                    <a:pt x="7503" y="336"/>
                    <a:pt x="7521" y="331"/>
                    <a:pt x="7542" y="325"/>
                  </a:cubicBezTo>
                  <a:close/>
                  <a:moveTo>
                    <a:pt x="7486" y="341"/>
                  </a:moveTo>
                  <a:cubicBezTo>
                    <a:pt x="7427" y="357"/>
                    <a:pt x="7396" y="366"/>
                    <a:pt x="7396" y="366"/>
                  </a:cubicBezTo>
                  <a:lnTo>
                    <a:pt x="7396" y="366"/>
                  </a:lnTo>
                  <a:lnTo>
                    <a:pt x="7396" y="366"/>
                  </a:lnTo>
                  <a:cubicBezTo>
                    <a:pt x="7412" y="363"/>
                    <a:pt x="7441" y="354"/>
                    <a:pt x="7486" y="341"/>
                  </a:cubicBezTo>
                  <a:close/>
                  <a:moveTo>
                    <a:pt x="13147" y="505"/>
                  </a:moveTo>
                  <a:cubicBezTo>
                    <a:pt x="13150" y="506"/>
                    <a:pt x="13154" y="507"/>
                    <a:pt x="13157" y="508"/>
                  </a:cubicBezTo>
                  <a:lnTo>
                    <a:pt x="13165" y="511"/>
                  </a:lnTo>
                  <a:cubicBezTo>
                    <a:pt x="13159" y="509"/>
                    <a:pt x="13153" y="507"/>
                    <a:pt x="13147" y="505"/>
                  </a:cubicBezTo>
                  <a:close/>
                  <a:moveTo>
                    <a:pt x="13344" y="575"/>
                  </a:moveTo>
                  <a:lnTo>
                    <a:pt x="13344" y="575"/>
                  </a:lnTo>
                  <a:cubicBezTo>
                    <a:pt x="13358" y="578"/>
                    <a:pt x="13372" y="580"/>
                    <a:pt x="13386" y="589"/>
                  </a:cubicBezTo>
                  <a:cubicBezTo>
                    <a:pt x="13372" y="586"/>
                    <a:pt x="13358" y="578"/>
                    <a:pt x="13344" y="575"/>
                  </a:cubicBezTo>
                  <a:close/>
                  <a:moveTo>
                    <a:pt x="13403" y="600"/>
                  </a:moveTo>
                  <a:lnTo>
                    <a:pt x="13464" y="617"/>
                  </a:lnTo>
                  <a:cubicBezTo>
                    <a:pt x="13483" y="622"/>
                    <a:pt x="13500" y="631"/>
                    <a:pt x="13514" y="636"/>
                  </a:cubicBezTo>
                  <a:cubicBezTo>
                    <a:pt x="13548" y="650"/>
                    <a:pt x="13584" y="664"/>
                    <a:pt x="13615" y="675"/>
                  </a:cubicBezTo>
                  <a:lnTo>
                    <a:pt x="13693" y="706"/>
                  </a:lnTo>
                  <a:cubicBezTo>
                    <a:pt x="13670" y="700"/>
                    <a:pt x="13648" y="689"/>
                    <a:pt x="13626" y="684"/>
                  </a:cubicBezTo>
                  <a:cubicBezTo>
                    <a:pt x="13576" y="661"/>
                    <a:pt x="13525" y="645"/>
                    <a:pt x="13475" y="628"/>
                  </a:cubicBezTo>
                  <a:lnTo>
                    <a:pt x="13403" y="600"/>
                  </a:lnTo>
                  <a:close/>
                  <a:moveTo>
                    <a:pt x="13991" y="830"/>
                  </a:moveTo>
                  <a:lnTo>
                    <a:pt x="13991" y="830"/>
                  </a:lnTo>
                  <a:cubicBezTo>
                    <a:pt x="13993" y="830"/>
                    <a:pt x="13995" y="831"/>
                    <a:pt x="13997" y="832"/>
                  </a:cubicBezTo>
                  <a:cubicBezTo>
                    <a:pt x="13995" y="831"/>
                    <a:pt x="13993" y="830"/>
                    <a:pt x="13991" y="830"/>
                  </a:cubicBezTo>
                  <a:close/>
                  <a:moveTo>
                    <a:pt x="6835" y="1049"/>
                  </a:moveTo>
                  <a:lnTo>
                    <a:pt x="6835" y="1049"/>
                  </a:lnTo>
                  <a:cubicBezTo>
                    <a:pt x="6816" y="1060"/>
                    <a:pt x="6796" y="1066"/>
                    <a:pt x="6780" y="1069"/>
                  </a:cubicBezTo>
                  <a:cubicBezTo>
                    <a:pt x="6796" y="1063"/>
                    <a:pt x="6816" y="1055"/>
                    <a:pt x="6835" y="1049"/>
                  </a:cubicBezTo>
                  <a:close/>
                  <a:moveTo>
                    <a:pt x="11810" y="1317"/>
                  </a:moveTo>
                  <a:lnTo>
                    <a:pt x="11810" y="1317"/>
                  </a:lnTo>
                  <a:cubicBezTo>
                    <a:pt x="11813" y="1319"/>
                    <a:pt x="11818" y="1319"/>
                    <a:pt x="11825" y="1320"/>
                  </a:cubicBezTo>
                  <a:lnTo>
                    <a:pt x="11825" y="1320"/>
                  </a:lnTo>
                  <a:cubicBezTo>
                    <a:pt x="11824" y="1320"/>
                    <a:pt x="11824" y="1320"/>
                    <a:pt x="11824" y="1320"/>
                  </a:cubicBezTo>
                  <a:lnTo>
                    <a:pt x="11810" y="1317"/>
                  </a:lnTo>
                  <a:close/>
                  <a:moveTo>
                    <a:pt x="11879" y="1332"/>
                  </a:moveTo>
                  <a:cubicBezTo>
                    <a:pt x="11882" y="1333"/>
                    <a:pt x="11885" y="1333"/>
                    <a:pt x="11888" y="1334"/>
                  </a:cubicBezTo>
                  <a:lnTo>
                    <a:pt x="11888" y="1334"/>
                  </a:lnTo>
                  <a:cubicBezTo>
                    <a:pt x="11891" y="1334"/>
                    <a:pt x="11895" y="1334"/>
                    <a:pt x="11898" y="1336"/>
                  </a:cubicBezTo>
                  <a:lnTo>
                    <a:pt x="11898" y="1336"/>
                  </a:lnTo>
                  <a:cubicBezTo>
                    <a:pt x="11895" y="1335"/>
                    <a:pt x="11891" y="1334"/>
                    <a:pt x="11888" y="1334"/>
                  </a:cubicBezTo>
                  <a:lnTo>
                    <a:pt x="11888" y="1334"/>
                  </a:lnTo>
                  <a:cubicBezTo>
                    <a:pt x="11887" y="1334"/>
                    <a:pt x="11886" y="1334"/>
                    <a:pt x="11885" y="1334"/>
                  </a:cubicBezTo>
                  <a:cubicBezTo>
                    <a:pt x="11883" y="1333"/>
                    <a:pt x="11881" y="1333"/>
                    <a:pt x="11879" y="1332"/>
                  </a:cubicBezTo>
                  <a:close/>
                  <a:moveTo>
                    <a:pt x="6554" y="1166"/>
                  </a:moveTo>
                  <a:lnTo>
                    <a:pt x="6724" y="1582"/>
                  </a:lnTo>
                  <a:lnTo>
                    <a:pt x="6724" y="1582"/>
                  </a:lnTo>
                  <a:lnTo>
                    <a:pt x="6555" y="1166"/>
                  </a:lnTo>
                  <a:close/>
                  <a:moveTo>
                    <a:pt x="12926" y="1627"/>
                  </a:moveTo>
                  <a:cubicBezTo>
                    <a:pt x="13034" y="1666"/>
                    <a:pt x="13142" y="1706"/>
                    <a:pt x="13249" y="1748"/>
                  </a:cubicBezTo>
                  <a:lnTo>
                    <a:pt x="13249" y="1748"/>
                  </a:lnTo>
                  <a:cubicBezTo>
                    <a:pt x="13142" y="1706"/>
                    <a:pt x="13034" y="1665"/>
                    <a:pt x="12926" y="1627"/>
                  </a:cubicBezTo>
                  <a:close/>
                  <a:moveTo>
                    <a:pt x="13249" y="1748"/>
                  </a:moveTo>
                  <a:cubicBezTo>
                    <a:pt x="13465" y="1834"/>
                    <a:pt x="13676" y="1927"/>
                    <a:pt x="13880" y="2028"/>
                  </a:cubicBezTo>
                  <a:cubicBezTo>
                    <a:pt x="13909" y="2041"/>
                    <a:pt x="13938" y="2054"/>
                    <a:pt x="13966" y="2068"/>
                  </a:cubicBezTo>
                  <a:lnTo>
                    <a:pt x="13966" y="2068"/>
                  </a:lnTo>
                  <a:cubicBezTo>
                    <a:pt x="13940" y="2055"/>
                    <a:pt x="13914" y="2041"/>
                    <a:pt x="13888" y="2028"/>
                  </a:cubicBezTo>
                  <a:cubicBezTo>
                    <a:pt x="13677" y="1926"/>
                    <a:pt x="13464" y="1833"/>
                    <a:pt x="13249" y="1748"/>
                  </a:cubicBezTo>
                  <a:close/>
                  <a:moveTo>
                    <a:pt x="13966" y="2068"/>
                  </a:moveTo>
                  <a:lnTo>
                    <a:pt x="13966" y="2068"/>
                  </a:lnTo>
                  <a:cubicBezTo>
                    <a:pt x="13995" y="2083"/>
                    <a:pt x="14024" y="2098"/>
                    <a:pt x="14053" y="2113"/>
                  </a:cubicBezTo>
                  <a:lnTo>
                    <a:pt x="14053" y="2113"/>
                  </a:lnTo>
                  <a:cubicBezTo>
                    <a:pt x="14024" y="2098"/>
                    <a:pt x="13996" y="2083"/>
                    <a:pt x="13966" y="2068"/>
                  </a:cubicBezTo>
                  <a:close/>
                  <a:moveTo>
                    <a:pt x="14053" y="2113"/>
                  </a:moveTo>
                  <a:cubicBezTo>
                    <a:pt x="14082" y="2129"/>
                    <a:pt x="14112" y="2146"/>
                    <a:pt x="14142" y="2162"/>
                  </a:cubicBezTo>
                  <a:lnTo>
                    <a:pt x="14186" y="2182"/>
                  </a:lnTo>
                  <a:lnTo>
                    <a:pt x="14267" y="2226"/>
                  </a:lnTo>
                  <a:lnTo>
                    <a:pt x="14267" y="2226"/>
                  </a:lnTo>
                  <a:lnTo>
                    <a:pt x="14195" y="2185"/>
                  </a:lnTo>
                  <a:cubicBezTo>
                    <a:pt x="14146" y="2162"/>
                    <a:pt x="14099" y="2138"/>
                    <a:pt x="14053" y="2113"/>
                  </a:cubicBezTo>
                  <a:close/>
                  <a:moveTo>
                    <a:pt x="14334" y="2268"/>
                  </a:moveTo>
                  <a:lnTo>
                    <a:pt x="14334" y="2268"/>
                  </a:lnTo>
                  <a:cubicBezTo>
                    <a:pt x="14335" y="2269"/>
                    <a:pt x="14336" y="2270"/>
                    <a:pt x="14337" y="2271"/>
                  </a:cubicBezTo>
                  <a:lnTo>
                    <a:pt x="14337" y="2271"/>
                  </a:lnTo>
                  <a:cubicBezTo>
                    <a:pt x="14337" y="2268"/>
                    <a:pt x="14334" y="2268"/>
                    <a:pt x="14334" y="2268"/>
                  </a:cubicBezTo>
                  <a:close/>
                  <a:moveTo>
                    <a:pt x="14337" y="2271"/>
                  </a:moveTo>
                  <a:lnTo>
                    <a:pt x="14337" y="2271"/>
                  </a:lnTo>
                  <a:cubicBezTo>
                    <a:pt x="14337" y="2271"/>
                    <a:pt x="14337" y="2271"/>
                    <a:pt x="14337" y="2271"/>
                  </a:cubicBezTo>
                  <a:cubicBezTo>
                    <a:pt x="14343" y="2277"/>
                    <a:pt x="14346" y="2279"/>
                    <a:pt x="14351" y="2282"/>
                  </a:cubicBezTo>
                  <a:cubicBezTo>
                    <a:pt x="14371" y="2293"/>
                    <a:pt x="14390" y="2305"/>
                    <a:pt x="14410" y="2319"/>
                  </a:cubicBezTo>
                  <a:lnTo>
                    <a:pt x="14424" y="2324"/>
                  </a:lnTo>
                  <a:lnTo>
                    <a:pt x="14407" y="2310"/>
                  </a:lnTo>
                  <a:cubicBezTo>
                    <a:pt x="14390" y="2302"/>
                    <a:pt x="14371" y="2291"/>
                    <a:pt x="14351" y="2279"/>
                  </a:cubicBezTo>
                  <a:cubicBezTo>
                    <a:pt x="14344" y="2277"/>
                    <a:pt x="14341" y="2275"/>
                    <a:pt x="14337" y="2271"/>
                  </a:cubicBezTo>
                  <a:close/>
                  <a:moveTo>
                    <a:pt x="5309" y="2196"/>
                  </a:moveTo>
                  <a:cubicBezTo>
                    <a:pt x="4995" y="2394"/>
                    <a:pt x="4701" y="2605"/>
                    <a:pt x="4419" y="2837"/>
                  </a:cubicBezTo>
                  <a:cubicBezTo>
                    <a:pt x="4382" y="2865"/>
                    <a:pt x="4346" y="2895"/>
                    <a:pt x="4310" y="2926"/>
                  </a:cubicBezTo>
                  <a:lnTo>
                    <a:pt x="4310" y="2926"/>
                  </a:lnTo>
                  <a:cubicBezTo>
                    <a:pt x="4344" y="2897"/>
                    <a:pt x="4380" y="2869"/>
                    <a:pt x="4417" y="2840"/>
                  </a:cubicBezTo>
                  <a:cubicBezTo>
                    <a:pt x="4701" y="2607"/>
                    <a:pt x="4995" y="2396"/>
                    <a:pt x="5309" y="2196"/>
                  </a:cubicBezTo>
                  <a:close/>
                  <a:moveTo>
                    <a:pt x="4310" y="2926"/>
                  </a:moveTo>
                  <a:cubicBezTo>
                    <a:pt x="4285" y="2947"/>
                    <a:pt x="4260" y="2968"/>
                    <a:pt x="4235" y="2991"/>
                  </a:cubicBezTo>
                  <a:cubicBezTo>
                    <a:pt x="4260" y="2969"/>
                    <a:pt x="4285" y="2947"/>
                    <a:pt x="4310" y="2926"/>
                  </a:cubicBezTo>
                  <a:close/>
                  <a:moveTo>
                    <a:pt x="4697" y="3017"/>
                  </a:moveTo>
                  <a:cubicBezTo>
                    <a:pt x="4667" y="3041"/>
                    <a:pt x="4636" y="3066"/>
                    <a:pt x="4605" y="3090"/>
                  </a:cubicBezTo>
                  <a:lnTo>
                    <a:pt x="4605" y="3090"/>
                  </a:lnTo>
                  <a:cubicBezTo>
                    <a:pt x="4634" y="3067"/>
                    <a:pt x="4662" y="3044"/>
                    <a:pt x="4690" y="3022"/>
                  </a:cubicBezTo>
                  <a:cubicBezTo>
                    <a:pt x="4692" y="3020"/>
                    <a:pt x="4695" y="3019"/>
                    <a:pt x="4697" y="3017"/>
                  </a:cubicBezTo>
                  <a:close/>
                  <a:moveTo>
                    <a:pt x="4495" y="3180"/>
                  </a:moveTo>
                  <a:cubicBezTo>
                    <a:pt x="4445" y="3224"/>
                    <a:pt x="4396" y="3267"/>
                    <a:pt x="4347" y="3309"/>
                  </a:cubicBezTo>
                  <a:cubicBezTo>
                    <a:pt x="4344" y="3311"/>
                    <a:pt x="4341" y="3313"/>
                    <a:pt x="4338" y="3315"/>
                  </a:cubicBezTo>
                  <a:lnTo>
                    <a:pt x="4338" y="3315"/>
                  </a:lnTo>
                  <a:cubicBezTo>
                    <a:pt x="4338" y="3315"/>
                    <a:pt x="4338" y="3315"/>
                    <a:pt x="4339" y="3314"/>
                  </a:cubicBezTo>
                  <a:cubicBezTo>
                    <a:pt x="4390" y="3271"/>
                    <a:pt x="4442" y="3222"/>
                    <a:pt x="4495" y="3180"/>
                  </a:cubicBezTo>
                  <a:close/>
                  <a:moveTo>
                    <a:pt x="4147" y="3483"/>
                  </a:moveTo>
                  <a:lnTo>
                    <a:pt x="4147" y="3483"/>
                  </a:lnTo>
                  <a:cubicBezTo>
                    <a:pt x="4131" y="3496"/>
                    <a:pt x="4115" y="3511"/>
                    <a:pt x="4100" y="3527"/>
                  </a:cubicBezTo>
                  <a:lnTo>
                    <a:pt x="4100" y="3527"/>
                  </a:lnTo>
                  <a:cubicBezTo>
                    <a:pt x="4115" y="3512"/>
                    <a:pt x="4131" y="3498"/>
                    <a:pt x="4147" y="3483"/>
                  </a:cubicBezTo>
                  <a:close/>
                  <a:moveTo>
                    <a:pt x="4100" y="3527"/>
                  </a:moveTo>
                  <a:lnTo>
                    <a:pt x="4100" y="3527"/>
                  </a:lnTo>
                  <a:cubicBezTo>
                    <a:pt x="4097" y="3530"/>
                    <a:pt x="4094" y="3533"/>
                    <a:pt x="4091" y="3537"/>
                  </a:cubicBezTo>
                  <a:lnTo>
                    <a:pt x="4091" y="3537"/>
                  </a:lnTo>
                  <a:lnTo>
                    <a:pt x="4096" y="3532"/>
                  </a:lnTo>
                  <a:cubicBezTo>
                    <a:pt x="4097" y="3530"/>
                    <a:pt x="4099" y="3529"/>
                    <a:pt x="4100" y="3527"/>
                  </a:cubicBezTo>
                  <a:close/>
                  <a:moveTo>
                    <a:pt x="4091" y="3537"/>
                  </a:moveTo>
                  <a:lnTo>
                    <a:pt x="4011" y="3615"/>
                  </a:lnTo>
                  <a:lnTo>
                    <a:pt x="4011" y="3615"/>
                  </a:lnTo>
                  <a:cubicBezTo>
                    <a:pt x="4037" y="3590"/>
                    <a:pt x="4064" y="3564"/>
                    <a:pt x="4090" y="3538"/>
                  </a:cubicBezTo>
                  <a:cubicBezTo>
                    <a:pt x="4091" y="3537"/>
                    <a:pt x="4091" y="3537"/>
                    <a:pt x="4091" y="3537"/>
                  </a:cubicBezTo>
                  <a:close/>
                  <a:moveTo>
                    <a:pt x="4011" y="3615"/>
                  </a:moveTo>
                  <a:lnTo>
                    <a:pt x="4011" y="3615"/>
                  </a:lnTo>
                  <a:cubicBezTo>
                    <a:pt x="3989" y="3636"/>
                    <a:pt x="3968" y="3657"/>
                    <a:pt x="3948" y="3677"/>
                  </a:cubicBezTo>
                  <a:lnTo>
                    <a:pt x="4011" y="3615"/>
                  </a:lnTo>
                  <a:close/>
                  <a:moveTo>
                    <a:pt x="3231" y="4010"/>
                  </a:moveTo>
                  <a:lnTo>
                    <a:pt x="3231" y="4010"/>
                  </a:lnTo>
                  <a:cubicBezTo>
                    <a:pt x="3230" y="4011"/>
                    <a:pt x="3228" y="4012"/>
                    <a:pt x="3227" y="4013"/>
                  </a:cubicBezTo>
                  <a:lnTo>
                    <a:pt x="3227" y="4013"/>
                  </a:lnTo>
                  <a:cubicBezTo>
                    <a:pt x="3227" y="4013"/>
                    <a:pt x="3228" y="4012"/>
                    <a:pt x="3228" y="4012"/>
                  </a:cubicBezTo>
                  <a:lnTo>
                    <a:pt x="3231" y="4010"/>
                  </a:lnTo>
                  <a:close/>
                  <a:moveTo>
                    <a:pt x="16374" y="3872"/>
                  </a:moveTo>
                  <a:cubicBezTo>
                    <a:pt x="16418" y="3923"/>
                    <a:pt x="16460" y="3970"/>
                    <a:pt x="16505" y="4020"/>
                  </a:cubicBezTo>
                  <a:cubicBezTo>
                    <a:pt x="16527" y="4045"/>
                    <a:pt x="16552" y="4073"/>
                    <a:pt x="16572" y="4096"/>
                  </a:cubicBezTo>
                  <a:lnTo>
                    <a:pt x="16586" y="4110"/>
                  </a:lnTo>
                  <a:cubicBezTo>
                    <a:pt x="16561" y="4079"/>
                    <a:pt x="16538" y="4051"/>
                    <a:pt x="16510" y="4020"/>
                  </a:cubicBezTo>
                  <a:lnTo>
                    <a:pt x="16374" y="3872"/>
                  </a:lnTo>
                  <a:close/>
                  <a:moveTo>
                    <a:pt x="3574" y="4076"/>
                  </a:moveTo>
                  <a:cubicBezTo>
                    <a:pt x="3547" y="4105"/>
                    <a:pt x="3521" y="4134"/>
                    <a:pt x="3495" y="4163"/>
                  </a:cubicBezTo>
                  <a:lnTo>
                    <a:pt x="3495" y="4163"/>
                  </a:lnTo>
                  <a:cubicBezTo>
                    <a:pt x="3521" y="4133"/>
                    <a:pt x="3547" y="4104"/>
                    <a:pt x="3574" y="4076"/>
                  </a:cubicBezTo>
                  <a:close/>
                  <a:moveTo>
                    <a:pt x="16678" y="4221"/>
                  </a:moveTo>
                  <a:cubicBezTo>
                    <a:pt x="16683" y="4232"/>
                    <a:pt x="16695" y="4243"/>
                    <a:pt x="16700" y="4255"/>
                  </a:cubicBezTo>
                  <a:lnTo>
                    <a:pt x="16750" y="4310"/>
                  </a:lnTo>
                  <a:cubicBezTo>
                    <a:pt x="16736" y="4291"/>
                    <a:pt x="16722" y="4274"/>
                    <a:pt x="16706" y="4255"/>
                  </a:cubicBezTo>
                  <a:cubicBezTo>
                    <a:pt x="16695" y="4243"/>
                    <a:pt x="16686" y="4232"/>
                    <a:pt x="16678" y="4221"/>
                  </a:cubicBezTo>
                  <a:close/>
                  <a:moveTo>
                    <a:pt x="3495" y="4163"/>
                  </a:moveTo>
                  <a:cubicBezTo>
                    <a:pt x="3470" y="4191"/>
                    <a:pt x="3445" y="4220"/>
                    <a:pt x="3421" y="4249"/>
                  </a:cubicBezTo>
                  <a:cubicBezTo>
                    <a:pt x="3368" y="4312"/>
                    <a:pt x="3319" y="4373"/>
                    <a:pt x="3273" y="4432"/>
                  </a:cubicBezTo>
                  <a:lnTo>
                    <a:pt x="3273" y="4432"/>
                  </a:lnTo>
                  <a:cubicBezTo>
                    <a:pt x="3318" y="4375"/>
                    <a:pt x="3366" y="4316"/>
                    <a:pt x="3418" y="4255"/>
                  </a:cubicBezTo>
                  <a:cubicBezTo>
                    <a:pt x="3443" y="4223"/>
                    <a:pt x="3469" y="4193"/>
                    <a:pt x="3495" y="4163"/>
                  </a:cubicBezTo>
                  <a:close/>
                  <a:moveTo>
                    <a:pt x="16845" y="4430"/>
                  </a:moveTo>
                  <a:lnTo>
                    <a:pt x="16845" y="4430"/>
                  </a:lnTo>
                  <a:cubicBezTo>
                    <a:pt x="16856" y="4449"/>
                    <a:pt x="16869" y="4465"/>
                    <a:pt x="16887" y="4483"/>
                  </a:cubicBezTo>
                  <a:lnTo>
                    <a:pt x="16887" y="4483"/>
                  </a:lnTo>
                  <a:lnTo>
                    <a:pt x="16845" y="4430"/>
                  </a:lnTo>
                  <a:close/>
                  <a:moveTo>
                    <a:pt x="16887" y="4483"/>
                  </a:moveTo>
                  <a:lnTo>
                    <a:pt x="16887" y="4483"/>
                  </a:lnTo>
                  <a:lnTo>
                    <a:pt x="16925" y="4531"/>
                  </a:lnTo>
                  <a:lnTo>
                    <a:pt x="16925" y="4531"/>
                  </a:lnTo>
                  <a:cubicBezTo>
                    <a:pt x="16913" y="4516"/>
                    <a:pt x="16901" y="4501"/>
                    <a:pt x="16890" y="4486"/>
                  </a:cubicBezTo>
                  <a:cubicBezTo>
                    <a:pt x="16889" y="4485"/>
                    <a:pt x="16888" y="4484"/>
                    <a:pt x="16887" y="4483"/>
                  </a:cubicBezTo>
                  <a:close/>
                  <a:moveTo>
                    <a:pt x="16925" y="4531"/>
                  </a:moveTo>
                  <a:lnTo>
                    <a:pt x="16925" y="4531"/>
                  </a:lnTo>
                  <a:cubicBezTo>
                    <a:pt x="16928" y="4536"/>
                    <a:pt x="16932" y="4540"/>
                    <a:pt x="16935" y="4545"/>
                  </a:cubicBezTo>
                  <a:lnTo>
                    <a:pt x="16935" y="4545"/>
                  </a:lnTo>
                  <a:cubicBezTo>
                    <a:pt x="16933" y="4542"/>
                    <a:pt x="16931" y="4539"/>
                    <a:pt x="16929" y="4536"/>
                  </a:cubicBezTo>
                  <a:lnTo>
                    <a:pt x="16925" y="4531"/>
                  </a:lnTo>
                  <a:close/>
                  <a:moveTo>
                    <a:pt x="3273" y="4432"/>
                  </a:moveTo>
                  <a:cubicBezTo>
                    <a:pt x="3222" y="4497"/>
                    <a:pt x="3175" y="4559"/>
                    <a:pt x="3133" y="4617"/>
                  </a:cubicBezTo>
                  <a:cubicBezTo>
                    <a:pt x="3175" y="4560"/>
                    <a:pt x="3221" y="4497"/>
                    <a:pt x="3273" y="4432"/>
                  </a:cubicBezTo>
                  <a:close/>
                  <a:moveTo>
                    <a:pt x="16935" y="4545"/>
                  </a:moveTo>
                  <a:cubicBezTo>
                    <a:pt x="16978" y="4601"/>
                    <a:pt x="17020" y="4657"/>
                    <a:pt x="17060" y="4715"/>
                  </a:cubicBezTo>
                  <a:cubicBezTo>
                    <a:pt x="17021" y="4657"/>
                    <a:pt x="16978" y="4601"/>
                    <a:pt x="16935" y="4545"/>
                  </a:cubicBezTo>
                  <a:close/>
                  <a:moveTo>
                    <a:pt x="3013" y="4779"/>
                  </a:moveTo>
                  <a:cubicBezTo>
                    <a:pt x="3008" y="4787"/>
                    <a:pt x="2999" y="4793"/>
                    <a:pt x="2997" y="4804"/>
                  </a:cubicBezTo>
                  <a:lnTo>
                    <a:pt x="2999" y="4801"/>
                  </a:lnTo>
                  <a:cubicBezTo>
                    <a:pt x="3002" y="4793"/>
                    <a:pt x="3011" y="4787"/>
                    <a:pt x="3013" y="4779"/>
                  </a:cubicBezTo>
                  <a:close/>
                  <a:moveTo>
                    <a:pt x="16915" y="5502"/>
                  </a:moveTo>
                  <a:cubicBezTo>
                    <a:pt x="16932" y="5532"/>
                    <a:pt x="16948" y="5560"/>
                    <a:pt x="16965" y="5588"/>
                  </a:cubicBezTo>
                  <a:cubicBezTo>
                    <a:pt x="16948" y="5557"/>
                    <a:pt x="16932" y="5530"/>
                    <a:pt x="16915" y="5502"/>
                  </a:cubicBezTo>
                  <a:close/>
                  <a:moveTo>
                    <a:pt x="2302" y="7653"/>
                  </a:moveTo>
                  <a:lnTo>
                    <a:pt x="2302" y="7653"/>
                  </a:lnTo>
                  <a:cubicBezTo>
                    <a:pt x="2301" y="7656"/>
                    <a:pt x="2301" y="7660"/>
                    <a:pt x="2300" y="7663"/>
                  </a:cubicBezTo>
                  <a:lnTo>
                    <a:pt x="2300" y="7663"/>
                  </a:lnTo>
                  <a:cubicBezTo>
                    <a:pt x="2302" y="7660"/>
                    <a:pt x="2302" y="7655"/>
                    <a:pt x="2302" y="7653"/>
                  </a:cubicBezTo>
                  <a:close/>
                  <a:moveTo>
                    <a:pt x="2296" y="7675"/>
                  </a:moveTo>
                  <a:cubicBezTo>
                    <a:pt x="2296" y="7677"/>
                    <a:pt x="2296" y="7679"/>
                    <a:pt x="2294" y="7681"/>
                  </a:cubicBezTo>
                  <a:lnTo>
                    <a:pt x="2294" y="7681"/>
                  </a:lnTo>
                  <a:cubicBezTo>
                    <a:pt x="2295" y="7679"/>
                    <a:pt x="2296" y="7677"/>
                    <a:pt x="2296" y="7675"/>
                  </a:cubicBezTo>
                  <a:close/>
                  <a:moveTo>
                    <a:pt x="2075" y="10712"/>
                  </a:moveTo>
                  <a:lnTo>
                    <a:pt x="2075" y="10712"/>
                  </a:lnTo>
                  <a:cubicBezTo>
                    <a:pt x="2100" y="10936"/>
                    <a:pt x="2135" y="11158"/>
                    <a:pt x="2179" y="11374"/>
                  </a:cubicBezTo>
                  <a:cubicBezTo>
                    <a:pt x="2235" y="11642"/>
                    <a:pt x="2302" y="11910"/>
                    <a:pt x="2383" y="12169"/>
                  </a:cubicBezTo>
                  <a:cubicBezTo>
                    <a:pt x="2464" y="12423"/>
                    <a:pt x="2556" y="12674"/>
                    <a:pt x="2659" y="12914"/>
                  </a:cubicBezTo>
                  <a:cubicBezTo>
                    <a:pt x="2757" y="13148"/>
                    <a:pt x="2863" y="13372"/>
                    <a:pt x="2980" y="13589"/>
                  </a:cubicBezTo>
                  <a:cubicBezTo>
                    <a:pt x="3083" y="13779"/>
                    <a:pt x="3198" y="13974"/>
                    <a:pt x="3320" y="14164"/>
                  </a:cubicBezTo>
                  <a:lnTo>
                    <a:pt x="3384" y="14259"/>
                  </a:lnTo>
                  <a:lnTo>
                    <a:pt x="3488" y="14407"/>
                  </a:lnTo>
                  <a:cubicBezTo>
                    <a:pt x="3490" y="14410"/>
                    <a:pt x="3492" y="14413"/>
                    <a:pt x="3494" y="14416"/>
                  </a:cubicBezTo>
                  <a:lnTo>
                    <a:pt x="3494" y="14416"/>
                  </a:lnTo>
                  <a:cubicBezTo>
                    <a:pt x="3492" y="14412"/>
                    <a:pt x="3490" y="14408"/>
                    <a:pt x="3488" y="14404"/>
                  </a:cubicBezTo>
                  <a:lnTo>
                    <a:pt x="3384" y="14253"/>
                  </a:lnTo>
                  <a:lnTo>
                    <a:pt x="3323" y="14161"/>
                  </a:lnTo>
                  <a:cubicBezTo>
                    <a:pt x="3203" y="13971"/>
                    <a:pt x="3086" y="13776"/>
                    <a:pt x="2983" y="13584"/>
                  </a:cubicBezTo>
                  <a:cubicBezTo>
                    <a:pt x="2868" y="13369"/>
                    <a:pt x="2760" y="13146"/>
                    <a:pt x="2662" y="12911"/>
                  </a:cubicBezTo>
                  <a:cubicBezTo>
                    <a:pt x="2556" y="12669"/>
                    <a:pt x="2467" y="12417"/>
                    <a:pt x="2386" y="12166"/>
                  </a:cubicBezTo>
                  <a:cubicBezTo>
                    <a:pt x="2305" y="11904"/>
                    <a:pt x="2235" y="11636"/>
                    <a:pt x="2179" y="11371"/>
                  </a:cubicBezTo>
                  <a:cubicBezTo>
                    <a:pt x="2136" y="11156"/>
                    <a:pt x="2101" y="10934"/>
                    <a:pt x="2075" y="10712"/>
                  </a:cubicBezTo>
                  <a:close/>
                  <a:moveTo>
                    <a:pt x="1552" y="12554"/>
                  </a:moveTo>
                  <a:cubicBezTo>
                    <a:pt x="1632" y="12794"/>
                    <a:pt x="1719" y="13034"/>
                    <a:pt x="1819" y="13268"/>
                  </a:cubicBezTo>
                  <a:cubicBezTo>
                    <a:pt x="1928" y="13522"/>
                    <a:pt x="2051" y="13773"/>
                    <a:pt x="2179" y="14010"/>
                  </a:cubicBezTo>
                  <a:cubicBezTo>
                    <a:pt x="2241" y="14122"/>
                    <a:pt x="2305" y="14236"/>
                    <a:pt x="2372" y="14354"/>
                  </a:cubicBezTo>
                  <a:lnTo>
                    <a:pt x="2235" y="14432"/>
                  </a:lnTo>
                  <a:cubicBezTo>
                    <a:pt x="2101" y="14206"/>
                    <a:pt x="1973" y="13971"/>
                    <a:pt x="1861" y="13743"/>
                  </a:cubicBezTo>
                  <a:cubicBezTo>
                    <a:pt x="1755" y="13522"/>
                    <a:pt x="1658" y="13291"/>
                    <a:pt x="1565" y="13059"/>
                  </a:cubicBezTo>
                  <a:cubicBezTo>
                    <a:pt x="1510" y="12920"/>
                    <a:pt x="1457" y="12772"/>
                    <a:pt x="1406" y="12604"/>
                  </a:cubicBezTo>
                  <a:lnTo>
                    <a:pt x="1532" y="12563"/>
                  </a:lnTo>
                  <a:lnTo>
                    <a:pt x="1540" y="12560"/>
                  </a:lnTo>
                  <a:lnTo>
                    <a:pt x="1540" y="12557"/>
                  </a:lnTo>
                  <a:lnTo>
                    <a:pt x="1549" y="12557"/>
                  </a:lnTo>
                  <a:lnTo>
                    <a:pt x="1552" y="12554"/>
                  </a:lnTo>
                  <a:close/>
                  <a:moveTo>
                    <a:pt x="3494" y="14416"/>
                  </a:moveTo>
                  <a:cubicBezTo>
                    <a:pt x="3507" y="14438"/>
                    <a:pt x="3521" y="14457"/>
                    <a:pt x="3538" y="14476"/>
                  </a:cubicBezTo>
                  <a:cubicBezTo>
                    <a:pt x="3526" y="14457"/>
                    <a:pt x="3509" y="14437"/>
                    <a:pt x="3494" y="14416"/>
                  </a:cubicBezTo>
                  <a:close/>
                  <a:moveTo>
                    <a:pt x="3911" y="14955"/>
                  </a:moveTo>
                  <a:lnTo>
                    <a:pt x="3917" y="14962"/>
                  </a:lnTo>
                  <a:lnTo>
                    <a:pt x="3923" y="14970"/>
                  </a:lnTo>
                  <a:cubicBezTo>
                    <a:pt x="3919" y="14965"/>
                    <a:pt x="3915" y="14960"/>
                    <a:pt x="3911" y="14955"/>
                  </a:cubicBezTo>
                  <a:close/>
                  <a:moveTo>
                    <a:pt x="4037" y="15106"/>
                  </a:moveTo>
                  <a:cubicBezTo>
                    <a:pt x="4042" y="15113"/>
                    <a:pt x="4047" y="15120"/>
                    <a:pt x="4054" y="15126"/>
                  </a:cubicBezTo>
                  <a:cubicBezTo>
                    <a:pt x="4048" y="15119"/>
                    <a:pt x="4042" y="15113"/>
                    <a:pt x="4037" y="15106"/>
                  </a:cubicBezTo>
                  <a:close/>
                  <a:moveTo>
                    <a:pt x="14867" y="15961"/>
                  </a:moveTo>
                  <a:lnTo>
                    <a:pt x="14867" y="15961"/>
                  </a:lnTo>
                  <a:cubicBezTo>
                    <a:pt x="14828" y="15991"/>
                    <a:pt x="14789" y="16019"/>
                    <a:pt x="14747" y="16050"/>
                  </a:cubicBezTo>
                  <a:cubicBezTo>
                    <a:pt x="14703" y="16083"/>
                    <a:pt x="14659" y="16116"/>
                    <a:pt x="14615" y="16148"/>
                  </a:cubicBezTo>
                  <a:lnTo>
                    <a:pt x="14615" y="16148"/>
                  </a:lnTo>
                  <a:cubicBezTo>
                    <a:pt x="14660" y="16116"/>
                    <a:pt x="14703" y="16085"/>
                    <a:pt x="14744" y="16055"/>
                  </a:cubicBezTo>
                  <a:cubicBezTo>
                    <a:pt x="14789" y="16022"/>
                    <a:pt x="14828" y="15991"/>
                    <a:pt x="14867" y="15961"/>
                  </a:cubicBezTo>
                  <a:close/>
                  <a:moveTo>
                    <a:pt x="14615" y="16148"/>
                  </a:moveTo>
                  <a:lnTo>
                    <a:pt x="14615" y="16148"/>
                  </a:lnTo>
                  <a:cubicBezTo>
                    <a:pt x="14563" y="16185"/>
                    <a:pt x="14508" y="16224"/>
                    <a:pt x="14452" y="16265"/>
                  </a:cubicBezTo>
                  <a:cubicBezTo>
                    <a:pt x="14506" y="16227"/>
                    <a:pt x="14560" y="16188"/>
                    <a:pt x="14615" y="16148"/>
                  </a:cubicBezTo>
                  <a:close/>
                  <a:moveTo>
                    <a:pt x="14125" y="16477"/>
                  </a:moveTo>
                  <a:lnTo>
                    <a:pt x="14125" y="16477"/>
                  </a:lnTo>
                  <a:cubicBezTo>
                    <a:pt x="14019" y="16538"/>
                    <a:pt x="13914" y="16598"/>
                    <a:pt x="13809" y="16655"/>
                  </a:cubicBezTo>
                  <a:lnTo>
                    <a:pt x="13809" y="16655"/>
                  </a:lnTo>
                  <a:cubicBezTo>
                    <a:pt x="13918" y="16596"/>
                    <a:pt x="14023" y="16536"/>
                    <a:pt x="14125" y="16477"/>
                  </a:cubicBezTo>
                  <a:close/>
                  <a:moveTo>
                    <a:pt x="13809" y="16655"/>
                  </a:moveTo>
                  <a:cubicBezTo>
                    <a:pt x="13769" y="16677"/>
                    <a:pt x="13728" y="16698"/>
                    <a:pt x="13687" y="16719"/>
                  </a:cubicBezTo>
                  <a:cubicBezTo>
                    <a:pt x="13641" y="16744"/>
                    <a:pt x="13594" y="16769"/>
                    <a:pt x="13546" y="16793"/>
                  </a:cubicBezTo>
                  <a:lnTo>
                    <a:pt x="13546" y="16793"/>
                  </a:lnTo>
                  <a:cubicBezTo>
                    <a:pt x="13596" y="16768"/>
                    <a:pt x="13646" y="16742"/>
                    <a:pt x="13695" y="16717"/>
                  </a:cubicBezTo>
                  <a:cubicBezTo>
                    <a:pt x="13733" y="16696"/>
                    <a:pt x="13771" y="16676"/>
                    <a:pt x="13809" y="16655"/>
                  </a:cubicBezTo>
                  <a:close/>
                  <a:moveTo>
                    <a:pt x="8534" y="17460"/>
                  </a:moveTo>
                  <a:cubicBezTo>
                    <a:pt x="8534" y="17460"/>
                    <a:pt x="8533" y="17461"/>
                    <a:pt x="8532" y="17464"/>
                  </a:cubicBezTo>
                  <a:lnTo>
                    <a:pt x="8537" y="17464"/>
                  </a:lnTo>
                  <a:cubicBezTo>
                    <a:pt x="8536" y="17461"/>
                    <a:pt x="8535" y="17460"/>
                    <a:pt x="8534" y="17460"/>
                  </a:cubicBezTo>
                  <a:close/>
                  <a:moveTo>
                    <a:pt x="11422" y="17489"/>
                  </a:moveTo>
                  <a:cubicBezTo>
                    <a:pt x="11279" y="17514"/>
                    <a:pt x="11135" y="17535"/>
                    <a:pt x="10992" y="17551"/>
                  </a:cubicBezTo>
                  <a:cubicBezTo>
                    <a:pt x="10805" y="17570"/>
                    <a:pt x="10613" y="17587"/>
                    <a:pt x="10420" y="17595"/>
                  </a:cubicBezTo>
                  <a:cubicBezTo>
                    <a:pt x="10616" y="17587"/>
                    <a:pt x="10808" y="17570"/>
                    <a:pt x="11001" y="17551"/>
                  </a:cubicBezTo>
                  <a:cubicBezTo>
                    <a:pt x="11140" y="17535"/>
                    <a:pt x="11281" y="17514"/>
                    <a:pt x="11422" y="17489"/>
                  </a:cubicBezTo>
                  <a:close/>
                  <a:moveTo>
                    <a:pt x="8774" y="19105"/>
                  </a:moveTo>
                  <a:lnTo>
                    <a:pt x="8774" y="19105"/>
                  </a:lnTo>
                  <a:cubicBezTo>
                    <a:pt x="8900" y="19119"/>
                    <a:pt x="9023" y="19132"/>
                    <a:pt x="9140" y="19141"/>
                  </a:cubicBezTo>
                  <a:cubicBezTo>
                    <a:pt x="9025" y="19130"/>
                    <a:pt x="8903" y="19119"/>
                    <a:pt x="8774" y="19105"/>
                  </a:cubicBezTo>
                  <a:close/>
                  <a:moveTo>
                    <a:pt x="10081" y="0"/>
                  </a:moveTo>
                  <a:cubicBezTo>
                    <a:pt x="9904" y="0"/>
                    <a:pt x="9733" y="6"/>
                    <a:pt x="9567" y="17"/>
                  </a:cubicBezTo>
                  <a:cubicBezTo>
                    <a:pt x="9237" y="34"/>
                    <a:pt x="8939" y="64"/>
                    <a:pt x="8674" y="106"/>
                  </a:cubicBezTo>
                  <a:cubicBezTo>
                    <a:pt x="8638" y="109"/>
                    <a:pt x="8607" y="115"/>
                    <a:pt x="8576" y="120"/>
                  </a:cubicBezTo>
                  <a:cubicBezTo>
                    <a:pt x="8546" y="123"/>
                    <a:pt x="8512" y="129"/>
                    <a:pt x="8481" y="134"/>
                  </a:cubicBezTo>
                  <a:cubicBezTo>
                    <a:pt x="8420" y="145"/>
                    <a:pt x="8359" y="156"/>
                    <a:pt x="8303" y="165"/>
                  </a:cubicBezTo>
                  <a:cubicBezTo>
                    <a:pt x="8188" y="190"/>
                    <a:pt x="8088" y="207"/>
                    <a:pt x="7990" y="229"/>
                  </a:cubicBezTo>
                  <a:cubicBezTo>
                    <a:pt x="7946" y="240"/>
                    <a:pt x="7898" y="248"/>
                    <a:pt x="7856" y="257"/>
                  </a:cubicBezTo>
                  <a:cubicBezTo>
                    <a:pt x="7815" y="268"/>
                    <a:pt x="7778" y="279"/>
                    <a:pt x="7742" y="285"/>
                  </a:cubicBezTo>
                  <a:cubicBezTo>
                    <a:pt x="7709" y="293"/>
                    <a:pt x="7672" y="301"/>
                    <a:pt x="7642" y="310"/>
                  </a:cubicBezTo>
                  <a:cubicBezTo>
                    <a:pt x="7614" y="321"/>
                    <a:pt x="7586" y="327"/>
                    <a:pt x="7558" y="335"/>
                  </a:cubicBezTo>
                  <a:cubicBezTo>
                    <a:pt x="7458" y="363"/>
                    <a:pt x="7405" y="374"/>
                    <a:pt x="7405" y="374"/>
                  </a:cubicBezTo>
                  <a:lnTo>
                    <a:pt x="7530" y="812"/>
                  </a:lnTo>
                  <a:lnTo>
                    <a:pt x="7527" y="812"/>
                  </a:lnTo>
                  <a:lnTo>
                    <a:pt x="7396" y="368"/>
                  </a:lnTo>
                  <a:lnTo>
                    <a:pt x="7396" y="366"/>
                  </a:lnTo>
                  <a:lnTo>
                    <a:pt x="7396" y="366"/>
                  </a:lnTo>
                  <a:cubicBezTo>
                    <a:pt x="7393" y="367"/>
                    <a:pt x="7390" y="368"/>
                    <a:pt x="7388" y="368"/>
                  </a:cubicBezTo>
                  <a:lnTo>
                    <a:pt x="7516" y="818"/>
                  </a:lnTo>
                  <a:cubicBezTo>
                    <a:pt x="7458" y="837"/>
                    <a:pt x="7405" y="854"/>
                    <a:pt x="7349" y="868"/>
                  </a:cubicBezTo>
                  <a:lnTo>
                    <a:pt x="7307" y="882"/>
                  </a:lnTo>
                  <a:lnTo>
                    <a:pt x="7187" y="921"/>
                  </a:lnTo>
                  <a:cubicBezTo>
                    <a:pt x="7112" y="943"/>
                    <a:pt x="7045" y="968"/>
                    <a:pt x="6986" y="991"/>
                  </a:cubicBezTo>
                  <a:cubicBezTo>
                    <a:pt x="6961" y="996"/>
                    <a:pt x="6941" y="1007"/>
                    <a:pt x="6916" y="1013"/>
                  </a:cubicBezTo>
                  <a:cubicBezTo>
                    <a:pt x="6863" y="1035"/>
                    <a:pt x="6816" y="1049"/>
                    <a:pt x="6777" y="1066"/>
                  </a:cubicBezTo>
                  <a:cubicBezTo>
                    <a:pt x="6754" y="1071"/>
                    <a:pt x="6735" y="1083"/>
                    <a:pt x="6718" y="1085"/>
                  </a:cubicBezTo>
                  <a:cubicBezTo>
                    <a:pt x="6679" y="1105"/>
                    <a:pt x="6648" y="1116"/>
                    <a:pt x="6623" y="1124"/>
                  </a:cubicBezTo>
                  <a:cubicBezTo>
                    <a:pt x="6612" y="1127"/>
                    <a:pt x="6601" y="1136"/>
                    <a:pt x="6595" y="1138"/>
                  </a:cubicBezTo>
                  <a:lnTo>
                    <a:pt x="6551" y="1155"/>
                  </a:lnTo>
                  <a:lnTo>
                    <a:pt x="6555" y="1166"/>
                  </a:lnTo>
                  <a:lnTo>
                    <a:pt x="6556" y="1166"/>
                  </a:lnTo>
                  <a:lnTo>
                    <a:pt x="6807" y="1777"/>
                  </a:lnTo>
                  <a:cubicBezTo>
                    <a:pt x="6495" y="1906"/>
                    <a:pt x="6194" y="2048"/>
                    <a:pt x="5918" y="2199"/>
                  </a:cubicBezTo>
                  <a:lnTo>
                    <a:pt x="5800" y="2265"/>
                  </a:lnTo>
                  <a:lnTo>
                    <a:pt x="5622" y="2369"/>
                  </a:lnTo>
                  <a:cubicBezTo>
                    <a:pt x="5608" y="2380"/>
                    <a:pt x="5594" y="2388"/>
                    <a:pt x="5583" y="2394"/>
                  </a:cubicBezTo>
                  <a:cubicBezTo>
                    <a:pt x="5577" y="2397"/>
                    <a:pt x="5569" y="2402"/>
                    <a:pt x="5563" y="2408"/>
                  </a:cubicBezTo>
                  <a:lnTo>
                    <a:pt x="5440" y="2486"/>
                  </a:lnTo>
                  <a:lnTo>
                    <a:pt x="5262" y="2603"/>
                  </a:lnTo>
                  <a:lnTo>
                    <a:pt x="5176" y="2663"/>
                  </a:lnTo>
                  <a:lnTo>
                    <a:pt x="5176" y="2663"/>
                  </a:lnTo>
                  <a:cubicBezTo>
                    <a:pt x="5140" y="2679"/>
                    <a:pt x="5107" y="2701"/>
                    <a:pt x="5075" y="2726"/>
                  </a:cubicBezTo>
                  <a:lnTo>
                    <a:pt x="4955" y="2810"/>
                  </a:lnTo>
                  <a:cubicBezTo>
                    <a:pt x="4919" y="2837"/>
                    <a:pt x="4880" y="2865"/>
                    <a:pt x="4841" y="2896"/>
                  </a:cubicBezTo>
                  <a:cubicBezTo>
                    <a:pt x="4802" y="2929"/>
                    <a:pt x="4765" y="2957"/>
                    <a:pt x="4726" y="2985"/>
                  </a:cubicBezTo>
                  <a:cubicBezTo>
                    <a:pt x="4654" y="3044"/>
                    <a:pt x="4576" y="3102"/>
                    <a:pt x="4506" y="3167"/>
                  </a:cubicBezTo>
                  <a:cubicBezTo>
                    <a:pt x="4431" y="3225"/>
                    <a:pt x="4361" y="3287"/>
                    <a:pt x="4294" y="3351"/>
                  </a:cubicBezTo>
                  <a:cubicBezTo>
                    <a:pt x="4255" y="3381"/>
                    <a:pt x="4224" y="3409"/>
                    <a:pt x="4188" y="3446"/>
                  </a:cubicBezTo>
                  <a:cubicBezTo>
                    <a:pt x="4175" y="3458"/>
                    <a:pt x="4161" y="3471"/>
                    <a:pt x="4147" y="3483"/>
                  </a:cubicBezTo>
                  <a:lnTo>
                    <a:pt x="4147" y="3483"/>
                  </a:lnTo>
                  <a:cubicBezTo>
                    <a:pt x="4151" y="3480"/>
                    <a:pt x="4156" y="3477"/>
                    <a:pt x="4160" y="3473"/>
                  </a:cubicBezTo>
                  <a:cubicBezTo>
                    <a:pt x="4171" y="3462"/>
                    <a:pt x="4185" y="3451"/>
                    <a:pt x="4196" y="3440"/>
                  </a:cubicBezTo>
                  <a:cubicBezTo>
                    <a:pt x="4199" y="3439"/>
                    <a:pt x="4201" y="3437"/>
                    <a:pt x="4203" y="3435"/>
                  </a:cubicBezTo>
                  <a:lnTo>
                    <a:pt x="4203" y="3435"/>
                  </a:lnTo>
                  <a:cubicBezTo>
                    <a:pt x="4203" y="3436"/>
                    <a:pt x="4202" y="3437"/>
                    <a:pt x="4202" y="3437"/>
                  </a:cubicBezTo>
                  <a:cubicBezTo>
                    <a:pt x="4193" y="3448"/>
                    <a:pt x="4182" y="3457"/>
                    <a:pt x="4168" y="3468"/>
                  </a:cubicBezTo>
                  <a:lnTo>
                    <a:pt x="4104" y="3532"/>
                  </a:lnTo>
                  <a:cubicBezTo>
                    <a:pt x="3867" y="3758"/>
                    <a:pt x="3638" y="4006"/>
                    <a:pt x="3435" y="4249"/>
                  </a:cubicBezTo>
                  <a:cubicBezTo>
                    <a:pt x="3251" y="4475"/>
                    <a:pt x="3105" y="4670"/>
                    <a:pt x="3013" y="4804"/>
                  </a:cubicBezTo>
                  <a:cubicBezTo>
                    <a:pt x="2997" y="4832"/>
                    <a:pt x="2980" y="4852"/>
                    <a:pt x="2966" y="4877"/>
                  </a:cubicBezTo>
                  <a:cubicBezTo>
                    <a:pt x="2941" y="4913"/>
                    <a:pt x="2919" y="4944"/>
                    <a:pt x="2905" y="4969"/>
                  </a:cubicBezTo>
                  <a:lnTo>
                    <a:pt x="2868" y="5027"/>
                  </a:lnTo>
                  <a:lnTo>
                    <a:pt x="3345" y="5340"/>
                  </a:lnTo>
                  <a:lnTo>
                    <a:pt x="3345" y="5337"/>
                  </a:lnTo>
                  <a:cubicBezTo>
                    <a:pt x="3345" y="5337"/>
                    <a:pt x="3359" y="5320"/>
                    <a:pt x="3379" y="5284"/>
                  </a:cubicBezTo>
                  <a:cubicBezTo>
                    <a:pt x="3404" y="5251"/>
                    <a:pt x="3440" y="5198"/>
                    <a:pt x="3485" y="5136"/>
                  </a:cubicBezTo>
                  <a:cubicBezTo>
                    <a:pt x="3574" y="5011"/>
                    <a:pt x="3708" y="4824"/>
                    <a:pt x="3878" y="4620"/>
                  </a:cubicBezTo>
                  <a:cubicBezTo>
                    <a:pt x="4054" y="4414"/>
                    <a:pt x="4266" y="4182"/>
                    <a:pt x="4506" y="3951"/>
                  </a:cubicBezTo>
                  <a:cubicBezTo>
                    <a:pt x="4537" y="3923"/>
                    <a:pt x="4570" y="3895"/>
                    <a:pt x="4601" y="3861"/>
                  </a:cubicBezTo>
                  <a:cubicBezTo>
                    <a:pt x="4631" y="3831"/>
                    <a:pt x="4662" y="3803"/>
                    <a:pt x="4696" y="3775"/>
                  </a:cubicBezTo>
                  <a:cubicBezTo>
                    <a:pt x="4760" y="3719"/>
                    <a:pt x="4824" y="3660"/>
                    <a:pt x="4894" y="3605"/>
                  </a:cubicBezTo>
                  <a:cubicBezTo>
                    <a:pt x="4961" y="3546"/>
                    <a:pt x="5030" y="3493"/>
                    <a:pt x="5100" y="3434"/>
                  </a:cubicBezTo>
                  <a:cubicBezTo>
                    <a:pt x="5134" y="3407"/>
                    <a:pt x="5170" y="3379"/>
                    <a:pt x="5206" y="3351"/>
                  </a:cubicBezTo>
                  <a:cubicBezTo>
                    <a:pt x="5245" y="3323"/>
                    <a:pt x="5276" y="3298"/>
                    <a:pt x="5315" y="3270"/>
                  </a:cubicBezTo>
                  <a:lnTo>
                    <a:pt x="5424" y="3192"/>
                  </a:lnTo>
                  <a:cubicBezTo>
                    <a:pt x="5457" y="3169"/>
                    <a:pt x="5494" y="3144"/>
                    <a:pt x="5533" y="3119"/>
                  </a:cubicBezTo>
                  <a:lnTo>
                    <a:pt x="5588" y="3080"/>
                  </a:lnTo>
                  <a:lnTo>
                    <a:pt x="5644" y="3044"/>
                  </a:lnTo>
                  <a:cubicBezTo>
                    <a:pt x="5680" y="3019"/>
                    <a:pt x="5719" y="2994"/>
                    <a:pt x="5756" y="2969"/>
                  </a:cubicBezTo>
                  <a:cubicBezTo>
                    <a:pt x="5792" y="2946"/>
                    <a:pt x="5831" y="2924"/>
                    <a:pt x="5867" y="2899"/>
                  </a:cubicBezTo>
                  <a:cubicBezTo>
                    <a:pt x="5884" y="2885"/>
                    <a:pt x="5901" y="2876"/>
                    <a:pt x="5923" y="2865"/>
                  </a:cubicBezTo>
                  <a:cubicBezTo>
                    <a:pt x="5943" y="2854"/>
                    <a:pt x="5959" y="2843"/>
                    <a:pt x="5979" y="2835"/>
                  </a:cubicBezTo>
                  <a:cubicBezTo>
                    <a:pt x="6015" y="2810"/>
                    <a:pt x="6054" y="2787"/>
                    <a:pt x="6091" y="2768"/>
                  </a:cubicBezTo>
                  <a:cubicBezTo>
                    <a:pt x="6127" y="2745"/>
                    <a:pt x="6166" y="2726"/>
                    <a:pt x="6202" y="2703"/>
                  </a:cubicBezTo>
                  <a:cubicBezTo>
                    <a:pt x="6495" y="2542"/>
                    <a:pt x="6780" y="2411"/>
                    <a:pt x="7031" y="2307"/>
                  </a:cubicBezTo>
                  <a:cubicBezTo>
                    <a:pt x="7061" y="2293"/>
                    <a:pt x="7089" y="2282"/>
                    <a:pt x="7123" y="2268"/>
                  </a:cubicBezTo>
                  <a:cubicBezTo>
                    <a:pt x="7153" y="2254"/>
                    <a:pt x="7181" y="2243"/>
                    <a:pt x="7209" y="2235"/>
                  </a:cubicBezTo>
                  <a:cubicBezTo>
                    <a:pt x="7268" y="2212"/>
                    <a:pt x="7321" y="2193"/>
                    <a:pt x="7374" y="2171"/>
                  </a:cubicBezTo>
                  <a:cubicBezTo>
                    <a:pt x="7424" y="2154"/>
                    <a:pt x="7474" y="2137"/>
                    <a:pt x="7519" y="2123"/>
                  </a:cubicBezTo>
                  <a:cubicBezTo>
                    <a:pt x="7564" y="2109"/>
                    <a:pt x="7605" y="2095"/>
                    <a:pt x="7642" y="2084"/>
                  </a:cubicBezTo>
                  <a:cubicBezTo>
                    <a:pt x="7681" y="2070"/>
                    <a:pt x="7714" y="2059"/>
                    <a:pt x="7742" y="2053"/>
                  </a:cubicBezTo>
                  <a:cubicBezTo>
                    <a:pt x="7770" y="2045"/>
                    <a:pt x="7798" y="2034"/>
                    <a:pt x="7820" y="2031"/>
                  </a:cubicBezTo>
                  <a:cubicBezTo>
                    <a:pt x="7840" y="2026"/>
                    <a:pt x="7854" y="2020"/>
                    <a:pt x="7865" y="2017"/>
                  </a:cubicBezTo>
                  <a:cubicBezTo>
                    <a:pt x="7876" y="2014"/>
                    <a:pt x="7879" y="2012"/>
                    <a:pt x="7879" y="2012"/>
                  </a:cubicBezTo>
                  <a:lnTo>
                    <a:pt x="7879" y="2003"/>
                  </a:lnTo>
                  <a:lnTo>
                    <a:pt x="7815" y="1780"/>
                  </a:lnTo>
                  <a:lnTo>
                    <a:pt x="7728" y="1470"/>
                  </a:lnTo>
                  <a:lnTo>
                    <a:pt x="7725" y="1470"/>
                  </a:lnTo>
                  <a:lnTo>
                    <a:pt x="7725" y="1468"/>
                  </a:lnTo>
                  <a:cubicBezTo>
                    <a:pt x="7784" y="1454"/>
                    <a:pt x="7840" y="1434"/>
                    <a:pt x="7904" y="1417"/>
                  </a:cubicBezTo>
                  <a:cubicBezTo>
                    <a:pt x="7965" y="1401"/>
                    <a:pt x="8032" y="1387"/>
                    <a:pt x="8099" y="1370"/>
                  </a:cubicBezTo>
                  <a:cubicBezTo>
                    <a:pt x="8163" y="1350"/>
                    <a:pt x="8239" y="1336"/>
                    <a:pt x="8308" y="1323"/>
                  </a:cubicBezTo>
                  <a:cubicBezTo>
                    <a:pt x="8378" y="1306"/>
                    <a:pt x="8453" y="1292"/>
                    <a:pt x="8532" y="1278"/>
                  </a:cubicBezTo>
                  <a:cubicBezTo>
                    <a:pt x="8607" y="1264"/>
                    <a:pt x="8688" y="1250"/>
                    <a:pt x="8769" y="1239"/>
                  </a:cubicBezTo>
                  <a:cubicBezTo>
                    <a:pt x="8805" y="1233"/>
                    <a:pt x="8847" y="1225"/>
                    <a:pt x="8889" y="1222"/>
                  </a:cubicBezTo>
                  <a:cubicBezTo>
                    <a:pt x="8911" y="1219"/>
                    <a:pt x="8928" y="1217"/>
                    <a:pt x="8944" y="1211"/>
                  </a:cubicBezTo>
                  <a:cubicBezTo>
                    <a:pt x="8953" y="1211"/>
                    <a:pt x="8958" y="1208"/>
                    <a:pt x="8964" y="1208"/>
                  </a:cubicBezTo>
                  <a:cubicBezTo>
                    <a:pt x="8972" y="1208"/>
                    <a:pt x="8984" y="1205"/>
                    <a:pt x="8995" y="1205"/>
                  </a:cubicBezTo>
                  <a:lnTo>
                    <a:pt x="9009" y="1205"/>
                  </a:lnTo>
                  <a:cubicBezTo>
                    <a:pt x="9353" y="1161"/>
                    <a:pt x="9707" y="1139"/>
                    <a:pt x="10063" y="1139"/>
                  </a:cubicBezTo>
                  <a:cubicBezTo>
                    <a:pt x="10491" y="1139"/>
                    <a:pt x="10922" y="1171"/>
                    <a:pt x="11341" y="1233"/>
                  </a:cubicBezTo>
                  <a:lnTo>
                    <a:pt x="11503" y="1258"/>
                  </a:lnTo>
                  <a:cubicBezTo>
                    <a:pt x="11536" y="1261"/>
                    <a:pt x="11572" y="1272"/>
                    <a:pt x="11603" y="1275"/>
                  </a:cubicBezTo>
                  <a:cubicBezTo>
                    <a:pt x="11623" y="1278"/>
                    <a:pt x="11642" y="1281"/>
                    <a:pt x="11662" y="1286"/>
                  </a:cubicBezTo>
                  <a:lnTo>
                    <a:pt x="11748" y="1303"/>
                  </a:lnTo>
                  <a:lnTo>
                    <a:pt x="11826" y="1320"/>
                  </a:lnTo>
                  <a:cubicBezTo>
                    <a:pt x="11844" y="1322"/>
                    <a:pt x="11861" y="1327"/>
                    <a:pt x="11879" y="1332"/>
                  </a:cubicBezTo>
                  <a:lnTo>
                    <a:pt x="11879" y="1332"/>
                  </a:lnTo>
                  <a:cubicBezTo>
                    <a:pt x="11865" y="1329"/>
                    <a:pt x="11851" y="1327"/>
                    <a:pt x="11837" y="1323"/>
                  </a:cubicBezTo>
                  <a:cubicBezTo>
                    <a:pt x="11833" y="1321"/>
                    <a:pt x="11829" y="1321"/>
                    <a:pt x="11825" y="1320"/>
                  </a:cubicBezTo>
                  <a:lnTo>
                    <a:pt x="11825" y="1320"/>
                  </a:lnTo>
                  <a:cubicBezTo>
                    <a:pt x="11844" y="1328"/>
                    <a:pt x="11860" y="1331"/>
                    <a:pt x="11882" y="1334"/>
                  </a:cubicBezTo>
                  <a:cubicBezTo>
                    <a:pt x="11888" y="1334"/>
                    <a:pt x="11896" y="1336"/>
                    <a:pt x="11899" y="1336"/>
                  </a:cubicBezTo>
                  <a:cubicBezTo>
                    <a:pt x="11899" y="1336"/>
                    <a:pt x="11898" y="1336"/>
                    <a:pt x="11898" y="1336"/>
                  </a:cubicBezTo>
                  <a:lnTo>
                    <a:pt x="11898" y="1336"/>
                  </a:lnTo>
                  <a:cubicBezTo>
                    <a:pt x="11907" y="1337"/>
                    <a:pt x="11915" y="1340"/>
                    <a:pt x="11924" y="1342"/>
                  </a:cubicBezTo>
                  <a:cubicBezTo>
                    <a:pt x="11916" y="1342"/>
                    <a:pt x="11907" y="1336"/>
                    <a:pt x="11899" y="1336"/>
                  </a:cubicBezTo>
                  <a:cubicBezTo>
                    <a:pt x="11913" y="1341"/>
                    <a:pt x="11928" y="1344"/>
                    <a:pt x="11942" y="1348"/>
                  </a:cubicBezTo>
                  <a:lnTo>
                    <a:pt x="11942" y="1348"/>
                  </a:lnTo>
                  <a:cubicBezTo>
                    <a:pt x="11942" y="1348"/>
                    <a:pt x="11941" y="1348"/>
                    <a:pt x="11941" y="1348"/>
                  </a:cubicBezTo>
                  <a:cubicBezTo>
                    <a:pt x="11935" y="1348"/>
                    <a:pt x="11930" y="1345"/>
                    <a:pt x="11924" y="1345"/>
                  </a:cubicBezTo>
                  <a:cubicBezTo>
                    <a:pt x="11938" y="1348"/>
                    <a:pt x="11949" y="1353"/>
                    <a:pt x="11963" y="1353"/>
                  </a:cubicBezTo>
                  <a:cubicBezTo>
                    <a:pt x="11958" y="1353"/>
                    <a:pt x="11953" y="1351"/>
                    <a:pt x="11949" y="1349"/>
                  </a:cubicBezTo>
                  <a:lnTo>
                    <a:pt x="11949" y="1349"/>
                  </a:lnTo>
                  <a:cubicBezTo>
                    <a:pt x="11961" y="1352"/>
                    <a:pt x="11974" y="1355"/>
                    <a:pt x="11985" y="1359"/>
                  </a:cubicBezTo>
                  <a:cubicBezTo>
                    <a:pt x="12192" y="1403"/>
                    <a:pt x="12401" y="1459"/>
                    <a:pt x="12633" y="1529"/>
                  </a:cubicBezTo>
                  <a:cubicBezTo>
                    <a:pt x="13073" y="1666"/>
                    <a:pt x="13500" y="1836"/>
                    <a:pt x="13896" y="2031"/>
                  </a:cubicBezTo>
                  <a:cubicBezTo>
                    <a:pt x="13986" y="2073"/>
                    <a:pt x="14072" y="2123"/>
                    <a:pt x="14156" y="2165"/>
                  </a:cubicBezTo>
                  <a:lnTo>
                    <a:pt x="14200" y="2187"/>
                  </a:lnTo>
                  <a:lnTo>
                    <a:pt x="14351" y="2271"/>
                  </a:lnTo>
                  <a:cubicBezTo>
                    <a:pt x="14379" y="2285"/>
                    <a:pt x="14404" y="2299"/>
                    <a:pt x="14426" y="2313"/>
                  </a:cubicBezTo>
                  <a:lnTo>
                    <a:pt x="14502" y="2355"/>
                  </a:lnTo>
                  <a:cubicBezTo>
                    <a:pt x="14714" y="2480"/>
                    <a:pt x="14898" y="2603"/>
                    <a:pt x="15068" y="2726"/>
                  </a:cubicBezTo>
                  <a:cubicBezTo>
                    <a:pt x="15249" y="2851"/>
                    <a:pt x="15428" y="2991"/>
                    <a:pt x="15598" y="3130"/>
                  </a:cubicBezTo>
                  <a:cubicBezTo>
                    <a:pt x="15763" y="3267"/>
                    <a:pt x="15927" y="3412"/>
                    <a:pt x="16084" y="3566"/>
                  </a:cubicBezTo>
                  <a:cubicBezTo>
                    <a:pt x="16220" y="3699"/>
                    <a:pt x="16363" y="3847"/>
                    <a:pt x="16519" y="4023"/>
                  </a:cubicBezTo>
                  <a:cubicBezTo>
                    <a:pt x="16544" y="4048"/>
                    <a:pt x="16566" y="4076"/>
                    <a:pt x="16589" y="4098"/>
                  </a:cubicBezTo>
                  <a:lnTo>
                    <a:pt x="16625" y="4137"/>
                  </a:lnTo>
                  <a:lnTo>
                    <a:pt x="16686" y="4210"/>
                  </a:lnTo>
                  <a:cubicBezTo>
                    <a:pt x="16697" y="4224"/>
                    <a:pt x="16711" y="4238"/>
                    <a:pt x="16722" y="4252"/>
                  </a:cubicBezTo>
                  <a:lnTo>
                    <a:pt x="16770" y="4308"/>
                  </a:lnTo>
                  <a:lnTo>
                    <a:pt x="16817" y="4363"/>
                  </a:lnTo>
                  <a:cubicBezTo>
                    <a:pt x="16831" y="4383"/>
                    <a:pt x="16840" y="4397"/>
                    <a:pt x="16851" y="4405"/>
                  </a:cubicBezTo>
                  <a:cubicBezTo>
                    <a:pt x="16873" y="4430"/>
                    <a:pt x="16890" y="4455"/>
                    <a:pt x="16907" y="4483"/>
                  </a:cubicBezTo>
                  <a:lnTo>
                    <a:pt x="16948" y="4536"/>
                  </a:lnTo>
                  <a:cubicBezTo>
                    <a:pt x="16993" y="4592"/>
                    <a:pt x="17040" y="4651"/>
                    <a:pt x="17082" y="4712"/>
                  </a:cubicBezTo>
                  <a:lnTo>
                    <a:pt x="16625" y="5041"/>
                  </a:lnTo>
                  <a:lnTo>
                    <a:pt x="16625" y="5044"/>
                  </a:lnTo>
                  <a:lnTo>
                    <a:pt x="16669" y="5108"/>
                  </a:lnTo>
                  <a:cubicBezTo>
                    <a:pt x="16686" y="5131"/>
                    <a:pt x="16711" y="5164"/>
                    <a:pt x="16736" y="5200"/>
                  </a:cubicBezTo>
                  <a:cubicBezTo>
                    <a:pt x="16753" y="5225"/>
                    <a:pt x="16770" y="5253"/>
                    <a:pt x="16792" y="5284"/>
                  </a:cubicBezTo>
                  <a:cubicBezTo>
                    <a:pt x="16937" y="5507"/>
                    <a:pt x="17071" y="5725"/>
                    <a:pt x="17194" y="5948"/>
                  </a:cubicBezTo>
                  <a:cubicBezTo>
                    <a:pt x="17269" y="6099"/>
                    <a:pt x="17350" y="6247"/>
                    <a:pt x="17423" y="6411"/>
                  </a:cubicBezTo>
                  <a:lnTo>
                    <a:pt x="17437" y="6439"/>
                  </a:lnTo>
                  <a:cubicBezTo>
                    <a:pt x="17439" y="6453"/>
                    <a:pt x="17448" y="6464"/>
                    <a:pt x="17453" y="6475"/>
                  </a:cubicBezTo>
                  <a:lnTo>
                    <a:pt x="17481" y="6539"/>
                  </a:lnTo>
                  <a:cubicBezTo>
                    <a:pt x="17490" y="6559"/>
                    <a:pt x="17495" y="6573"/>
                    <a:pt x="17504" y="6590"/>
                  </a:cubicBezTo>
                  <a:cubicBezTo>
                    <a:pt x="17515" y="6618"/>
                    <a:pt x="17529" y="6645"/>
                    <a:pt x="17537" y="6673"/>
                  </a:cubicBezTo>
                  <a:lnTo>
                    <a:pt x="17548" y="6701"/>
                  </a:lnTo>
                  <a:cubicBezTo>
                    <a:pt x="17559" y="6735"/>
                    <a:pt x="17576" y="6774"/>
                    <a:pt x="17590" y="6810"/>
                  </a:cubicBezTo>
                  <a:cubicBezTo>
                    <a:pt x="17604" y="6838"/>
                    <a:pt x="17615" y="6866"/>
                    <a:pt x="17626" y="6897"/>
                  </a:cubicBezTo>
                  <a:cubicBezTo>
                    <a:pt x="17629" y="6913"/>
                    <a:pt x="17640" y="6930"/>
                    <a:pt x="17646" y="6950"/>
                  </a:cubicBezTo>
                  <a:cubicBezTo>
                    <a:pt x="17724" y="7164"/>
                    <a:pt x="17788" y="7354"/>
                    <a:pt x="17841" y="7535"/>
                  </a:cubicBezTo>
                  <a:cubicBezTo>
                    <a:pt x="17900" y="7736"/>
                    <a:pt x="17953" y="7945"/>
                    <a:pt x="17995" y="8152"/>
                  </a:cubicBezTo>
                  <a:cubicBezTo>
                    <a:pt x="18081" y="8568"/>
                    <a:pt x="18134" y="8994"/>
                    <a:pt x="18151" y="9393"/>
                  </a:cubicBezTo>
                  <a:cubicBezTo>
                    <a:pt x="18159" y="9519"/>
                    <a:pt x="18162" y="9644"/>
                    <a:pt x="18162" y="9770"/>
                  </a:cubicBezTo>
                  <a:lnTo>
                    <a:pt x="18162" y="9809"/>
                  </a:lnTo>
                  <a:lnTo>
                    <a:pt x="18162" y="9854"/>
                  </a:lnTo>
                  <a:cubicBezTo>
                    <a:pt x="18159" y="10077"/>
                    <a:pt x="18148" y="10289"/>
                    <a:pt x="18131" y="10479"/>
                  </a:cubicBezTo>
                  <a:lnTo>
                    <a:pt x="18131" y="10481"/>
                  </a:lnTo>
                  <a:cubicBezTo>
                    <a:pt x="18123" y="10540"/>
                    <a:pt x="18120" y="10604"/>
                    <a:pt x="18115" y="10663"/>
                  </a:cubicBezTo>
                  <a:lnTo>
                    <a:pt x="18115" y="10679"/>
                  </a:lnTo>
                  <a:cubicBezTo>
                    <a:pt x="18092" y="10872"/>
                    <a:pt x="18064" y="11059"/>
                    <a:pt x="18025" y="11249"/>
                  </a:cubicBezTo>
                  <a:cubicBezTo>
                    <a:pt x="18011" y="11316"/>
                    <a:pt x="18003" y="11374"/>
                    <a:pt x="17992" y="11422"/>
                  </a:cubicBezTo>
                  <a:cubicBezTo>
                    <a:pt x="17989" y="11435"/>
                    <a:pt x="17983" y="11449"/>
                    <a:pt x="17983" y="11461"/>
                  </a:cubicBezTo>
                  <a:cubicBezTo>
                    <a:pt x="17975" y="11511"/>
                    <a:pt x="17967" y="11533"/>
                    <a:pt x="17967" y="11539"/>
                  </a:cubicBezTo>
                  <a:lnTo>
                    <a:pt x="18257" y="11611"/>
                  </a:lnTo>
                  <a:cubicBezTo>
                    <a:pt x="18257" y="11614"/>
                    <a:pt x="18243" y="11664"/>
                    <a:pt x="18226" y="11742"/>
                  </a:cubicBezTo>
                  <a:cubicBezTo>
                    <a:pt x="18221" y="11767"/>
                    <a:pt x="18215" y="11793"/>
                    <a:pt x="18207" y="11818"/>
                  </a:cubicBezTo>
                  <a:cubicBezTo>
                    <a:pt x="18198" y="11846"/>
                    <a:pt x="18190" y="11873"/>
                    <a:pt x="18184" y="11904"/>
                  </a:cubicBezTo>
                  <a:cubicBezTo>
                    <a:pt x="18176" y="11935"/>
                    <a:pt x="18165" y="11971"/>
                    <a:pt x="18156" y="12005"/>
                  </a:cubicBezTo>
                  <a:cubicBezTo>
                    <a:pt x="18145" y="12041"/>
                    <a:pt x="18134" y="12077"/>
                    <a:pt x="18123" y="12116"/>
                  </a:cubicBezTo>
                  <a:cubicBezTo>
                    <a:pt x="18115" y="12158"/>
                    <a:pt x="18101" y="12197"/>
                    <a:pt x="18089" y="12242"/>
                  </a:cubicBezTo>
                  <a:cubicBezTo>
                    <a:pt x="18075" y="12284"/>
                    <a:pt x="18059" y="12334"/>
                    <a:pt x="18045" y="12378"/>
                  </a:cubicBezTo>
                  <a:cubicBezTo>
                    <a:pt x="18031" y="12426"/>
                    <a:pt x="18011" y="12476"/>
                    <a:pt x="17995" y="12524"/>
                  </a:cubicBezTo>
                  <a:cubicBezTo>
                    <a:pt x="17978" y="12577"/>
                    <a:pt x="17961" y="12630"/>
                    <a:pt x="17939" y="12685"/>
                  </a:cubicBezTo>
                  <a:cubicBezTo>
                    <a:pt x="17863" y="12906"/>
                    <a:pt x="17760" y="13146"/>
                    <a:pt x="17640" y="13402"/>
                  </a:cubicBezTo>
                  <a:cubicBezTo>
                    <a:pt x="17515" y="13659"/>
                    <a:pt x="17367" y="13932"/>
                    <a:pt x="17194" y="14209"/>
                  </a:cubicBezTo>
                  <a:lnTo>
                    <a:pt x="17130" y="14315"/>
                  </a:lnTo>
                  <a:cubicBezTo>
                    <a:pt x="17105" y="14348"/>
                    <a:pt x="17085" y="14379"/>
                    <a:pt x="17060" y="14418"/>
                  </a:cubicBezTo>
                  <a:cubicBezTo>
                    <a:pt x="17049" y="14434"/>
                    <a:pt x="17035" y="14454"/>
                    <a:pt x="17027" y="14471"/>
                  </a:cubicBezTo>
                  <a:cubicBezTo>
                    <a:pt x="17015" y="14488"/>
                    <a:pt x="17001" y="14504"/>
                    <a:pt x="16990" y="14524"/>
                  </a:cubicBezTo>
                  <a:lnTo>
                    <a:pt x="16918" y="14627"/>
                  </a:lnTo>
                  <a:lnTo>
                    <a:pt x="16845" y="14733"/>
                  </a:lnTo>
                  <a:cubicBezTo>
                    <a:pt x="16820" y="14766"/>
                    <a:pt x="16795" y="14806"/>
                    <a:pt x="16767" y="14836"/>
                  </a:cubicBezTo>
                  <a:cubicBezTo>
                    <a:pt x="16714" y="14903"/>
                    <a:pt x="16664" y="14973"/>
                    <a:pt x="16602" y="15043"/>
                  </a:cubicBezTo>
                  <a:cubicBezTo>
                    <a:pt x="16491" y="15182"/>
                    <a:pt x="16371" y="15319"/>
                    <a:pt x="16248" y="15453"/>
                  </a:cubicBezTo>
                  <a:cubicBezTo>
                    <a:pt x="16217" y="15489"/>
                    <a:pt x="16184" y="15520"/>
                    <a:pt x="16153" y="15556"/>
                  </a:cubicBezTo>
                  <a:lnTo>
                    <a:pt x="16128" y="15578"/>
                  </a:lnTo>
                  <a:lnTo>
                    <a:pt x="16106" y="15603"/>
                  </a:lnTo>
                  <a:lnTo>
                    <a:pt x="16081" y="15629"/>
                  </a:lnTo>
                  <a:lnTo>
                    <a:pt x="16078" y="15631"/>
                  </a:lnTo>
                  <a:lnTo>
                    <a:pt x="15690" y="15252"/>
                  </a:lnTo>
                  <a:lnTo>
                    <a:pt x="15696" y="15249"/>
                  </a:lnTo>
                  <a:lnTo>
                    <a:pt x="15693" y="15244"/>
                  </a:lnTo>
                  <a:lnTo>
                    <a:pt x="15690" y="15241"/>
                  </a:lnTo>
                  <a:lnTo>
                    <a:pt x="15626" y="15305"/>
                  </a:lnTo>
                  <a:lnTo>
                    <a:pt x="15576" y="15355"/>
                  </a:lnTo>
                  <a:cubicBezTo>
                    <a:pt x="15567" y="15361"/>
                    <a:pt x="15556" y="15369"/>
                    <a:pt x="15551" y="15377"/>
                  </a:cubicBezTo>
                  <a:lnTo>
                    <a:pt x="15520" y="15408"/>
                  </a:lnTo>
                  <a:cubicBezTo>
                    <a:pt x="15498" y="15430"/>
                    <a:pt x="15473" y="15450"/>
                    <a:pt x="15450" y="15475"/>
                  </a:cubicBezTo>
                  <a:cubicBezTo>
                    <a:pt x="15311" y="15606"/>
                    <a:pt x="15076" y="15813"/>
                    <a:pt x="14772" y="16044"/>
                  </a:cubicBezTo>
                  <a:cubicBezTo>
                    <a:pt x="14605" y="16164"/>
                    <a:pt x="14449" y="16276"/>
                    <a:pt x="14284" y="16379"/>
                  </a:cubicBezTo>
                  <a:cubicBezTo>
                    <a:pt x="14100" y="16496"/>
                    <a:pt x="13908" y="16608"/>
                    <a:pt x="13712" y="16708"/>
                  </a:cubicBezTo>
                  <a:cubicBezTo>
                    <a:pt x="13651" y="16740"/>
                    <a:pt x="13589" y="16772"/>
                    <a:pt x="13527" y="16803"/>
                  </a:cubicBezTo>
                  <a:lnTo>
                    <a:pt x="13527" y="16803"/>
                  </a:lnTo>
                  <a:cubicBezTo>
                    <a:pt x="13533" y="16799"/>
                    <a:pt x="13540" y="16796"/>
                    <a:pt x="13546" y="16793"/>
                  </a:cubicBezTo>
                  <a:lnTo>
                    <a:pt x="13546" y="16793"/>
                  </a:lnTo>
                  <a:cubicBezTo>
                    <a:pt x="13193" y="16969"/>
                    <a:pt x="12816" y="17120"/>
                    <a:pt x="12446" y="17240"/>
                  </a:cubicBezTo>
                  <a:lnTo>
                    <a:pt x="12446" y="17240"/>
                  </a:lnTo>
                  <a:cubicBezTo>
                    <a:pt x="12813" y="17123"/>
                    <a:pt x="13179" y="16974"/>
                    <a:pt x="13527" y="16803"/>
                  </a:cubicBezTo>
                  <a:lnTo>
                    <a:pt x="13527" y="16803"/>
                  </a:lnTo>
                  <a:cubicBezTo>
                    <a:pt x="13169" y="16983"/>
                    <a:pt x="12775" y="17140"/>
                    <a:pt x="12373" y="17263"/>
                  </a:cubicBezTo>
                  <a:cubicBezTo>
                    <a:pt x="12397" y="17256"/>
                    <a:pt x="12422" y="17248"/>
                    <a:pt x="12446" y="17240"/>
                  </a:cubicBezTo>
                  <a:lnTo>
                    <a:pt x="12446" y="17240"/>
                  </a:lnTo>
                  <a:cubicBezTo>
                    <a:pt x="12427" y="17246"/>
                    <a:pt x="12409" y="17252"/>
                    <a:pt x="12390" y="17258"/>
                  </a:cubicBezTo>
                  <a:cubicBezTo>
                    <a:pt x="12135" y="17337"/>
                    <a:pt x="11869" y="17404"/>
                    <a:pt x="11600" y="17457"/>
                  </a:cubicBezTo>
                  <a:lnTo>
                    <a:pt x="11600" y="17457"/>
                  </a:lnTo>
                  <a:cubicBezTo>
                    <a:pt x="11837" y="17410"/>
                    <a:pt x="12075" y="17352"/>
                    <a:pt x="12312" y="17280"/>
                  </a:cubicBezTo>
                  <a:lnTo>
                    <a:pt x="12312" y="17280"/>
                  </a:lnTo>
                  <a:cubicBezTo>
                    <a:pt x="12023" y="17366"/>
                    <a:pt x="11723" y="17437"/>
                    <a:pt x="11422" y="17489"/>
                  </a:cubicBezTo>
                  <a:lnTo>
                    <a:pt x="11422" y="17489"/>
                  </a:lnTo>
                  <a:cubicBezTo>
                    <a:pt x="11482" y="17479"/>
                    <a:pt x="11541" y="17468"/>
                    <a:pt x="11600" y="17457"/>
                  </a:cubicBezTo>
                  <a:lnTo>
                    <a:pt x="11600" y="17457"/>
                  </a:lnTo>
                  <a:cubicBezTo>
                    <a:pt x="11396" y="17497"/>
                    <a:pt x="11193" y="17529"/>
                    <a:pt x="10995" y="17553"/>
                  </a:cubicBezTo>
                  <a:cubicBezTo>
                    <a:pt x="10769" y="17579"/>
                    <a:pt x="10546" y="17593"/>
                    <a:pt x="10339" y="17601"/>
                  </a:cubicBezTo>
                  <a:cubicBezTo>
                    <a:pt x="10252" y="17604"/>
                    <a:pt x="10166" y="17606"/>
                    <a:pt x="10083" y="17606"/>
                  </a:cubicBezTo>
                  <a:cubicBezTo>
                    <a:pt x="9967" y="17606"/>
                    <a:pt x="9856" y="17603"/>
                    <a:pt x="9751" y="17598"/>
                  </a:cubicBezTo>
                  <a:cubicBezTo>
                    <a:pt x="9385" y="17581"/>
                    <a:pt x="9084" y="17542"/>
                    <a:pt x="8872" y="17509"/>
                  </a:cubicBezTo>
                  <a:cubicBezTo>
                    <a:pt x="8783" y="17495"/>
                    <a:pt x="8707" y="17481"/>
                    <a:pt x="8657" y="17470"/>
                  </a:cubicBezTo>
                  <a:cubicBezTo>
                    <a:pt x="8649" y="17470"/>
                    <a:pt x="8643" y="17467"/>
                    <a:pt x="8635" y="17467"/>
                  </a:cubicBezTo>
                  <a:lnTo>
                    <a:pt x="8629" y="17467"/>
                  </a:lnTo>
                  <a:cubicBezTo>
                    <a:pt x="8604" y="17459"/>
                    <a:pt x="8582" y="17456"/>
                    <a:pt x="8568" y="17453"/>
                  </a:cubicBezTo>
                  <a:cubicBezTo>
                    <a:pt x="8554" y="17447"/>
                    <a:pt x="8548" y="17445"/>
                    <a:pt x="8548" y="17445"/>
                  </a:cubicBezTo>
                  <a:lnTo>
                    <a:pt x="8544" y="17465"/>
                  </a:lnTo>
                  <a:lnTo>
                    <a:pt x="8544" y="17465"/>
                  </a:lnTo>
                  <a:cubicBezTo>
                    <a:pt x="8542" y="17465"/>
                    <a:pt x="8539" y="17465"/>
                    <a:pt x="8537" y="17464"/>
                  </a:cubicBezTo>
                  <a:lnTo>
                    <a:pt x="8537" y="17464"/>
                  </a:lnTo>
                  <a:cubicBezTo>
                    <a:pt x="8539" y="17465"/>
                    <a:pt x="8542" y="17465"/>
                    <a:pt x="8544" y="17466"/>
                  </a:cubicBezTo>
                  <a:lnTo>
                    <a:pt x="8544" y="17466"/>
                  </a:lnTo>
                  <a:lnTo>
                    <a:pt x="8544" y="17465"/>
                  </a:lnTo>
                  <a:lnTo>
                    <a:pt x="8544" y="17465"/>
                  </a:lnTo>
                  <a:cubicBezTo>
                    <a:pt x="8558" y="17467"/>
                    <a:pt x="8577" y="17468"/>
                    <a:pt x="8596" y="17473"/>
                  </a:cubicBezTo>
                  <a:cubicBezTo>
                    <a:pt x="8572" y="17470"/>
                    <a:pt x="8557" y="17468"/>
                    <a:pt x="8544" y="17466"/>
                  </a:cubicBezTo>
                  <a:lnTo>
                    <a:pt x="8544" y="17466"/>
                  </a:lnTo>
                  <a:lnTo>
                    <a:pt x="8479" y="17793"/>
                  </a:lnTo>
                  <a:cubicBezTo>
                    <a:pt x="8428" y="17788"/>
                    <a:pt x="8381" y="17777"/>
                    <a:pt x="8336" y="17765"/>
                  </a:cubicBezTo>
                  <a:cubicBezTo>
                    <a:pt x="8303" y="17763"/>
                    <a:pt x="8275" y="17754"/>
                    <a:pt x="8244" y="17749"/>
                  </a:cubicBezTo>
                  <a:cubicBezTo>
                    <a:pt x="8228" y="17746"/>
                    <a:pt x="8211" y="17746"/>
                    <a:pt x="8191" y="17738"/>
                  </a:cubicBezTo>
                  <a:lnTo>
                    <a:pt x="8121" y="17721"/>
                  </a:lnTo>
                  <a:cubicBezTo>
                    <a:pt x="8108" y="17718"/>
                    <a:pt x="8091" y="17712"/>
                    <a:pt x="8077" y="17710"/>
                  </a:cubicBezTo>
                  <a:cubicBezTo>
                    <a:pt x="8066" y="17710"/>
                    <a:pt x="8060" y="17710"/>
                    <a:pt x="8052" y="17707"/>
                  </a:cubicBezTo>
                  <a:lnTo>
                    <a:pt x="7909" y="17676"/>
                  </a:lnTo>
                  <a:lnTo>
                    <a:pt x="7770" y="17640"/>
                  </a:lnTo>
                  <a:cubicBezTo>
                    <a:pt x="7558" y="17581"/>
                    <a:pt x="7382" y="17528"/>
                    <a:pt x="7223" y="17470"/>
                  </a:cubicBezTo>
                  <a:lnTo>
                    <a:pt x="7153" y="17445"/>
                  </a:lnTo>
                  <a:lnTo>
                    <a:pt x="7086" y="17420"/>
                  </a:lnTo>
                  <a:cubicBezTo>
                    <a:pt x="7070" y="17414"/>
                    <a:pt x="7053" y="17406"/>
                    <a:pt x="7033" y="17403"/>
                  </a:cubicBezTo>
                  <a:cubicBezTo>
                    <a:pt x="7006" y="17392"/>
                    <a:pt x="6983" y="17383"/>
                    <a:pt x="6955" y="17372"/>
                  </a:cubicBezTo>
                  <a:cubicBezTo>
                    <a:pt x="6908" y="17350"/>
                    <a:pt x="6863" y="17336"/>
                    <a:pt x="6821" y="17319"/>
                  </a:cubicBezTo>
                  <a:cubicBezTo>
                    <a:pt x="6802" y="17314"/>
                    <a:pt x="6782" y="17302"/>
                    <a:pt x="6760" y="17291"/>
                  </a:cubicBezTo>
                  <a:lnTo>
                    <a:pt x="6629" y="17235"/>
                  </a:lnTo>
                  <a:cubicBezTo>
                    <a:pt x="6615" y="17230"/>
                    <a:pt x="6601" y="17221"/>
                    <a:pt x="6587" y="17219"/>
                  </a:cubicBezTo>
                  <a:lnTo>
                    <a:pt x="6568" y="17208"/>
                  </a:lnTo>
                  <a:lnTo>
                    <a:pt x="6509" y="17180"/>
                  </a:lnTo>
                  <a:cubicBezTo>
                    <a:pt x="6484" y="17168"/>
                    <a:pt x="6462" y="17160"/>
                    <a:pt x="6439" y="17149"/>
                  </a:cubicBezTo>
                  <a:cubicBezTo>
                    <a:pt x="6414" y="17135"/>
                    <a:pt x="6389" y="17124"/>
                    <a:pt x="6364" y="17110"/>
                  </a:cubicBezTo>
                  <a:cubicBezTo>
                    <a:pt x="6305" y="17082"/>
                    <a:pt x="6247" y="17054"/>
                    <a:pt x="6191" y="17021"/>
                  </a:cubicBezTo>
                  <a:cubicBezTo>
                    <a:pt x="6127" y="16987"/>
                    <a:pt x="6065" y="16954"/>
                    <a:pt x="6001" y="16917"/>
                  </a:cubicBezTo>
                  <a:lnTo>
                    <a:pt x="5951" y="16887"/>
                  </a:lnTo>
                  <a:lnTo>
                    <a:pt x="5876" y="16845"/>
                  </a:lnTo>
                  <a:cubicBezTo>
                    <a:pt x="5862" y="16839"/>
                    <a:pt x="5845" y="16828"/>
                    <a:pt x="5831" y="16817"/>
                  </a:cubicBezTo>
                  <a:cubicBezTo>
                    <a:pt x="5814" y="16811"/>
                    <a:pt x="5800" y="16800"/>
                    <a:pt x="5786" y="16789"/>
                  </a:cubicBezTo>
                  <a:lnTo>
                    <a:pt x="5772" y="16783"/>
                  </a:lnTo>
                  <a:cubicBezTo>
                    <a:pt x="5756" y="16772"/>
                    <a:pt x="5742" y="16764"/>
                    <a:pt x="5728" y="16756"/>
                  </a:cubicBezTo>
                  <a:lnTo>
                    <a:pt x="5714" y="16747"/>
                  </a:lnTo>
                  <a:cubicBezTo>
                    <a:pt x="5555" y="16650"/>
                    <a:pt x="5401" y="16546"/>
                    <a:pt x="5273" y="16454"/>
                  </a:cubicBezTo>
                  <a:cubicBezTo>
                    <a:pt x="5259" y="16443"/>
                    <a:pt x="5245" y="16435"/>
                    <a:pt x="5228" y="16424"/>
                  </a:cubicBezTo>
                  <a:cubicBezTo>
                    <a:pt x="5175" y="16385"/>
                    <a:pt x="5120" y="16343"/>
                    <a:pt x="5067" y="16301"/>
                  </a:cubicBezTo>
                  <a:cubicBezTo>
                    <a:pt x="5050" y="16287"/>
                    <a:pt x="5033" y="16276"/>
                    <a:pt x="5019" y="16262"/>
                  </a:cubicBezTo>
                  <a:lnTo>
                    <a:pt x="4994" y="16245"/>
                  </a:lnTo>
                  <a:lnTo>
                    <a:pt x="4871" y="16147"/>
                  </a:lnTo>
                  <a:cubicBezTo>
                    <a:pt x="4640" y="15961"/>
                    <a:pt x="4411" y="15746"/>
                    <a:pt x="4193" y="15517"/>
                  </a:cubicBezTo>
                  <a:cubicBezTo>
                    <a:pt x="4146" y="15467"/>
                    <a:pt x="4099" y="15419"/>
                    <a:pt x="4054" y="15366"/>
                  </a:cubicBezTo>
                  <a:lnTo>
                    <a:pt x="4168" y="15257"/>
                  </a:lnTo>
                  <a:lnTo>
                    <a:pt x="4166" y="15255"/>
                  </a:lnTo>
                  <a:cubicBezTo>
                    <a:pt x="4166" y="15255"/>
                    <a:pt x="4160" y="15252"/>
                    <a:pt x="4160" y="15249"/>
                  </a:cubicBezTo>
                  <a:lnTo>
                    <a:pt x="4160" y="15244"/>
                  </a:lnTo>
                  <a:cubicBezTo>
                    <a:pt x="4139" y="15217"/>
                    <a:pt x="4120" y="15201"/>
                    <a:pt x="4104" y="15185"/>
                  </a:cubicBezTo>
                  <a:lnTo>
                    <a:pt x="4104" y="15185"/>
                  </a:lnTo>
                  <a:cubicBezTo>
                    <a:pt x="4085" y="15160"/>
                    <a:pt x="4057" y="15132"/>
                    <a:pt x="4026" y="15096"/>
                  </a:cubicBezTo>
                  <a:cubicBezTo>
                    <a:pt x="4015" y="15085"/>
                    <a:pt x="4004" y="15071"/>
                    <a:pt x="3993" y="15057"/>
                  </a:cubicBezTo>
                  <a:lnTo>
                    <a:pt x="3993" y="15057"/>
                  </a:lnTo>
                  <a:lnTo>
                    <a:pt x="4020" y="15087"/>
                  </a:lnTo>
                  <a:cubicBezTo>
                    <a:pt x="4026" y="15094"/>
                    <a:pt x="4031" y="15100"/>
                    <a:pt x="4037" y="15106"/>
                  </a:cubicBezTo>
                  <a:lnTo>
                    <a:pt x="4037" y="15106"/>
                  </a:lnTo>
                  <a:cubicBezTo>
                    <a:pt x="4033" y="15101"/>
                    <a:pt x="4030" y="15096"/>
                    <a:pt x="4026" y="15090"/>
                  </a:cubicBezTo>
                  <a:lnTo>
                    <a:pt x="3984" y="15045"/>
                  </a:lnTo>
                  <a:cubicBezTo>
                    <a:pt x="3984" y="15043"/>
                    <a:pt x="3979" y="15043"/>
                    <a:pt x="3976" y="15040"/>
                  </a:cubicBezTo>
                  <a:cubicBezTo>
                    <a:pt x="3970" y="15032"/>
                    <a:pt x="3962" y="15026"/>
                    <a:pt x="3959" y="15015"/>
                  </a:cubicBezTo>
                  <a:lnTo>
                    <a:pt x="3920" y="14965"/>
                  </a:lnTo>
                  <a:cubicBezTo>
                    <a:pt x="3917" y="14959"/>
                    <a:pt x="3915" y="14957"/>
                    <a:pt x="3908" y="14952"/>
                  </a:cubicBezTo>
                  <a:lnTo>
                    <a:pt x="3908" y="14952"/>
                  </a:lnTo>
                  <a:cubicBezTo>
                    <a:pt x="3892" y="14934"/>
                    <a:pt x="3876" y="14916"/>
                    <a:pt x="3861" y="14895"/>
                  </a:cubicBezTo>
                  <a:cubicBezTo>
                    <a:pt x="3839" y="14872"/>
                    <a:pt x="3820" y="14845"/>
                    <a:pt x="3795" y="14817"/>
                  </a:cubicBezTo>
                  <a:cubicBezTo>
                    <a:pt x="3769" y="14783"/>
                    <a:pt x="3750" y="14755"/>
                    <a:pt x="3725" y="14725"/>
                  </a:cubicBezTo>
                  <a:cubicBezTo>
                    <a:pt x="3700" y="14694"/>
                    <a:pt x="3677" y="14663"/>
                    <a:pt x="3649" y="14627"/>
                  </a:cubicBezTo>
                  <a:cubicBezTo>
                    <a:pt x="3636" y="14610"/>
                    <a:pt x="3622" y="14596"/>
                    <a:pt x="3610" y="14580"/>
                  </a:cubicBezTo>
                  <a:cubicBezTo>
                    <a:pt x="3596" y="14560"/>
                    <a:pt x="3582" y="14543"/>
                    <a:pt x="3571" y="14527"/>
                  </a:cubicBezTo>
                  <a:cubicBezTo>
                    <a:pt x="3543" y="14488"/>
                    <a:pt x="3518" y="14454"/>
                    <a:pt x="3490" y="14415"/>
                  </a:cubicBezTo>
                  <a:cubicBezTo>
                    <a:pt x="3463" y="14376"/>
                    <a:pt x="3440" y="14334"/>
                    <a:pt x="3407" y="14295"/>
                  </a:cubicBezTo>
                  <a:cubicBezTo>
                    <a:pt x="3401" y="14289"/>
                    <a:pt x="3393" y="14275"/>
                    <a:pt x="3387" y="14264"/>
                  </a:cubicBezTo>
                  <a:lnTo>
                    <a:pt x="3365" y="14234"/>
                  </a:lnTo>
                  <a:lnTo>
                    <a:pt x="3323" y="14169"/>
                  </a:lnTo>
                  <a:cubicBezTo>
                    <a:pt x="3211" y="13997"/>
                    <a:pt x="3094" y="13801"/>
                    <a:pt x="2983" y="13595"/>
                  </a:cubicBezTo>
                  <a:cubicBezTo>
                    <a:pt x="2868" y="13388"/>
                    <a:pt x="2762" y="13162"/>
                    <a:pt x="2659" y="12925"/>
                  </a:cubicBezTo>
                  <a:cubicBezTo>
                    <a:pt x="2556" y="12688"/>
                    <a:pt x="2464" y="12437"/>
                    <a:pt x="2383" y="12175"/>
                  </a:cubicBezTo>
                  <a:cubicBezTo>
                    <a:pt x="2302" y="11915"/>
                    <a:pt x="2235" y="11650"/>
                    <a:pt x="2179" y="11377"/>
                  </a:cubicBezTo>
                  <a:cubicBezTo>
                    <a:pt x="2070" y="10846"/>
                    <a:pt x="2019" y="10306"/>
                    <a:pt x="2020" y="9798"/>
                  </a:cubicBezTo>
                  <a:lnTo>
                    <a:pt x="2020" y="9798"/>
                  </a:lnTo>
                  <a:cubicBezTo>
                    <a:pt x="2020" y="10098"/>
                    <a:pt x="2039" y="10406"/>
                    <a:pt x="2075" y="10712"/>
                  </a:cubicBezTo>
                  <a:lnTo>
                    <a:pt x="2075" y="10712"/>
                  </a:lnTo>
                  <a:cubicBezTo>
                    <a:pt x="2038" y="10397"/>
                    <a:pt x="2020" y="10078"/>
                    <a:pt x="2020" y="9769"/>
                  </a:cubicBezTo>
                  <a:lnTo>
                    <a:pt x="2020" y="9769"/>
                  </a:lnTo>
                  <a:cubicBezTo>
                    <a:pt x="2020" y="9769"/>
                    <a:pt x="2020" y="9770"/>
                    <a:pt x="2020" y="9770"/>
                  </a:cubicBezTo>
                  <a:cubicBezTo>
                    <a:pt x="2020" y="9779"/>
                    <a:pt x="2020" y="9789"/>
                    <a:pt x="2020" y="9798"/>
                  </a:cubicBezTo>
                  <a:lnTo>
                    <a:pt x="2020" y="9798"/>
                  </a:lnTo>
                  <a:cubicBezTo>
                    <a:pt x="2020" y="9785"/>
                    <a:pt x="2020" y="9772"/>
                    <a:pt x="2020" y="9759"/>
                  </a:cubicBezTo>
                  <a:cubicBezTo>
                    <a:pt x="2020" y="9733"/>
                    <a:pt x="2020" y="9708"/>
                    <a:pt x="2021" y="9682"/>
                  </a:cubicBezTo>
                  <a:lnTo>
                    <a:pt x="2021" y="9682"/>
                  </a:lnTo>
                  <a:cubicBezTo>
                    <a:pt x="2020" y="9710"/>
                    <a:pt x="2020" y="9739"/>
                    <a:pt x="2020" y="9767"/>
                  </a:cubicBezTo>
                  <a:cubicBezTo>
                    <a:pt x="2020" y="9768"/>
                    <a:pt x="2020" y="9768"/>
                    <a:pt x="2020" y="9769"/>
                  </a:cubicBezTo>
                  <a:lnTo>
                    <a:pt x="2020" y="9769"/>
                  </a:lnTo>
                  <a:cubicBezTo>
                    <a:pt x="2020" y="9639"/>
                    <a:pt x="2024" y="9512"/>
                    <a:pt x="2030" y="9388"/>
                  </a:cubicBezTo>
                  <a:lnTo>
                    <a:pt x="2030" y="9388"/>
                  </a:lnTo>
                  <a:cubicBezTo>
                    <a:pt x="2032" y="9331"/>
                    <a:pt x="2036" y="9273"/>
                    <a:pt x="2039" y="9216"/>
                  </a:cubicBezTo>
                  <a:lnTo>
                    <a:pt x="2039" y="9216"/>
                  </a:lnTo>
                  <a:cubicBezTo>
                    <a:pt x="2044" y="9150"/>
                    <a:pt x="2048" y="9086"/>
                    <a:pt x="2054" y="9022"/>
                  </a:cubicBezTo>
                  <a:cubicBezTo>
                    <a:pt x="2055" y="9007"/>
                    <a:pt x="2057" y="8992"/>
                    <a:pt x="2058" y="8977"/>
                  </a:cubicBezTo>
                  <a:lnTo>
                    <a:pt x="2058" y="8977"/>
                  </a:lnTo>
                  <a:cubicBezTo>
                    <a:pt x="2057" y="8991"/>
                    <a:pt x="2055" y="9005"/>
                    <a:pt x="2054" y="9020"/>
                  </a:cubicBezTo>
                  <a:cubicBezTo>
                    <a:pt x="2053" y="9026"/>
                    <a:pt x="2052" y="9033"/>
                    <a:pt x="2052" y="9040"/>
                  </a:cubicBezTo>
                  <a:lnTo>
                    <a:pt x="2052" y="9040"/>
                  </a:lnTo>
                  <a:cubicBezTo>
                    <a:pt x="2052" y="9032"/>
                    <a:pt x="2053" y="9024"/>
                    <a:pt x="2054" y="9017"/>
                  </a:cubicBezTo>
                  <a:cubicBezTo>
                    <a:pt x="2057" y="8987"/>
                    <a:pt x="2060" y="8958"/>
                    <a:pt x="2063" y="8928"/>
                  </a:cubicBezTo>
                  <a:lnTo>
                    <a:pt x="2063" y="8928"/>
                  </a:lnTo>
                  <a:cubicBezTo>
                    <a:pt x="2062" y="8944"/>
                    <a:pt x="2060" y="8960"/>
                    <a:pt x="2058" y="8977"/>
                  </a:cubicBezTo>
                  <a:lnTo>
                    <a:pt x="2058" y="8977"/>
                  </a:lnTo>
                  <a:cubicBezTo>
                    <a:pt x="2062" y="8946"/>
                    <a:pt x="2065" y="8914"/>
                    <a:pt x="2069" y="8883"/>
                  </a:cubicBezTo>
                  <a:lnTo>
                    <a:pt x="2069" y="8883"/>
                  </a:lnTo>
                  <a:cubicBezTo>
                    <a:pt x="2067" y="8898"/>
                    <a:pt x="2065" y="8913"/>
                    <a:pt x="2063" y="8928"/>
                  </a:cubicBezTo>
                  <a:lnTo>
                    <a:pt x="2063" y="8928"/>
                  </a:lnTo>
                  <a:cubicBezTo>
                    <a:pt x="2067" y="8893"/>
                    <a:pt x="2071" y="8859"/>
                    <a:pt x="2075" y="8825"/>
                  </a:cubicBezTo>
                  <a:lnTo>
                    <a:pt x="2075" y="8825"/>
                  </a:lnTo>
                  <a:cubicBezTo>
                    <a:pt x="2073" y="8844"/>
                    <a:pt x="2071" y="8863"/>
                    <a:pt x="2069" y="8883"/>
                  </a:cubicBezTo>
                  <a:lnTo>
                    <a:pt x="2069" y="8883"/>
                  </a:lnTo>
                  <a:cubicBezTo>
                    <a:pt x="2077" y="8813"/>
                    <a:pt x="2086" y="8742"/>
                    <a:pt x="2095" y="8670"/>
                  </a:cubicBezTo>
                  <a:lnTo>
                    <a:pt x="2095" y="8670"/>
                  </a:lnTo>
                  <a:cubicBezTo>
                    <a:pt x="2107" y="8589"/>
                    <a:pt x="2119" y="8510"/>
                    <a:pt x="2132" y="8434"/>
                  </a:cubicBezTo>
                  <a:lnTo>
                    <a:pt x="2132" y="8434"/>
                  </a:lnTo>
                  <a:cubicBezTo>
                    <a:pt x="2129" y="8449"/>
                    <a:pt x="2126" y="8465"/>
                    <a:pt x="2124" y="8480"/>
                  </a:cubicBezTo>
                  <a:lnTo>
                    <a:pt x="2124" y="8480"/>
                  </a:lnTo>
                  <a:cubicBezTo>
                    <a:pt x="2131" y="8437"/>
                    <a:pt x="2138" y="8394"/>
                    <a:pt x="2146" y="8350"/>
                  </a:cubicBezTo>
                  <a:cubicBezTo>
                    <a:pt x="2179" y="8141"/>
                    <a:pt x="2227" y="7948"/>
                    <a:pt x="2263" y="7795"/>
                  </a:cubicBezTo>
                  <a:lnTo>
                    <a:pt x="2263" y="7792"/>
                  </a:lnTo>
                  <a:lnTo>
                    <a:pt x="2296" y="7678"/>
                  </a:lnTo>
                  <a:lnTo>
                    <a:pt x="2296" y="7675"/>
                  </a:lnTo>
                  <a:lnTo>
                    <a:pt x="2296" y="7675"/>
                  </a:lnTo>
                  <a:cubicBezTo>
                    <a:pt x="2298" y="7671"/>
                    <a:pt x="2299" y="7667"/>
                    <a:pt x="2300" y="7663"/>
                  </a:cubicBezTo>
                  <a:lnTo>
                    <a:pt x="2300" y="7663"/>
                  </a:lnTo>
                  <a:cubicBezTo>
                    <a:pt x="2300" y="7663"/>
                    <a:pt x="2299" y="7664"/>
                    <a:pt x="2299" y="7664"/>
                  </a:cubicBezTo>
                  <a:cubicBezTo>
                    <a:pt x="2299" y="7661"/>
                    <a:pt x="2302" y="7653"/>
                    <a:pt x="2302" y="7650"/>
                  </a:cubicBezTo>
                  <a:cubicBezTo>
                    <a:pt x="2310" y="7622"/>
                    <a:pt x="2316" y="7597"/>
                    <a:pt x="2322" y="7572"/>
                  </a:cubicBezTo>
                  <a:cubicBezTo>
                    <a:pt x="2330" y="7544"/>
                    <a:pt x="2341" y="7521"/>
                    <a:pt x="2347" y="7496"/>
                  </a:cubicBezTo>
                  <a:cubicBezTo>
                    <a:pt x="2358" y="7457"/>
                    <a:pt x="2372" y="7418"/>
                    <a:pt x="2383" y="7382"/>
                  </a:cubicBezTo>
                  <a:lnTo>
                    <a:pt x="2430" y="7229"/>
                  </a:lnTo>
                  <a:cubicBezTo>
                    <a:pt x="2439" y="7201"/>
                    <a:pt x="2453" y="7173"/>
                    <a:pt x="2458" y="7150"/>
                  </a:cubicBezTo>
                  <a:cubicBezTo>
                    <a:pt x="2461" y="7136"/>
                    <a:pt x="2467" y="7125"/>
                    <a:pt x="2472" y="7117"/>
                  </a:cubicBezTo>
                  <a:lnTo>
                    <a:pt x="2503" y="7019"/>
                  </a:lnTo>
                  <a:lnTo>
                    <a:pt x="2500" y="7019"/>
                  </a:lnTo>
                  <a:lnTo>
                    <a:pt x="2500" y="7025"/>
                  </a:lnTo>
                  <a:lnTo>
                    <a:pt x="1939" y="6824"/>
                  </a:lnTo>
                  <a:lnTo>
                    <a:pt x="2400" y="6983"/>
                  </a:lnTo>
                  <a:lnTo>
                    <a:pt x="2400" y="6983"/>
                  </a:lnTo>
                  <a:lnTo>
                    <a:pt x="1677" y="6726"/>
                  </a:lnTo>
                  <a:cubicBezTo>
                    <a:pt x="1677" y="6726"/>
                    <a:pt x="1677" y="6726"/>
                    <a:pt x="1677" y="6726"/>
                  </a:cubicBezTo>
                  <a:cubicBezTo>
                    <a:pt x="1676" y="6726"/>
                    <a:pt x="1657" y="6721"/>
                    <a:pt x="1828" y="6316"/>
                  </a:cubicBezTo>
                  <a:cubicBezTo>
                    <a:pt x="2123" y="5596"/>
                    <a:pt x="2531" y="4899"/>
                    <a:pt x="2997" y="4299"/>
                  </a:cubicBezTo>
                  <a:cubicBezTo>
                    <a:pt x="3002" y="4288"/>
                    <a:pt x="3013" y="4277"/>
                    <a:pt x="3019" y="4266"/>
                  </a:cubicBezTo>
                  <a:cubicBezTo>
                    <a:pt x="3066" y="4210"/>
                    <a:pt x="3111" y="4151"/>
                    <a:pt x="3156" y="4096"/>
                  </a:cubicBezTo>
                  <a:cubicBezTo>
                    <a:pt x="3158" y="4093"/>
                    <a:pt x="3164" y="4084"/>
                    <a:pt x="3170" y="4082"/>
                  </a:cubicBezTo>
                  <a:cubicBezTo>
                    <a:pt x="3191" y="4057"/>
                    <a:pt x="3211" y="4035"/>
                    <a:pt x="3227" y="4013"/>
                  </a:cubicBezTo>
                  <a:lnTo>
                    <a:pt x="3227" y="4013"/>
                  </a:lnTo>
                  <a:lnTo>
                    <a:pt x="3225" y="4015"/>
                  </a:lnTo>
                  <a:cubicBezTo>
                    <a:pt x="3226" y="4014"/>
                    <a:pt x="3227" y="4014"/>
                    <a:pt x="3227" y="4013"/>
                  </a:cubicBezTo>
                  <a:lnTo>
                    <a:pt x="3227" y="4013"/>
                  </a:lnTo>
                  <a:cubicBezTo>
                    <a:pt x="3227" y="4013"/>
                    <a:pt x="3227" y="4013"/>
                    <a:pt x="3227" y="4013"/>
                  </a:cubicBezTo>
                  <a:lnTo>
                    <a:pt x="3227" y="4013"/>
                  </a:lnTo>
                  <a:lnTo>
                    <a:pt x="3237" y="4006"/>
                  </a:lnTo>
                  <a:lnTo>
                    <a:pt x="3237" y="4006"/>
                  </a:lnTo>
                  <a:lnTo>
                    <a:pt x="3231" y="4010"/>
                  </a:lnTo>
                  <a:lnTo>
                    <a:pt x="3231" y="4010"/>
                  </a:lnTo>
                  <a:cubicBezTo>
                    <a:pt x="3240" y="4002"/>
                    <a:pt x="3250" y="3990"/>
                    <a:pt x="3259" y="3981"/>
                  </a:cubicBezTo>
                  <a:lnTo>
                    <a:pt x="3259" y="3978"/>
                  </a:lnTo>
                  <a:cubicBezTo>
                    <a:pt x="3287" y="3945"/>
                    <a:pt x="3315" y="3909"/>
                    <a:pt x="3345" y="3875"/>
                  </a:cubicBezTo>
                  <a:cubicBezTo>
                    <a:pt x="3376" y="3842"/>
                    <a:pt x="3404" y="3811"/>
                    <a:pt x="3435" y="3775"/>
                  </a:cubicBezTo>
                  <a:cubicBezTo>
                    <a:pt x="3449" y="3758"/>
                    <a:pt x="3463" y="3744"/>
                    <a:pt x="3476" y="3727"/>
                  </a:cubicBezTo>
                  <a:cubicBezTo>
                    <a:pt x="3496" y="3708"/>
                    <a:pt x="3510" y="3694"/>
                    <a:pt x="3524" y="3677"/>
                  </a:cubicBezTo>
                  <a:cubicBezTo>
                    <a:pt x="3555" y="3646"/>
                    <a:pt x="3585" y="3616"/>
                    <a:pt x="3613" y="3579"/>
                  </a:cubicBezTo>
                  <a:cubicBezTo>
                    <a:pt x="3641" y="3549"/>
                    <a:pt x="3672" y="3521"/>
                    <a:pt x="3705" y="3485"/>
                  </a:cubicBezTo>
                  <a:cubicBezTo>
                    <a:pt x="3945" y="3242"/>
                    <a:pt x="4185" y="3024"/>
                    <a:pt x="4417" y="2837"/>
                  </a:cubicBezTo>
                  <a:cubicBezTo>
                    <a:pt x="4877" y="2458"/>
                    <a:pt x="5298" y="2193"/>
                    <a:pt x="5602" y="2017"/>
                  </a:cubicBezTo>
                  <a:lnTo>
                    <a:pt x="5602" y="2017"/>
                  </a:lnTo>
                  <a:cubicBezTo>
                    <a:pt x="5503" y="2076"/>
                    <a:pt x="5405" y="2136"/>
                    <a:pt x="5309" y="2196"/>
                  </a:cubicBezTo>
                  <a:lnTo>
                    <a:pt x="5309" y="2196"/>
                  </a:lnTo>
                  <a:cubicBezTo>
                    <a:pt x="5406" y="2135"/>
                    <a:pt x="5504" y="2076"/>
                    <a:pt x="5605" y="2017"/>
                  </a:cubicBezTo>
                  <a:cubicBezTo>
                    <a:pt x="5606" y="2016"/>
                    <a:pt x="5607" y="2016"/>
                    <a:pt x="5608" y="2015"/>
                  </a:cubicBezTo>
                  <a:lnTo>
                    <a:pt x="5608" y="2015"/>
                  </a:lnTo>
                  <a:cubicBezTo>
                    <a:pt x="5606" y="2016"/>
                    <a:pt x="5604" y="2016"/>
                    <a:pt x="5602" y="2017"/>
                  </a:cubicBezTo>
                  <a:cubicBezTo>
                    <a:pt x="5605" y="2016"/>
                    <a:pt x="5607" y="2014"/>
                    <a:pt x="5610" y="2013"/>
                  </a:cubicBezTo>
                  <a:lnTo>
                    <a:pt x="5610" y="2013"/>
                  </a:lnTo>
                  <a:cubicBezTo>
                    <a:pt x="5609" y="2014"/>
                    <a:pt x="5608" y="2014"/>
                    <a:pt x="5608" y="2015"/>
                  </a:cubicBezTo>
                  <a:lnTo>
                    <a:pt x="5608" y="2015"/>
                  </a:lnTo>
                  <a:cubicBezTo>
                    <a:pt x="5614" y="2012"/>
                    <a:pt x="5621" y="2007"/>
                    <a:pt x="5628" y="2003"/>
                  </a:cubicBezTo>
                  <a:lnTo>
                    <a:pt x="5628" y="2003"/>
                  </a:lnTo>
                  <a:cubicBezTo>
                    <a:pt x="5772" y="1921"/>
                    <a:pt x="5885" y="1861"/>
                    <a:pt x="5957" y="1822"/>
                  </a:cubicBezTo>
                  <a:cubicBezTo>
                    <a:pt x="6026" y="1783"/>
                    <a:pt x="6068" y="1763"/>
                    <a:pt x="6082" y="1761"/>
                  </a:cubicBezTo>
                  <a:lnTo>
                    <a:pt x="6082" y="1755"/>
                  </a:lnTo>
                  <a:lnTo>
                    <a:pt x="6085" y="1755"/>
                  </a:lnTo>
                  <a:lnTo>
                    <a:pt x="6085" y="1752"/>
                  </a:lnTo>
                  <a:lnTo>
                    <a:pt x="5577" y="737"/>
                  </a:lnTo>
                  <a:cubicBezTo>
                    <a:pt x="5566" y="742"/>
                    <a:pt x="5519" y="765"/>
                    <a:pt x="5435" y="812"/>
                  </a:cubicBezTo>
                  <a:cubicBezTo>
                    <a:pt x="5346" y="857"/>
                    <a:pt x="5212" y="929"/>
                    <a:pt x="5033" y="1030"/>
                  </a:cubicBezTo>
                  <a:lnTo>
                    <a:pt x="4899" y="1108"/>
                  </a:lnTo>
                  <a:cubicBezTo>
                    <a:pt x="4869" y="1127"/>
                    <a:pt x="4838" y="1147"/>
                    <a:pt x="4802" y="1166"/>
                  </a:cubicBezTo>
                  <a:cubicBezTo>
                    <a:pt x="4785" y="1177"/>
                    <a:pt x="4771" y="1189"/>
                    <a:pt x="4754" y="1197"/>
                  </a:cubicBezTo>
                  <a:lnTo>
                    <a:pt x="4682" y="1247"/>
                  </a:lnTo>
                  <a:lnTo>
                    <a:pt x="4601" y="1300"/>
                  </a:lnTo>
                  <a:lnTo>
                    <a:pt x="4548" y="1331"/>
                  </a:lnTo>
                  <a:cubicBezTo>
                    <a:pt x="4509" y="1356"/>
                    <a:pt x="4472" y="1378"/>
                    <a:pt x="4433" y="1406"/>
                  </a:cubicBezTo>
                  <a:cubicBezTo>
                    <a:pt x="4182" y="1579"/>
                    <a:pt x="3934" y="1763"/>
                    <a:pt x="3700" y="1956"/>
                  </a:cubicBezTo>
                  <a:cubicBezTo>
                    <a:pt x="3426" y="2182"/>
                    <a:pt x="3153" y="2430"/>
                    <a:pt x="2899" y="2687"/>
                  </a:cubicBezTo>
                  <a:cubicBezTo>
                    <a:pt x="2888" y="2701"/>
                    <a:pt x="2877" y="2712"/>
                    <a:pt x="2863" y="2723"/>
                  </a:cubicBezTo>
                  <a:cubicBezTo>
                    <a:pt x="2843" y="2743"/>
                    <a:pt x="2821" y="2765"/>
                    <a:pt x="2801" y="2787"/>
                  </a:cubicBezTo>
                  <a:cubicBezTo>
                    <a:pt x="2799" y="2793"/>
                    <a:pt x="2799" y="2796"/>
                    <a:pt x="2793" y="2796"/>
                  </a:cubicBezTo>
                  <a:cubicBezTo>
                    <a:pt x="2760" y="2829"/>
                    <a:pt x="2729" y="2865"/>
                    <a:pt x="2693" y="2904"/>
                  </a:cubicBezTo>
                  <a:cubicBezTo>
                    <a:pt x="2693" y="2907"/>
                    <a:pt x="2690" y="2907"/>
                    <a:pt x="2690" y="2907"/>
                  </a:cubicBezTo>
                  <a:lnTo>
                    <a:pt x="2645" y="2952"/>
                  </a:lnTo>
                  <a:lnTo>
                    <a:pt x="2494" y="3119"/>
                  </a:lnTo>
                  <a:cubicBezTo>
                    <a:pt x="2481" y="3133"/>
                    <a:pt x="2467" y="3150"/>
                    <a:pt x="2453" y="3169"/>
                  </a:cubicBezTo>
                  <a:cubicBezTo>
                    <a:pt x="2444" y="3178"/>
                    <a:pt x="2436" y="3189"/>
                    <a:pt x="2428" y="3197"/>
                  </a:cubicBezTo>
                  <a:cubicBezTo>
                    <a:pt x="2416" y="3211"/>
                    <a:pt x="2408" y="3220"/>
                    <a:pt x="2394" y="3234"/>
                  </a:cubicBezTo>
                  <a:cubicBezTo>
                    <a:pt x="2386" y="3245"/>
                    <a:pt x="2372" y="3259"/>
                    <a:pt x="2361" y="3270"/>
                  </a:cubicBezTo>
                  <a:cubicBezTo>
                    <a:pt x="2338" y="3298"/>
                    <a:pt x="2316" y="3323"/>
                    <a:pt x="2291" y="3351"/>
                  </a:cubicBezTo>
                  <a:cubicBezTo>
                    <a:pt x="2288" y="3356"/>
                    <a:pt x="2285" y="3359"/>
                    <a:pt x="2282" y="3365"/>
                  </a:cubicBezTo>
                  <a:cubicBezTo>
                    <a:pt x="2255" y="3398"/>
                    <a:pt x="2221" y="3437"/>
                    <a:pt x="2193" y="3471"/>
                  </a:cubicBezTo>
                  <a:cubicBezTo>
                    <a:pt x="2174" y="3496"/>
                    <a:pt x="2157" y="3521"/>
                    <a:pt x="2135" y="3549"/>
                  </a:cubicBezTo>
                  <a:cubicBezTo>
                    <a:pt x="2123" y="3563"/>
                    <a:pt x="2109" y="3579"/>
                    <a:pt x="2101" y="3593"/>
                  </a:cubicBezTo>
                  <a:cubicBezTo>
                    <a:pt x="1579" y="4260"/>
                    <a:pt x="1125" y="5041"/>
                    <a:pt x="779" y="5867"/>
                  </a:cubicBezTo>
                  <a:cubicBezTo>
                    <a:pt x="737" y="5973"/>
                    <a:pt x="692" y="6074"/>
                    <a:pt x="656" y="6182"/>
                  </a:cubicBezTo>
                  <a:cubicBezTo>
                    <a:pt x="636" y="6233"/>
                    <a:pt x="617" y="6286"/>
                    <a:pt x="600" y="6339"/>
                  </a:cubicBezTo>
                  <a:cubicBezTo>
                    <a:pt x="583" y="6392"/>
                    <a:pt x="567" y="6447"/>
                    <a:pt x="544" y="6498"/>
                  </a:cubicBezTo>
                  <a:cubicBezTo>
                    <a:pt x="539" y="6525"/>
                    <a:pt x="528" y="6551"/>
                    <a:pt x="519" y="6576"/>
                  </a:cubicBezTo>
                  <a:lnTo>
                    <a:pt x="497" y="6651"/>
                  </a:lnTo>
                  <a:cubicBezTo>
                    <a:pt x="477" y="6704"/>
                    <a:pt x="461" y="6760"/>
                    <a:pt x="444" y="6813"/>
                  </a:cubicBezTo>
                  <a:cubicBezTo>
                    <a:pt x="430" y="6866"/>
                    <a:pt x="413" y="6922"/>
                    <a:pt x="399" y="6972"/>
                  </a:cubicBezTo>
                  <a:cubicBezTo>
                    <a:pt x="391" y="7000"/>
                    <a:pt x="380" y="7025"/>
                    <a:pt x="374" y="7053"/>
                  </a:cubicBezTo>
                  <a:cubicBezTo>
                    <a:pt x="366" y="7081"/>
                    <a:pt x="360" y="7106"/>
                    <a:pt x="352" y="7134"/>
                  </a:cubicBezTo>
                  <a:cubicBezTo>
                    <a:pt x="238" y="7558"/>
                    <a:pt x="154" y="7985"/>
                    <a:pt x="98" y="8400"/>
                  </a:cubicBezTo>
                  <a:cubicBezTo>
                    <a:pt x="42" y="8813"/>
                    <a:pt x="12" y="9223"/>
                    <a:pt x="3" y="9608"/>
                  </a:cubicBezTo>
                  <a:cubicBezTo>
                    <a:pt x="0" y="9996"/>
                    <a:pt x="17" y="10359"/>
                    <a:pt x="51" y="10693"/>
                  </a:cubicBezTo>
                  <a:cubicBezTo>
                    <a:pt x="79" y="11028"/>
                    <a:pt x="123" y="11335"/>
                    <a:pt x="176" y="11603"/>
                  </a:cubicBezTo>
                  <a:cubicBezTo>
                    <a:pt x="224" y="11873"/>
                    <a:pt x="279" y="12102"/>
                    <a:pt x="330" y="12295"/>
                  </a:cubicBezTo>
                  <a:cubicBezTo>
                    <a:pt x="357" y="12390"/>
                    <a:pt x="377" y="12473"/>
                    <a:pt x="399" y="12546"/>
                  </a:cubicBezTo>
                  <a:cubicBezTo>
                    <a:pt x="419" y="12616"/>
                    <a:pt x="441" y="12683"/>
                    <a:pt x="455" y="12730"/>
                  </a:cubicBezTo>
                  <a:cubicBezTo>
                    <a:pt x="469" y="12772"/>
                    <a:pt x="477" y="12802"/>
                    <a:pt x="486" y="12828"/>
                  </a:cubicBezTo>
                  <a:cubicBezTo>
                    <a:pt x="486" y="12836"/>
                    <a:pt x="489" y="12842"/>
                    <a:pt x="489" y="12844"/>
                  </a:cubicBezTo>
                  <a:cubicBezTo>
                    <a:pt x="489" y="12850"/>
                    <a:pt x="491" y="12850"/>
                    <a:pt x="491" y="12853"/>
                  </a:cubicBezTo>
                  <a:lnTo>
                    <a:pt x="503" y="12883"/>
                  </a:lnTo>
                  <a:lnTo>
                    <a:pt x="503" y="12886"/>
                  </a:lnTo>
                  <a:lnTo>
                    <a:pt x="706" y="12822"/>
                  </a:lnTo>
                  <a:cubicBezTo>
                    <a:pt x="765" y="13003"/>
                    <a:pt x="821" y="13160"/>
                    <a:pt x="879" y="13316"/>
                  </a:cubicBezTo>
                  <a:cubicBezTo>
                    <a:pt x="974" y="13556"/>
                    <a:pt x="1077" y="13801"/>
                    <a:pt x="1189" y="14030"/>
                  </a:cubicBezTo>
                  <a:cubicBezTo>
                    <a:pt x="1194" y="14038"/>
                    <a:pt x="1197" y="14044"/>
                    <a:pt x="1200" y="14055"/>
                  </a:cubicBezTo>
                  <a:lnTo>
                    <a:pt x="1200" y="14058"/>
                  </a:lnTo>
                  <a:cubicBezTo>
                    <a:pt x="1208" y="14072"/>
                    <a:pt x="1214" y="14086"/>
                    <a:pt x="1222" y="14105"/>
                  </a:cubicBezTo>
                  <a:cubicBezTo>
                    <a:pt x="1395" y="14460"/>
                    <a:pt x="1602" y="14822"/>
                    <a:pt x="1831" y="15174"/>
                  </a:cubicBezTo>
                  <a:cubicBezTo>
                    <a:pt x="1920" y="15308"/>
                    <a:pt x="2006" y="15436"/>
                    <a:pt x="2096" y="15562"/>
                  </a:cubicBezTo>
                  <a:cubicBezTo>
                    <a:pt x="2185" y="15682"/>
                    <a:pt x="2274" y="15799"/>
                    <a:pt x="2369" y="15919"/>
                  </a:cubicBezTo>
                  <a:cubicBezTo>
                    <a:pt x="2645" y="16262"/>
                    <a:pt x="2938" y="16588"/>
                    <a:pt x="3237" y="16873"/>
                  </a:cubicBezTo>
                  <a:cubicBezTo>
                    <a:pt x="3245" y="16876"/>
                    <a:pt x="3248" y="16884"/>
                    <a:pt x="3253" y="16887"/>
                  </a:cubicBezTo>
                  <a:cubicBezTo>
                    <a:pt x="3253" y="16890"/>
                    <a:pt x="3259" y="16890"/>
                    <a:pt x="3262" y="16890"/>
                  </a:cubicBezTo>
                  <a:cubicBezTo>
                    <a:pt x="3460" y="17082"/>
                    <a:pt x="3658" y="17258"/>
                    <a:pt x="3853" y="17417"/>
                  </a:cubicBezTo>
                  <a:cubicBezTo>
                    <a:pt x="3859" y="17420"/>
                    <a:pt x="3861" y="17420"/>
                    <a:pt x="3861" y="17425"/>
                  </a:cubicBezTo>
                  <a:cubicBezTo>
                    <a:pt x="3875" y="17434"/>
                    <a:pt x="3887" y="17445"/>
                    <a:pt x="3901" y="17456"/>
                  </a:cubicBezTo>
                  <a:lnTo>
                    <a:pt x="3909" y="17467"/>
                  </a:lnTo>
                  <a:cubicBezTo>
                    <a:pt x="3942" y="17489"/>
                    <a:pt x="3976" y="17517"/>
                    <a:pt x="4007" y="17542"/>
                  </a:cubicBezTo>
                  <a:cubicBezTo>
                    <a:pt x="4057" y="17581"/>
                    <a:pt x="4104" y="17620"/>
                    <a:pt x="4154" y="17654"/>
                  </a:cubicBezTo>
                  <a:cubicBezTo>
                    <a:pt x="4185" y="17682"/>
                    <a:pt x="4221" y="17704"/>
                    <a:pt x="4252" y="17726"/>
                  </a:cubicBezTo>
                  <a:cubicBezTo>
                    <a:pt x="4263" y="17738"/>
                    <a:pt x="4277" y="17746"/>
                    <a:pt x="4286" y="17752"/>
                  </a:cubicBezTo>
                  <a:cubicBezTo>
                    <a:pt x="4291" y="17754"/>
                    <a:pt x="4294" y="17760"/>
                    <a:pt x="4297" y="17760"/>
                  </a:cubicBezTo>
                  <a:cubicBezTo>
                    <a:pt x="4299" y="17763"/>
                    <a:pt x="4305" y="17763"/>
                    <a:pt x="4305" y="17765"/>
                  </a:cubicBezTo>
                  <a:cubicBezTo>
                    <a:pt x="4313" y="17774"/>
                    <a:pt x="4325" y="17782"/>
                    <a:pt x="4336" y="17791"/>
                  </a:cubicBezTo>
                  <a:lnTo>
                    <a:pt x="4364" y="17810"/>
                  </a:lnTo>
                  <a:lnTo>
                    <a:pt x="4433" y="17860"/>
                  </a:lnTo>
                  <a:cubicBezTo>
                    <a:pt x="4813" y="18125"/>
                    <a:pt x="5145" y="18318"/>
                    <a:pt x="5354" y="18432"/>
                  </a:cubicBezTo>
                  <a:cubicBezTo>
                    <a:pt x="5393" y="18452"/>
                    <a:pt x="5427" y="18471"/>
                    <a:pt x="5463" y="18488"/>
                  </a:cubicBezTo>
                  <a:cubicBezTo>
                    <a:pt x="5480" y="18499"/>
                    <a:pt x="5494" y="18505"/>
                    <a:pt x="5507" y="18513"/>
                  </a:cubicBezTo>
                  <a:cubicBezTo>
                    <a:pt x="5524" y="18519"/>
                    <a:pt x="5538" y="18530"/>
                    <a:pt x="5552" y="18535"/>
                  </a:cubicBezTo>
                  <a:lnTo>
                    <a:pt x="5622" y="18572"/>
                  </a:lnTo>
                  <a:lnTo>
                    <a:pt x="5719" y="18619"/>
                  </a:lnTo>
                  <a:lnTo>
                    <a:pt x="5722" y="18625"/>
                  </a:lnTo>
                  <a:lnTo>
                    <a:pt x="5722" y="18619"/>
                  </a:lnTo>
                  <a:lnTo>
                    <a:pt x="5890" y="18279"/>
                  </a:lnTo>
                  <a:cubicBezTo>
                    <a:pt x="5915" y="18290"/>
                    <a:pt x="5937" y="18298"/>
                    <a:pt x="5959" y="18309"/>
                  </a:cubicBezTo>
                  <a:lnTo>
                    <a:pt x="5959" y="18309"/>
                  </a:lnTo>
                  <a:cubicBezTo>
                    <a:pt x="5937" y="18298"/>
                    <a:pt x="5915" y="18290"/>
                    <a:pt x="5890" y="18276"/>
                  </a:cubicBezTo>
                  <a:lnTo>
                    <a:pt x="5890" y="18276"/>
                  </a:lnTo>
                  <a:cubicBezTo>
                    <a:pt x="5937" y="18296"/>
                    <a:pt x="5985" y="18318"/>
                    <a:pt x="6029" y="18340"/>
                  </a:cubicBezTo>
                  <a:cubicBezTo>
                    <a:pt x="6054" y="18351"/>
                    <a:pt x="6079" y="18365"/>
                    <a:pt x="6104" y="18376"/>
                  </a:cubicBezTo>
                  <a:cubicBezTo>
                    <a:pt x="6132" y="18388"/>
                    <a:pt x="6155" y="18396"/>
                    <a:pt x="6180" y="18407"/>
                  </a:cubicBezTo>
                  <a:cubicBezTo>
                    <a:pt x="6205" y="18418"/>
                    <a:pt x="6230" y="18429"/>
                    <a:pt x="6258" y="18438"/>
                  </a:cubicBezTo>
                  <a:cubicBezTo>
                    <a:pt x="6280" y="18452"/>
                    <a:pt x="6305" y="18460"/>
                    <a:pt x="6333" y="18471"/>
                  </a:cubicBezTo>
                  <a:cubicBezTo>
                    <a:pt x="6383" y="18491"/>
                    <a:pt x="6434" y="18513"/>
                    <a:pt x="6484" y="18533"/>
                  </a:cubicBezTo>
                  <a:cubicBezTo>
                    <a:pt x="6537" y="18555"/>
                    <a:pt x="6587" y="18572"/>
                    <a:pt x="6640" y="18588"/>
                  </a:cubicBezTo>
                  <a:lnTo>
                    <a:pt x="6718" y="18619"/>
                  </a:lnTo>
                  <a:lnTo>
                    <a:pt x="6794" y="18647"/>
                  </a:lnTo>
                  <a:cubicBezTo>
                    <a:pt x="7003" y="18725"/>
                    <a:pt x="7215" y="18787"/>
                    <a:pt x="7432" y="18848"/>
                  </a:cubicBezTo>
                  <a:lnTo>
                    <a:pt x="7591" y="18890"/>
                  </a:lnTo>
                  <a:lnTo>
                    <a:pt x="7756" y="18926"/>
                  </a:lnTo>
                  <a:lnTo>
                    <a:pt x="7840" y="18948"/>
                  </a:lnTo>
                  <a:lnTo>
                    <a:pt x="7923" y="18965"/>
                  </a:lnTo>
                  <a:cubicBezTo>
                    <a:pt x="7976" y="18976"/>
                    <a:pt x="8032" y="18990"/>
                    <a:pt x="8088" y="18996"/>
                  </a:cubicBezTo>
                  <a:cubicBezTo>
                    <a:pt x="8303" y="19038"/>
                    <a:pt x="8523" y="19074"/>
                    <a:pt x="8741" y="19099"/>
                  </a:cubicBezTo>
                  <a:cubicBezTo>
                    <a:pt x="8875" y="19113"/>
                    <a:pt x="9009" y="19127"/>
                    <a:pt x="9140" y="19135"/>
                  </a:cubicBezTo>
                  <a:lnTo>
                    <a:pt x="9140" y="19141"/>
                  </a:lnTo>
                  <a:lnTo>
                    <a:pt x="9131" y="19238"/>
                  </a:lnTo>
                  <a:cubicBezTo>
                    <a:pt x="9131" y="19238"/>
                    <a:pt x="9145" y="19238"/>
                    <a:pt x="9168" y="19241"/>
                  </a:cubicBezTo>
                  <a:cubicBezTo>
                    <a:pt x="9182" y="19244"/>
                    <a:pt x="9196" y="19244"/>
                    <a:pt x="9218" y="19247"/>
                  </a:cubicBezTo>
                  <a:cubicBezTo>
                    <a:pt x="9237" y="19247"/>
                    <a:pt x="9260" y="19252"/>
                    <a:pt x="9285" y="19255"/>
                  </a:cubicBezTo>
                  <a:cubicBezTo>
                    <a:pt x="9335" y="19258"/>
                    <a:pt x="9396" y="19261"/>
                    <a:pt x="9472" y="19269"/>
                  </a:cubicBezTo>
                  <a:cubicBezTo>
                    <a:pt x="9544" y="19272"/>
                    <a:pt x="9628" y="19275"/>
                    <a:pt x="9723" y="19283"/>
                  </a:cubicBezTo>
                  <a:cubicBezTo>
                    <a:pt x="9843" y="19287"/>
                    <a:pt x="9978" y="19290"/>
                    <a:pt x="10129" y="19290"/>
                  </a:cubicBezTo>
                  <a:cubicBezTo>
                    <a:pt x="10216" y="19290"/>
                    <a:pt x="10309" y="19289"/>
                    <a:pt x="10406" y="19286"/>
                  </a:cubicBezTo>
                  <a:cubicBezTo>
                    <a:pt x="10671" y="19280"/>
                    <a:pt x="10967" y="19258"/>
                    <a:pt x="11288" y="19216"/>
                  </a:cubicBezTo>
                  <a:cubicBezTo>
                    <a:pt x="11935" y="19141"/>
                    <a:pt x="12677" y="18973"/>
                    <a:pt x="13436" y="18686"/>
                  </a:cubicBezTo>
                  <a:cubicBezTo>
                    <a:pt x="14200" y="18404"/>
                    <a:pt x="14968" y="17997"/>
                    <a:pt x="15673" y="17489"/>
                  </a:cubicBezTo>
                  <a:cubicBezTo>
                    <a:pt x="16022" y="17235"/>
                    <a:pt x="16357" y="16956"/>
                    <a:pt x="16667" y="16666"/>
                  </a:cubicBezTo>
                  <a:cubicBezTo>
                    <a:pt x="16742" y="16591"/>
                    <a:pt x="16820" y="16521"/>
                    <a:pt x="16893" y="16443"/>
                  </a:cubicBezTo>
                  <a:lnTo>
                    <a:pt x="16948" y="16387"/>
                  </a:lnTo>
                  <a:lnTo>
                    <a:pt x="16976" y="16359"/>
                  </a:lnTo>
                  <a:lnTo>
                    <a:pt x="17004" y="16332"/>
                  </a:lnTo>
                  <a:cubicBezTo>
                    <a:pt x="17040" y="16295"/>
                    <a:pt x="17074" y="16256"/>
                    <a:pt x="17113" y="16217"/>
                  </a:cubicBezTo>
                  <a:cubicBezTo>
                    <a:pt x="17252" y="16064"/>
                    <a:pt x="17392" y="15910"/>
                    <a:pt x="17518" y="15751"/>
                  </a:cubicBezTo>
                  <a:cubicBezTo>
                    <a:pt x="17579" y="15673"/>
                    <a:pt x="17643" y="15592"/>
                    <a:pt x="17702" y="15514"/>
                  </a:cubicBezTo>
                  <a:cubicBezTo>
                    <a:pt x="17732" y="15475"/>
                    <a:pt x="17760" y="15433"/>
                    <a:pt x="17794" y="15394"/>
                  </a:cubicBezTo>
                  <a:cubicBezTo>
                    <a:pt x="17822" y="15352"/>
                    <a:pt x="17849" y="15319"/>
                    <a:pt x="17880" y="15277"/>
                  </a:cubicBezTo>
                  <a:cubicBezTo>
                    <a:pt x="17908" y="15238"/>
                    <a:pt x="17933" y="15196"/>
                    <a:pt x="17961" y="15157"/>
                  </a:cubicBezTo>
                  <a:cubicBezTo>
                    <a:pt x="17975" y="15138"/>
                    <a:pt x="17989" y="15118"/>
                    <a:pt x="18003" y="15098"/>
                  </a:cubicBezTo>
                  <a:cubicBezTo>
                    <a:pt x="18017" y="15076"/>
                    <a:pt x="18031" y="15059"/>
                    <a:pt x="18039" y="15040"/>
                  </a:cubicBezTo>
                  <a:cubicBezTo>
                    <a:pt x="18064" y="15001"/>
                    <a:pt x="18092" y="14962"/>
                    <a:pt x="18117" y="14920"/>
                  </a:cubicBezTo>
                  <a:cubicBezTo>
                    <a:pt x="18145" y="14881"/>
                    <a:pt x="18165" y="14845"/>
                    <a:pt x="18193" y="14803"/>
                  </a:cubicBezTo>
                  <a:cubicBezTo>
                    <a:pt x="18388" y="14485"/>
                    <a:pt x="18555" y="14175"/>
                    <a:pt x="18695" y="13882"/>
                  </a:cubicBezTo>
                  <a:cubicBezTo>
                    <a:pt x="18834" y="13589"/>
                    <a:pt x="18951" y="13313"/>
                    <a:pt x="19038" y="13065"/>
                  </a:cubicBezTo>
                  <a:cubicBezTo>
                    <a:pt x="19063" y="13006"/>
                    <a:pt x="19083" y="12942"/>
                    <a:pt x="19099" y="12886"/>
                  </a:cubicBezTo>
                  <a:cubicBezTo>
                    <a:pt x="19122" y="12828"/>
                    <a:pt x="19141" y="12772"/>
                    <a:pt x="19155" y="12716"/>
                  </a:cubicBezTo>
                  <a:cubicBezTo>
                    <a:pt x="19175" y="12663"/>
                    <a:pt x="19191" y="12607"/>
                    <a:pt x="19205" y="12560"/>
                  </a:cubicBezTo>
                  <a:cubicBezTo>
                    <a:pt x="19219" y="12510"/>
                    <a:pt x="19236" y="12462"/>
                    <a:pt x="19247" y="12417"/>
                  </a:cubicBezTo>
                  <a:cubicBezTo>
                    <a:pt x="19261" y="12370"/>
                    <a:pt x="19275" y="12325"/>
                    <a:pt x="19286" y="12286"/>
                  </a:cubicBezTo>
                  <a:cubicBezTo>
                    <a:pt x="19295" y="12245"/>
                    <a:pt x="19306" y="12208"/>
                    <a:pt x="19317" y="12172"/>
                  </a:cubicBezTo>
                  <a:cubicBezTo>
                    <a:pt x="19328" y="12139"/>
                    <a:pt x="19334" y="12105"/>
                    <a:pt x="19342" y="12074"/>
                  </a:cubicBezTo>
                  <a:cubicBezTo>
                    <a:pt x="19348" y="12044"/>
                    <a:pt x="19356" y="12019"/>
                    <a:pt x="19362" y="11991"/>
                  </a:cubicBezTo>
                  <a:cubicBezTo>
                    <a:pt x="19387" y="11893"/>
                    <a:pt x="19398" y="11837"/>
                    <a:pt x="19398" y="11837"/>
                  </a:cubicBezTo>
                  <a:lnTo>
                    <a:pt x="18806" y="11734"/>
                  </a:lnTo>
                  <a:cubicBezTo>
                    <a:pt x="18815" y="11695"/>
                    <a:pt x="18820" y="11664"/>
                    <a:pt x="18826" y="11648"/>
                  </a:cubicBezTo>
                  <a:cubicBezTo>
                    <a:pt x="18829" y="11634"/>
                    <a:pt x="18832" y="11622"/>
                    <a:pt x="18834" y="11608"/>
                  </a:cubicBezTo>
                  <a:cubicBezTo>
                    <a:pt x="18843" y="11555"/>
                    <a:pt x="18859" y="11488"/>
                    <a:pt x="18873" y="11410"/>
                  </a:cubicBezTo>
                  <a:cubicBezTo>
                    <a:pt x="18926" y="11126"/>
                    <a:pt x="18965" y="10841"/>
                    <a:pt x="18988" y="10562"/>
                  </a:cubicBezTo>
                  <a:cubicBezTo>
                    <a:pt x="19024" y="10149"/>
                    <a:pt x="19030" y="9739"/>
                    <a:pt x="19013" y="9349"/>
                  </a:cubicBezTo>
                  <a:cubicBezTo>
                    <a:pt x="18993" y="8902"/>
                    <a:pt x="18932" y="8428"/>
                    <a:pt x="18840" y="7971"/>
                  </a:cubicBezTo>
                  <a:cubicBezTo>
                    <a:pt x="18801" y="7786"/>
                    <a:pt x="18756" y="7597"/>
                    <a:pt x="18703" y="7413"/>
                  </a:cubicBezTo>
                  <a:lnTo>
                    <a:pt x="19035" y="7323"/>
                  </a:lnTo>
                  <a:lnTo>
                    <a:pt x="19035" y="7318"/>
                  </a:lnTo>
                  <a:lnTo>
                    <a:pt x="19041" y="7318"/>
                  </a:lnTo>
                  <a:lnTo>
                    <a:pt x="19041" y="7312"/>
                  </a:lnTo>
                  <a:lnTo>
                    <a:pt x="19035" y="7315"/>
                  </a:lnTo>
                  <a:cubicBezTo>
                    <a:pt x="19030" y="7309"/>
                    <a:pt x="19027" y="7295"/>
                    <a:pt x="19024" y="7276"/>
                  </a:cubicBezTo>
                  <a:cubicBezTo>
                    <a:pt x="19016" y="7248"/>
                    <a:pt x="19002" y="7206"/>
                    <a:pt x="18985" y="7150"/>
                  </a:cubicBezTo>
                  <a:cubicBezTo>
                    <a:pt x="18968" y="7095"/>
                    <a:pt x="18946" y="7030"/>
                    <a:pt x="18924" y="6950"/>
                  </a:cubicBezTo>
                  <a:cubicBezTo>
                    <a:pt x="18910" y="6908"/>
                    <a:pt x="18896" y="6866"/>
                    <a:pt x="18882" y="6821"/>
                  </a:cubicBezTo>
                  <a:cubicBezTo>
                    <a:pt x="18868" y="6774"/>
                    <a:pt x="18848" y="6726"/>
                    <a:pt x="18832" y="6673"/>
                  </a:cubicBezTo>
                  <a:cubicBezTo>
                    <a:pt x="18770" y="6495"/>
                    <a:pt x="18689" y="6286"/>
                    <a:pt x="18589" y="6054"/>
                  </a:cubicBezTo>
                  <a:lnTo>
                    <a:pt x="18594" y="6048"/>
                  </a:lnTo>
                  <a:cubicBezTo>
                    <a:pt x="18681" y="6252"/>
                    <a:pt x="18765" y="6453"/>
                    <a:pt x="18845" y="6673"/>
                  </a:cubicBezTo>
                  <a:cubicBezTo>
                    <a:pt x="18848" y="6696"/>
                    <a:pt x="18857" y="6712"/>
                    <a:pt x="18862" y="6729"/>
                  </a:cubicBezTo>
                  <a:cubicBezTo>
                    <a:pt x="18873" y="6760"/>
                    <a:pt x="18885" y="6788"/>
                    <a:pt x="18896" y="6821"/>
                  </a:cubicBezTo>
                  <a:lnTo>
                    <a:pt x="18938" y="6947"/>
                  </a:lnTo>
                  <a:cubicBezTo>
                    <a:pt x="18957" y="7005"/>
                    <a:pt x="18971" y="7058"/>
                    <a:pt x="18985" y="7103"/>
                  </a:cubicBezTo>
                  <a:cubicBezTo>
                    <a:pt x="18988" y="7120"/>
                    <a:pt x="18996" y="7134"/>
                    <a:pt x="18999" y="7148"/>
                  </a:cubicBezTo>
                  <a:cubicBezTo>
                    <a:pt x="19016" y="7203"/>
                    <a:pt x="19030" y="7245"/>
                    <a:pt x="19038" y="7273"/>
                  </a:cubicBezTo>
                  <a:lnTo>
                    <a:pt x="19049" y="7309"/>
                  </a:lnTo>
                  <a:lnTo>
                    <a:pt x="19049" y="7309"/>
                  </a:lnTo>
                  <a:lnTo>
                    <a:pt x="19035" y="7262"/>
                  </a:lnTo>
                  <a:cubicBezTo>
                    <a:pt x="19027" y="7234"/>
                    <a:pt x="19013" y="7192"/>
                    <a:pt x="18999" y="7136"/>
                  </a:cubicBezTo>
                  <a:cubicBezTo>
                    <a:pt x="18996" y="7120"/>
                    <a:pt x="18988" y="7106"/>
                    <a:pt x="18985" y="7089"/>
                  </a:cubicBezTo>
                  <a:cubicBezTo>
                    <a:pt x="18971" y="7044"/>
                    <a:pt x="18954" y="6991"/>
                    <a:pt x="18938" y="6936"/>
                  </a:cubicBezTo>
                  <a:lnTo>
                    <a:pt x="18896" y="6807"/>
                  </a:lnTo>
                  <a:cubicBezTo>
                    <a:pt x="18885" y="6774"/>
                    <a:pt x="18873" y="6746"/>
                    <a:pt x="18862" y="6715"/>
                  </a:cubicBezTo>
                  <a:cubicBezTo>
                    <a:pt x="18859" y="6696"/>
                    <a:pt x="18848" y="6676"/>
                    <a:pt x="18843" y="6659"/>
                  </a:cubicBezTo>
                  <a:cubicBezTo>
                    <a:pt x="18765" y="6447"/>
                    <a:pt x="18686" y="6244"/>
                    <a:pt x="18597" y="6046"/>
                  </a:cubicBezTo>
                  <a:lnTo>
                    <a:pt x="18645" y="6026"/>
                  </a:lnTo>
                  <a:lnTo>
                    <a:pt x="19024" y="5862"/>
                  </a:lnTo>
                  <a:cubicBezTo>
                    <a:pt x="19024" y="5862"/>
                    <a:pt x="19016" y="5848"/>
                    <a:pt x="19010" y="5822"/>
                  </a:cubicBezTo>
                  <a:cubicBezTo>
                    <a:pt x="19007" y="5809"/>
                    <a:pt x="18996" y="5795"/>
                    <a:pt x="18988" y="5778"/>
                  </a:cubicBezTo>
                  <a:cubicBezTo>
                    <a:pt x="18979" y="5761"/>
                    <a:pt x="18971" y="5739"/>
                    <a:pt x="18960" y="5714"/>
                  </a:cubicBezTo>
                  <a:cubicBezTo>
                    <a:pt x="18940" y="5666"/>
                    <a:pt x="18912" y="5610"/>
                    <a:pt x="18882" y="5543"/>
                  </a:cubicBezTo>
                  <a:cubicBezTo>
                    <a:pt x="18868" y="5510"/>
                    <a:pt x="18845" y="5474"/>
                    <a:pt x="18829" y="5435"/>
                  </a:cubicBezTo>
                  <a:cubicBezTo>
                    <a:pt x="18806" y="5398"/>
                    <a:pt x="18790" y="5359"/>
                    <a:pt x="18770" y="5315"/>
                  </a:cubicBezTo>
                  <a:cubicBezTo>
                    <a:pt x="18723" y="5231"/>
                    <a:pt x="18675" y="5136"/>
                    <a:pt x="18619" y="5036"/>
                  </a:cubicBezTo>
                  <a:cubicBezTo>
                    <a:pt x="18592" y="4986"/>
                    <a:pt x="18564" y="4930"/>
                    <a:pt x="18533" y="4877"/>
                  </a:cubicBezTo>
                  <a:cubicBezTo>
                    <a:pt x="18500" y="4827"/>
                    <a:pt x="18469" y="4765"/>
                    <a:pt x="18435" y="4709"/>
                  </a:cubicBezTo>
                  <a:cubicBezTo>
                    <a:pt x="18299" y="4481"/>
                    <a:pt x="18128" y="4229"/>
                    <a:pt x="17936" y="3964"/>
                  </a:cubicBezTo>
                  <a:cubicBezTo>
                    <a:pt x="17741" y="3699"/>
                    <a:pt x="17515" y="3423"/>
                    <a:pt x="17258" y="3147"/>
                  </a:cubicBezTo>
                  <a:cubicBezTo>
                    <a:pt x="17227" y="3114"/>
                    <a:pt x="17194" y="3077"/>
                    <a:pt x="17160" y="3044"/>
                  </a:cubicBezTo>
                  <a:cubicBezTo>
                    <a:pt x="17130" y="3008"/>
                    <a:pt x="17096" y="2974"/>
                    <a:pt x="17060" y="2938"/>
                  </a:cubicBezTo>
                  <a:cubicBezTo>
                    <a:pt x="17043" y="2921"/>
                    <a:pt x="17029" y="2904"/>
                    <a:pt x="17013" y="2888"/>
                  </a:cubicBezTo>
                  <a:lnTo>
                    <a:pt x="16960" y="2835"/>
                  </a:lnTo>
                  <a:cubicBezTo>
                    <a:pt x="16920" y="2798"/>
                    <a:pt x="16890" y="2765"/>
                    <a:pt x="16854" y="2734"/>
                  </a:cubicBezTo>
                  <a:lnTo>
                    <a:pt x="16845" y="2723"/>
                  </a:lnTo>
                  <a:cubicBezTo>
                    <a:pt x="16823" y="2701"/>
                    <a:pt x="16798" y="2681"/>
                    <a:pt x="16775" y="2656"/>
                  </a:cubicBezTo>
                  <a:cubicBezTo>
                    <a:pt x="16655" y="2544"/>
                    <a:pt x="16533" y="2433"/>
                    <a:pt x="16404" y="2324"/>
                  </a:cubicBezTo>
                  <a:cubicBezTo>
                    <a:pt x="16276" y="2212"/>
                    <a:pt x="16139" y="2104"/>
                    <a:pt x="16000" y="2000"/>
                  </a:cubicBezTo>
                  <a:cubicBezTo>
                    <a:pt x="15975" y="1978"/>
                    <a:pt x="15947" y="1959"/>
                    <a:pt x="15919" y="1942"/>
                  </a:cubicBezTo>
                  <a:cubicBezTo>
                    <a:pt x="15916" y="1942"/>
                    <a:pt x="15916" y="1939"/>
                    <a:pt x="15913" y="1939"/>
                  </a:cubicBezTo>
                  <a:cubicBezTo>
                    <a:pt x="15911" y="1939"/>
                    <a:pt x="15911" y="1934"/>
                    <a:pt x="15905" y="1934"/>
                  </a:cubicBezTo>
                  <a:cubicBezTo>
                    <a:pt x="15899" y="1931"/>
                    <a:pt x="15891" y="1922"/>
                    <a:pt x="15888" y="1920"/>
                  </a:cubicBezTo>
                  <a:cubicBezTo>
                    <a:pt x="15888" y="1920"/>
                    <a:pt x="15885" y="1920"/>
                    <a:pt x="15885" y="1917"/>
                  </a:cubicBezTo>
                  <a:cubicBezTo>
                    <a:pt x="15877" y="1914"/>
                    <a:pt x="15872" y="1906"/>
                    <a:pt x="15869" y="1903"/>
                  </a:cubicBezTo>
                  <a:cubicBezTo>
                    <a:pt x="15799" y="1850"/>
                    <a:pt x="15724" y="1800"/>
                    <a:pt x="15651" y="1747"/>
                  </a:cubicBezTo>
                  <a:cubicBezTo>
                    <a:pt x="15634" y="1735"/>
                    <a:pt x="15620" y="1724"/>
                    <a:pt x="15607" y="1713"/>
                  </a:cubicBezTo>
                  <a:cubicBezTo>
                    <a:pt x="15579" y="1694"/>
                    <a:pt x="15551" y="1674"/>
                    <a:pt x="15520" y="1655"/>
                  </a:cubicBezTo>
                  <a:cubicBezTo>
                    <a:pt x="15492" y="1635"/>
                    <a:pt x="15459" y="1618"/>
                    <a:pt x="15431" y="1596"/>
                  </a:cubicBezTo>
                  <a:lnTo>
                    <a:pt x="15386" y="1565"/>
                  </a:lnTo>
                  <a:cubicBezTo>
                    <a:pt x="15177" y="1429"/>
                    <a:pt x="14998" y="1325"/>
                    <a:pt x="14825" y="1230"/>
                  </a:cubicBezTo>
                  <a:cubicBezTo>
                    <a:pt x="14753" y="1189"/>
                    <a:pt x="14675" y="1150"/>
                    <a:pt x="14602" y="1111"/>
                  </a:cubicBezTo>
                  <a:cubicBezTo>
                    <a:pt x="14580" y="1097"/>
                    <a:pt x="14560" y="1088"/>
                    <a:pt x="14535" y="1077"/>
                  </a:cubicBezTo>
                  <a:cubicBezTo>
                    <a:pt x="14505" y="1060"/>
                    <a:pt x="14474" y="1046"/>
                    <a:pt x="14438" y="1027"/>
                  </a:cubicBezTo>
                  <a:cubicBezTo>
                    <a:pt x="14421" y="1021"/>
                    <a:pt x="14404" y="1010"/>
                    <a:pt x="14385" y="999"/>
                  </a:cubicBezTo>
                  <a:lnTo>
                    <a:pt x="14376" y="996"/>
                  </a:lnTo>
                  <a:cubicBezTo>
                    <a:pt x="14329" y="971"/>
                    <a:pt x="14281" y="952"/>
                    <a:pt x="14237" y="929"/>
                  </a:cubicBezTo>
                  <a:lnTo>
                    <a:pt x="14086" y="859"/>
                  </a:lnTo>
                  <a:cubicBezTo>
                    <a:pt x="14050" y="843"/>
                    <a:pt x="14019" y="829"/>
                    <a:pt x="13986" y="815"/>
                  </a:cubicBezTo>
                  <a:cubicBezTo>
                    <a:pt x="13966" y="806"/>
                    <a:pt x="13949" y="801"/>
                    <a:pt x="13935" y="792"/>
                  </a:cubicBezTo>
                  <a:lnTo>
                    <a:pt x="13860" y="762"/>
                  </a:lnTo>
                  <a:cubicBezTo>
                    <a:pt x="13841" y="756"/>
                    <a:pt x="13827" y="748"/>
                    <a:pt x="13810" y="742"/>
                  </a:cubicBezTo>
                  <a:cubicBezTo>
                    <a:pt x="13799" y="737"/>
                    <a:pt x="13793" y="734"/>
                    <a:pt x="13782" y="731"/>
                  </a:cubicBezTo>
                  <a:lnTo>
                    <a:pt x="13629" y="667"/>
                  </a:lnTo>
                  <a:cubicBezTo>
                    <a:pt x="13595" y="653"/>
                    <a:pt x="13562" y="639"/>
                    <a:pt x="13528" y="625"/>
                  </a:cubicBezTo>
                  <a:cubicBezTo>
                    <a:pt x="13511" y="620"/>
                    <a:pt x="13492" y="611"/>
                    <a:pt x="13475" y="608"/>
                  </a:cubicBezTo>
                  <a:lnTo>
                    <a:pt x="13400" y="580"/>
                  </a:lnTo>
                  <a:cubicBezTo>
                    <a:pt x="13380" y="575"/>
                    <a:pt x="13366" y="567"/>
                    <a:pt x="13350" y="564"/>
                  </a:cubicBezTo>
                  <a:cubicBezTo>
                    <a:pt x="13344" y="561"/>
                    <a:pt x="13333" y="555"/>
                    <a:pt x="13322" y="555"/>
                  </a:cubicBezTo>
                  <a:lnTo>
                    <a:pt x="13165" y="505"/>
                  </a:lnTo>
                  <a:cubicBezTo>
                    <a:pt x="13129" y="491"/>
                    <a:pt x="13098" y="480"/>
                    <a:pt x="13065" y="469"/>
                  </a:cubicBezTo>
                  <a:cubicBezTo>
                    <a:pt x="13045" y="463"/>
                    <a:pt x="13029" y="458"/>
                    <a:pt x="13012" y="452"/>
                  </a:cubicBezTo>
                  <a:cubicBezTo>
                    <a:pt x="12750" y="368"/>
                    <a:pt x="12479" y="296"/>
                    <a:pt x="12200" y="232"/>
                  </a:cubicBezTo>
                  <a:cubicBezTo>
                    <a:pt x="12063" y="201"/>
                    <a:pt x="11924" y="173"/>
                    <a:pt x="11784" y="148"/>
                  </a:cubicBezTo>
                  <a:lnTo>
                    <a:pt x="11706" y="134"/>
                  </a:lnTo>
                  <a:cubicBezTo>
                    <a:pt x="11690" y="131"/>
                    <a:pt x="11676" y="131"/>
                    <a:pt x="11659" y="129"/>
                  </a:cubicBezTo>
                  <a:cubicBezTo>
                    <a:pt x="11651" y="123"/>
                    <a:pt x="11642" y="123"/>
                    <a:pt x="11631" y="123"/>
                  </a:cubicBezTo>
                  <a:lnTo>
                    <a:pt x="11480" y="101"/>
                  </a:lnTo>
                  <a:cubicBezTo>
                    <a:pt x="11450" y="92"/>
                    <a:pt x="11413" y="89"/>
                    <a:pt x="11383" y="87"/>
                  </a:cubicBezTo>
                  <a:cubicBezTo>
                    <a:pt x="11366" y="87"/>
                    <a:pt x="11349" y="81"/>
                    <a:pt x="11330" y="78"/>
                  </a:cubicBezTo>
                  <a:cubicBezTo>
                    <a:pt x="11313" y="76"/>
                    <a:pt x="11296" y="73"/>
                    <a:pt x="11282" y="73"/>
                  </a:cubicBezTo>
                  <a:cubicBezTo>
                    <a:pt x="11279" y="72"/>
                    <a:pt x="11275" y="72"/>
                    <a:pt x="11272" y="72"/>
                  </a:cubicBezTo>
                  <a:lnTo>
                    <a:pt x="11272" y="72"/>
                  </a:lnTo>
                  <a:cubicBezTo>
                    <a:pt x="11277" y="73"/>
                    <a:pt x="11283" y="74"/>
                    <a:pt x="11288" y="76"/>
                  </a:cubicBezTo>
                  <a:cubicBezTo>
                    <a:pt x="11307" y="78"/>
                    <a:pt x="11324" y="81"/>
                    <a:pt x="11338" y="81"/>
                  </a:cubicBezTo>
                  <a:cubicBezTo>
                    <a:pt x="11355" y="87"/>
                    <a:pt x="11372" y="87"/>
                    <a:pt x="11391" y="89"/>
                  </a:cubicBezTo>
                  <a:cubicBezTo>
                    <a:pt x="11422" y="92"/>
                    <a:pt x="11455" y="101"/>
                    <a:pt x="11489" y="103"/>
                  </a:cubicBezTo>
                  <a:lnTo>
                    <a:pt x="11637" y="129"/>
                  </a:lnTo>
                  <a:cubicBezTo>
                    <a:pt x="11645" y="131"/>
                    <a:pt x="11656" y="131"/>
                    <a:pt x="11665" y="131"/>
                  </a:cubicBezTo>
                  <a:cubicBezTo>
                    <a:pt x="11684" y="134"/>
                    <a:pt x="11698" y="137"/>
                    <a:pt x="11715" y="142"/>
                  </a:cubicBezTo>
                  <a:lnTo>
                    <a:pt x="11790" y="156"/>
                  </a:lnTo>
                  <a:cubicBezTo>
                    <a:pt x="11927" y="179"/>
                    <a:pt x="12069" y="207"/>
                    <a:pt x="12206" y="240"/>
                  </a:cubicBezTo>
                  <a:cubicBezTo>
                    <a:pt x="12223" y="244"/>
                    <a:pt x="12239" y="248"/>
                    <a:pt x="12256" y="252"/>
                  </a:cubicBezTo>
                  <a:lnTo>
                    <a:pt x="12256" y="252"/>
                  </a:lnTo>
                  <a:cubicBezTo>
                    <a:pt x="12103" y="217"/>
                    <a:pt x="11952" y="185"/>
                    <a:pt x="11801" y="159"/>
                  </a:cubicBezTo>
                  <a:cubicBezTo>
                    <a:pt x="11773" y="156"/>
                    <a:pt x="11748" y="148"/>
                    <a:pt x="11726" y="145"/>
                  </a:cubicBezTo>
                  <a:cubicBezTo>
                    <a:pt x="11701" y="142"/>
                    <a:pt x="11673" y="137"/>
                    <a:pt x="11648" y="131"/>
                  </a:cubicBezTo>
                  <a:cubicBezTo>
                    <a:pt x="11600" y="123"/>
                    <a:pt x="11547" y="117"/>
                    <a:pt x="11497" y="106"/>
                  </a:cubicBezTo>
                  <a:lnTo>
                    <a:pt x="11352" y="87"/>
                  </a:lnTo>
                  <a:cubicBezTo>
                    <a:pt x="11302" y="81"/>
                    <a:pt x="11254" y="73"/>
                    <a:pt x="11204" y="64"/>
                  </a:cubicBezTo>
                  <a:cubicBezTo>
                    <a:pt x="11009" y="45"/>
                    <a:pt x="10814" y="25"/>
                    <a:pt x="10630" y="17"/>
                  </a:cubicBezTo>
                  <a:cubicBezTo>
                    <a:pt x="10441" y="6"/>
                    <a:pt x="10258" y="0"/>
                    <a:pt x="1008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10"/>
            <p:cNvSpPr/>
            <p:nvPr/>
          </p:nvSpPr>
          <p:spPr>
            <a:xfrm>
              <a:off x="698700" y="3805075"/>
              <a:ext cx="12725" cy="3500"/>
            </a:xfrm>
            <a:custGeom>
              <a:avLst/>
              <a:gdLst/>
              <a:ahLst/>
              <a:cxnLst/>
              <a:rect l="l" t="t" r="r" b="b"/>
              <a:pathLst>
                <a:path w="509" h="140" extrusionOk="0">
                  <a:moveTo>
                    <a:pt x="503" y="0"/>
                  </a:moveTo>
                  <a:lnTo>
                    <a:pt x="4" y="109"/>
                  </a:lnTo>
                  <a:lnTo>
                    <a:pt x="1" y="109"/>
                  </a:lnTo>
                  <a:cubicBezTo>
                    <a:pt x="4" y="117"/>
                    <a:pt x="4" y="129"/>
                    <a:pt x="6" y="140"/>
                  </a:cubicBezTo>
                  <a:lnTo>
                    <a:pt x="509" y="31"/>
                  </a:lnTo>
                  <a:cubicBezTo>
                    <a:pt x="509" y="20"/>
                    <a:pt x="506" y="17"/>
                    <a:pt x="506" y="9"/>
                  </a:cubicBezTo>
                  <a:lnTo>
                    <a:pt x="50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10"/>
            <p:cNvSpPr/>
            <p:nvPr/>
          </p:nvSpPr>
          <p:spPr>
            <a:xfrm>
              <a:off x="700100" y="3810650"/>
              <a:ext cx="12575" cy="3925"/>
            </a:xfrm>
            <a:custGeom>
              <a:avLst/>
              <a:gdLst/>
              <a:ahLst/>
              <a:cxnLst/>
              <a:rect l="l" t="t" r="r" b="b"/>
              <a:pathLst>
                <a:path w="503" h="157" extrusionOk="0">
                  <a:moveTo>
                    <a:pt x="494" y="0"/>
                  </a:moveTo>
                  <a:lnTo>
                    <a:pt x="1" y="129"/>
                  </a:lnTo>
                  <a:lnTo>
                    <a:pt x="6" y="157"/>
                  </a:lnTo>
                  <a:lnTo>
                    <a:pt x="503" y="28"/>
                  </a:lnTo>
                  <a:cubicBezTo>
                    <a:pt x="503" y="17"/>
                    <a:pt x="497" y="6"/>
                    <a:pt x="49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10"/>
            <p:cNvSpPr/>
            <p:nvPr/>
          </p:nvSpPr>
          <p:spPr>
            <a:xfrm>
              <a:off x="699400" y="3722500"/>
              <a:ext cx="12650" cy="3775"/>
            </a:xfrm>
            <a:custGeom>
              <a:avLst/>
              <a:gdLst/>
              <a:ahLst/>
              <a:cxnLst/>
              <a:rect l="l" t="t" r="r" b="b"/>
              <a:pathLst>
                <a:path w="506" h="151" extrusionOk="0">
                  <a:moveTo>
                    <a:pt x="6" y="0"/>
                  </a:moveTo>
                  <a:cubicBezTo>
                    <a:pt x="6" y="6"/>
                    <a:pt x="6" y="11"/>
                    <a:pt x="3" y="14"/>
                  </a:cubicBezTo>
                  <a:cubicBezTo>
                    <a:pt x="1" y="17"/>
                    <a:pt x="1" y="25"/>
                    <a:pt x="1" y="28"/>
                  </a:cubicBezTo>
                  <a:lnTo>
                    <a:pt x="1" y="31"/>
                  </a:lnTo>
                  <a:lnTo>
                    <a:pt x="497" y="151"/>
                  </a:lnTo>
                  <a:cubicBezTo>
                    <a:pt x="503" y="142"/>
                    <a:pt x="503" y="140"/>
                    <a:pt x="503" y="131"/>
                  </a:cubicBezTo>
                  <a:cubicBezTo>
                    <a:pt x="503" y="126"/>
                    <a:pt x="506" y="123"/>
                    <a:pt x="506" y="117"/>
                  </a:cubicBez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10"/>
            <p:cNvSpPr/>
            <p:nvPr/>
          </p:nvSpPr>
          <p:spPr>
            <a:xfrm>
              <a:off x="697375" y="3799500"/>
              <a:ext cx="12925" cy="3150"/>
            </a:xfrm>
            <a:custGeom>
              <a:avLst/>
              <a:gdLst/>
              <a:ahLst/>
              <a:cxnLst/>
              <a:rect l="l" t="t" r="r" b="b"/>
              <a:pathLst>
                <a:path w="517" h="126" extrusionOk="0">
                  <a:moveTo>
                    <a:pt x="511" y="0"/>
                  </a:moveTo>
                  <a:lnTo>
                    <a:pt x="4" y="98"/>
                  </a:lnTo>
                  <a:lnTo>
                    <a:pt x="1" y="98"/>
                  </a:lnTo>
                  <a:cubicBezTo>
                    <a:pt x="4" y="101"/>
                    <a:pt x="4" y="106"/>
                    <a:pt x="4" y="112"/>
                  </a:cubicBezTo>
                  <a:cubicBezTo>
                    <a:pt x="9" y="114"/>
                    <a:pt x="9" y="120"/>
                    <a:pt x="12" y="126"/>
                  </a:cubicBezTo>
                  <a:lnTo>
                    <a:pt x="514" y="28"/>
                  </a:lnTo>
                  <a:lnTo>
                    <a:pt x="517" y="28"/>
                  </a:lnTo>
                  <a:cubicBezTo>
                    <a:pt x="514" y="17"/>
                    <a:pt x="514" y="8"/>
                    <a:pt x="511" y="3"/>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10"/>
            <p:cNvSpPr/>
            <p:nvPr/>
          </p:nvSpPr>
          <p:spPr>
            <a:xfrm>
              <a:off x="700175" y="3813850"/>
              <a:ext cx="25" cy="100"/>
            </a:xfrm>
            <a:custGeom>
              <a:avLst/>
              <a:gdLst/>
              <a:ahLst/>
              <a:cxnLst/>
              <a:rect l="l" t="t" r="r" b="b"/>
              <a:pathLst>
                <a:path w="1" h="4" extrusionOk="0">
                  <a:moveTo>
                    <a:pt x="0" y="1"/>
                  </a:moveTo>
                  <a:lnTo>
                    <a:pt x="0" y="4"/>
                  </a:lnTo>
                  <a:lnTo>
                    <a:pt x="0" y="4"/>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10"/>
            <p:cNvSpPr/>
            <p:nvPr/>
          </p:nvSpPr>
          <p:spPr>
            <a:xfrm>
              <a:off x="703650" y="3821600"/>
              <a:ext cx="12525" cy="4775"/>
            </a:xfrm>
            <a:custGeom>
              <a:avLst/>
              <a:gdLst/>
              <a:ahLst/>
              <a:cxnLst/>
              <a:rect l="l" t="t" r="r" b="b"/>
              <a:pathLst>
                <a:path w="501" h="191" extrusionOk="0">
                  <a:moveTo>
                    <a:pt x="489" y="0"/>
                  </a:moveTo>
                  <a:lnTo>
                    <a:pt x="1" y="162"/>
                  </a:lnTo>
                  <a:lnTo>
                    <a:pt x="1" y="165"/>
                  </a:lnTo>
                  <a:cubicBezTo>
                    <a:pt x="4" y="171"/>
                    <a:pt x="4" y="179"/>
                    <a:pt x="9" y="185"/>
                  </a:cubicBezTo>
                  <a:lnTo>
                    <a:pt x="9" y="190"/>
                  </a:lnTo>
                  <a:lnTo>
                    <a:pt x="497" y="28"/>
                  </a:lnTo>
                  <a:lnTo>
                    <a:pt x="500" y="28"/>
                  </a:lnTo>
                  <a:lnTo>
                    <a:pt x="497" y="26"/>
                  </a:lnTo>
                  <a:cubicBezTo>
                    <a:pt x="492" y="17"/>
                    <a:pt x="489" y="12"/>
                    <a:pt x="489" y="3"/>
                  </a:cubicBezTo>
                  <a:lnTo>
                    <a:pt x="48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10"/>
            <p:cNvSpPr/>
            <p:nvPr/>
          </p:nvSpPr>
          <p:spPr>
            <a:xfrm>
              <a:off x="712725" y="3842875"/>
              <a:ext cx="11950" cy="6375"/>
            </a:xfrm>
            <a:custGeom>
              <a:avLst/>
              <a:gdLst/>
              <a:ahLst/>
              <a:cxnLst/>
              <a:rect l="l" t="t" r="r" b="b"/>
              <a:pathLst>
                <a:path w="478" h="255" extrusionOk="0">
                  <a:moveTo>
                    <a:pt x="469" y="0"/>
                  </a:moveTo>
                  <a:lnTo>
                    <a:pt x="3" y="221"/>
                  </a:lnTo>
                  <a:lnTo>
                    <a:pt x="1" y="221"/>
                  </a:lnTo>
                  <a:lnTo>
                    <a:pt x="3" y="224"/>
                  </a:lnTo>
                  <a:cubicBezTo>
                    <a:pt x="1" y="232"/>
                    <a:pt x="3" y="240"/>
                    <a:pt x="12" y="249"/>
                  </a:cubicBezTo>
                  <a:lnTo>
                    <a:pt x="14" y="254"/>
                  </a:lnTo>
                  <a:lnTo>
                    <a:pt x="475" y="31"/>
                  </a:lnTo>
                  <a:lnTo>
                    <a:pt x="478" y="28"/>
                  </a:lnTo>
                  <a:cubicBezTo>
                    <a:pt x="475" y="23"/>
                    <a:pt x="472" y="12"/>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10"/>
            <p:cNvSpPr/>
            <p:nvPr/>
          </p:nvSpPr>
          <p:spPr>
            <a:xfrm>
              <a:off x="707700" y="3832400"/>
              <a:ext cx="12225" cy="5550"/>
            </a:xfrm>
            <a:custGeom>
              <a:avLst/>
              <a:gdLst/>
              <a:ahLst/>
              <a:cxnLst/>
              <a:rect l="l" t="t" r="r" b="b"/>
              <a:pathLst>
                <a:path w="489" h="222" extrusionOk="0">
                  <a:moveTo>
                    <a:pt x="478" y="1"/>
                  </a:moveTo>
                  <a:lnTo>
                    <a:pt x="1" y="193"/>
                  </a:lnTo>
                  <a:lnTo>
                    <a:pt x="15" y="221"/>
                  </a:lnTo>
                  <a:lnTo>
                    <a:pt x="489" y="26"/>
                  </a:lnTo>
                  <a:cubicBezTo>
                    <a:pt x="483" y="15"/>
                    <a:pt x="481" y="9"/>
                    <a:pt x="47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10"/>
            <p:cNvSpPr/>
            <p:nvPr/>
          </p:nvSpPr>
          <p:spPr>
            <a:xfrm>
              <a:off x="705550" y="3827100"/>
              <a:ext cx="12350" cy="5200"/>
            </a:xfrm>
            <a:custGeom>
              <a:avLst/>
              <a:gdLst/>
              <a:ahLst/>
              <a:cxnLst/>
              <a:rect l="l" t="t" r="r" b="b"/>
              <a:pathLst>
                <a:path w="494" h="208" extrusionOk="0">
                  <a:moveTo>
                    <a:pt x="483" y="1"/>
                  </a:moveTo>
                  <a:lnTo>
                    <a:pt x="0" y="174"/>
                  </a:lnTo>
                  <a:lnTo>
                    <a:pt x="0" y="179"/>
                  </a:lnTo>
                  <a:cubicBezTo>
                    <a:pt x="6" y="188"/>
                    <a:pt x="9" y="196"/>
                    <a:pt x="11" y="207"/>
                  </a:cubicBezTo>
                  <a:lnTo>
                    <a:pt x="494" y="26"/>
                  </a:lnTo>
                  <a:lnTo>
                    <a:pt x="488" y="18"/>
                  </a:lnTo>
                  <a:cubicBezTo>
                    <a:pt x="486" y="12"/>
                    <a:pt x="486" y="4"/>
                    <a:pt x="48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10"/>
            <p:cNvSpPr/>
            <p:nvPr/>
          </p:nvSpPr>
          <p:spPr>
            <a:xfrm>
              <a:off x="710225" y="3837650"/>
              <a:ext cx="12000" cy="5950"/>
            </a:xfrm>
            <a:custGeom>
              <a:avLst/>
              <a:gdLst/>
              <a:ahLst/>
              <a:cxnLst/>
              <a:rect l="l" t="t" r="r" b="b"/>
              <a:pathLst>
                <a:path w="480" h="238" extrusionOk="0">
                  <a:moveTo>
                    <a:pt x="469" y="0"/>
                  </a:moveTo>
                  <a:lnTo>
                    <a:pt x="0" y="207"/>
                  </a:lnTo>
                  <a:lnTo>
                    <a:pt x="6" y="221"/>
                  </a:lnTo>
                  <a:cubicBezTo>
                    <a:pt x="3" y="226"/>
                    <a:pt x="6" y="232"/>
                    <a:pt x="8" y="237"/>
                  </a:cubicBezTo>
                  <a:lnTo>
                    <a:pt x="477" y="31"/>
                  </a:lnTo>
                  <a:lnTo>
                    <a:pt x="480" y="28"/>
                  </a:lnTo>
                  <a:lnTo>
                    <a:pt x="477" y="22"/>
                  </a:lnTo>
                  <a:cubicBezTo>
                    <a:pt x="474" y="14"/>
                    <a:pt x="469" y="11"/>
                    <a:pt x="469" y="3"/>
                  </a:cubicBezTo>
                  <a:lnTo>
                    <a:pt x="46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10"/>
            <p:cNvSpPr/>
            <p:nvPr/>
          </p:nvSpPr>
          <p:spPr>
            <a:xfrm>
              <a:off x="695225" y="3746625"/>
              <a:ext cx="12925" cy="2125"/>
            </a:xfrm>
            <a:custGeom>
              <a:avLst/>
              <a:gdLst/>
              <a:ahLst/>
              <a:cxnLst/>
              <a:rect l="l" t="t" r="r" b="b"/>
              <a:pathLst>
                <a:path w="517" h="85" extrusionOk="0">
                  <a:moveTo>
                    <a:pt x="6" y="0"/>
                  </a:moveTo>
                  <a:lnTo>
                    <a:pt x="3" y="3"/>
                  </a:lnTo>
                  <a:cubicBezTo>
                    <a:pt x="3" y="14"/>
                    <a:pt x="0" y="23"/>
                    <a:pt x="0" y="31"/>
                  </a:cubicBezTo>
                  <a:lnTo>
                    <a:pt x="514" y="84"/>
                  </a:lnTo>
                  <a:cubicBezTo>
                    <a:pt x="516" y="79"/>
                    <a:pt x="516" y="67"/>
                    <a:pt x="516" y="59"/>
                  </a:cubicBezTo>
                  <a:lnTo>
                    <a:pt x="516" y="56"/>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10"/>
            <p:cNvSpPr/>
            <p:nvPr/>
          </p:nvSpPr>
          <p:spPr>
            <a:xfrm>
              <a:off x="695975" y="3740625"/>
              <a:ext cx="12875" cy="2475"/>
            </a:xfrm>
            <a:custGeom>
              <a:avLst/>
              <a:gdLst/>
              <a:ahLst/>
              <a:cxnLst/>
              <a:rect l="l" t="t" r="r" b="b"/>
              <a:pathLst>
                <a:path w="515" h="99" extrusionOk="0">
                  <a:moveTo>
                    <a:pt x="4" y="1"/>
                  </a:moveTo>
                  <a:cubicBezTo>
                    <a:pt x="4" y="12"/>
                    <a:pt x="1" y="17"/>
                    <a:pt x="1" y="28"/>
                  </a:cubicBezTo>
                  <a:lnTo>
                    <a:pt x="509" y="98"/>
                  </a:lnTo>
                  <a:cubicBezTo>
                    <a:pt x="514" y="87"/>
                    <a:pt x="514" y="81"/>
                    <a:pt x="514" y="70"/>
                  </a:cubicBezTo>
                  <a:lnTo>
                    <a:pt x="514" y="68"/>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10"/>
            <p:cNvSpPr/>
            <p:nvPr/>
          </p:nvSpPr>
          <p:spPr>
            <a:xfrm>
              <a:off x="831425" y="3936550"/>
              <a:ext cx="4150" cy="12575"/>
            </a:xfrm>
            <a:custGeom>
              <a:avLst/>
              <a:gdLst/>
              <a:ahLst/>
              <a:cxnLst/>
              <a:rect l="l" t="t" r="r" b="b"/>
              <a:pathLst>
                <a:path w="166" h="503" extrusionOk="0">
                  <a:moveTo>
                    <a:pt x="140" y="0"/>
                  </a:moveTo>
                  <a:lnTo>
                    <a:pt x="1" y="494"/>
                  </a:lnTo>
                  <a:lnTo>
                    <a:pt x="29" y="502"/>
                  </a:lnTo>
                  <a:lnTo>
                    <a:pt x="165" y="8"/>
                  </a:lnTo>
                  <a:cubicBezTo>
                    <a:pt x="160" y="6"/>
                    <a:pt x="151" y="3"/>
                    <a:pt x="149" y="3"/>
                  </a:cubicBezTo>
                  <a:lnTo>
                    <a:pt x="14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10"/>
            <p:cNvSpPr/>
            <p:nvPr/>
          </p:nvSpPr>
          <p:spPr>
            <a:xfrm>
              <a:off x="696825" y="3734500"/>
              <a:ext cx="12775" cy="2950"/>
            </a:xfrm>
            <a:custGeom>
              <a:avLst/>
              <a:gdLst/>
              <a:ahLst/>
              <a:cxnLst/>
              <a:rect l="l" t="t" r="r" b="b"/>
              <a:pathLst>
                <a:path w="511" h="118" extrusionOk="0">
                  <a:moveTo>
                    <a:pt x="9" y="0"/>
                  </a:moveTo>
                  <a:cubicBezTo>
                    <a:pt x="6" y="11"/>
                    <a:pt x="6" y="22"/>
                    <a:pt x="0" y="34"/>
                  </a:cubicBezTo>
                  <a:lnTo>
                    <a:pt x="508" y="117"/>
                  </a:lnTo>
                  <a:lnTo>
                    <a:pt x="508" y="112"/>
                  </a:lnTo>
                  <a:cubicBezTo>
                    <a:pt x="508" y="106"/>
                    <a:pt x="511" y="95"/>
                    <a:pt x="511" y="89"/>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10"/>
            <p:cNvSpPr/>
            <p:nvPr/>
          </p:nvSpPr>
          <p:spPr>
            <a:xfrm>
              <a:off x="698075" y="3728500"/>
              <a:ext cx="12800" cy="3375"/>
            </a:xfrm>
            <a:custGeom>
              <a:avLst/>
              <a:gdLst/>
              <a:ahLst/>
              <a:cxnLst/>
              <a:rect l="l" t="t" r="r" b="b"/>
              <a:pathLst>
                <a:path w="512" h="135" extrusionOk="0">
                  <a:moveTo>
                    <a:pt x="9" y="0"/>
                  </a:moveTo>
                  <a:lnTo>
                    <a:pt x="3" y="11"/>
                  </a:lnTo>
                  <a:cubicBezTo>
                    <a:pt x="3" y="17"/>
                    <a:pt x="1" y="22"/>
                    <a:pt x="1" y="28"/>
                  </a:cubicBezTo>
                  <a:lnTo>
                    <a:pt x="500" y="134"/>
                  </a:lnTo>
                  <a:lnTo>
                    <a:pt x="503" y="134"/>
                  </a:lnTo>
                  <a:lnTo>
                    <a:pt x="503" y="128"/>
                  </a:lnTo>
                  <a:cubicBezTo>
                    <a:pt x="506" y="123"/>
                    <a:pt x="506" y="112"/>
                    <a:pt x="511" y="106"/>
                  </a:cubicBez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10"/>
            <p:cNvSpPr/>
            <p:nvPr/>
          </p:nvSpPr>
          <p:spPr>
            <a:xfrm>
              <a:off x="694650" y="3752900"/>
              <a:ext cx="12950" cy="1625"/>
            </a:xfrm>
            <a:custGeom>
              <a:avLst/>
              <a:gdLst/>
              <a:ahLst/>
              <a:cxnLst/>
              <a:rect l="l" t="t" r="r" b="b"/>
              <a:pathLst>
                <a:path w="518" h="65" extrusionOk="0">
                  <a:moveTo>
                    <a:pt x="4" y="1"/>
                  </a:moveTo>
                  <a:cubicBezTo>
                    <a:pt x="4" y="12"/>
                    <a:pt x="1" y="23"/>
                    <a:pt x="1" y="28"/>
                  </a:cubicBezTo>
                  <a:lnTo>
                    <a:pt x="512" y="65"/>
                  </a:lnTo>
                  <a:cubicBezTo>
                    <a:pt x="514" y="56"/>
                    <a:pt x="514" y="51"/>
                    <a:pt x="514" y="42"/>
                  </a:cubicBezTo>
                  <a:lnTo>
                    <a:pt x="517" y="37"/>
                  </a:lnTo>
                  <a:lnTo>
                    <a:pt x="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10"/>
            <p:cNvSpPr/>
            <p:nvPr/>
          </p:nvSpPr>
          <p:spPr>
            <a:xfrm>
              <a:off x="695650" y="3788050"/>
              <a:ext cx="12850" cy="2400"/>
            </a:xfrm>
            <a:custGeom>
              <a:avLst/>
              <a:gdLst/>
              <a:ahLst/>
              <a:cxnLst/>
              <a:rect l="l" t="t" r="r" b="b"/>
              <a:pathLst>
                <a:path w="514" h="96" extrusionOk="0">
                  <a:moveTo>
                    <a:pt x="511" y="1"/>
                  </a:moveTo>
                  <a:lnTo>
                    <a:pt x="0" y="62"/>
                  </a:lnTo>
                  <a:lnTo>
                    <a:pt x="0" y="68"/>
                  </a:lnTo>
                  <a:cubicBezTo>
                    <a:pt x="0" y="76"/>
                    <a:pt x="3" y="84"/>
                    <a:pt x="3" y="95"/>
                  </a:cubicBezTo>
                  <a:lnTo>
                    <a:pt x="513" y="31"/>
                  </a:lnTo>
                  <a:cubicBezTo>
                    <a:pt x="511" y="20"/>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10"/>
            <p:cNvSpPr/>
            <p:nvPr/>
          </p:nvSpPr>
          <p:spPr>
            <a:xfrm>
              <a:off x="694250" y="3770975"/>
              <a:ext cx="12925" cy="1050"/>
            </a:xfrm>
            <a:custGeom>
              <a:avLst/>
              <a:gdLst/>
              <a:ahLst/>
              <a:cxnLst/>
              <a:rect l="l" t="t" r="r" b="b"/>
              <a:pathLst>
                <a:path w="517" h="42" extrusionOk="0">
                  <a:moveTo>
                    <a:pt x="516" y="0"/>
                  </a:moveTo>
                  <a:lnTo>
                    <a:pt x="3" y="11"/>
                  </a:lnTo>
                  <a:lnTo>
                    <a:pt x="0" y="11"/>
                  </a:lnTo>
                  <a:lnTo>
                    <a:pt x="0" y="14"/>
                  </a:lnTo>
                  <a:lnTo>
                    <a:pt x="0" y="28"/>
                  </a:lnTo>
                  <a:lnTo>
                    <a:pt x="0" y="42"/>
                  </a:lnTo>
                  <a:lnTo>
                    <a:pt x="3" y="42"/>
                  </a:lnTo>
                  <a:lnTo>
                    <a:pt x="514" y="31"/>
                  </a:lnTo>
                  <a:cubicBezTo>
                    <a:pt x="516" y="25"/>
                    <a:pt x="516" y="20"/>
                    <a:pt x="516" y="17"/>
                  </a:cubicBezTo>
                  <a:lnTo>
                    <a:pt x="516" y="3"/>
                  </a:lnTo>
                  <a:lnTo>
                    <a:pt x="51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10"/>
            <p:cNvSpPr/>
            <p:nvPr/>
          </p:nvSpPr>
          <p:spPr>
            <a:xfrm>
              <a:off x="694450" y="3759050"/>
              <a:ext cx="12925" cy="1275"/>
            </a:xfrm>
            <a:custGeom>
              <a:avLst/>
              <a:gdLst/>
              <a:ahLst/>
              <a:cxnLst/>
              <a:rect l="l" t="t" r="r" b="b"/>
              <a:pathLst>
                <a:path w="517" h="51" extrusionOk="0">
                  <a:moveTo>
                    <a:pt x="1" y="0"/>
                  </a:moveTo>
                  <a:lnTo>
                    <a:pt x="1" y="28"/>
                  </a:lnTo>
                  <a:lnTo>
                    <a:pt x="1" y="31"/>
                  </a:lnTo>
                  <a:lnTo>
                    <a:pt x="511" y="50"/>
                  </a:lnTo>
                  <a:lnTo>
                    <a:pt x="517" y="50"/>
                  </a:lnTo>
                  <a:lnTo>
                    <a:pt x="517" y="22"/>
                  </a:lnTo>
                  <a:lnTo>
                    <a:pt x="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10"/>
            <p:cNvSpPr/>
            <p:nvPr/>
          </p:nvSpPr>
          <p:spPr>
            <a:xfrm>
              <a:off x="694250" y="3765100"/>
              <a:ext cx="12925" cy="950"/>
            </a:xfrm>
            <a:custGeom>
              <a:avLst/>
              <a:gdLst/>
              <a:ahLst/>
              <a:cxnLst/>
              <a:rect l="l" t="t" r="r" b="b"/>
              <a:pathLst>
                <a:path w="517" h="38" extrusionOk="0">
                  <a:moveTo>
                    <a:pt x="0" y="1"/>
                  </a:moveTo>
                  <a:lnTo>
                    <a:pt x="0" y="31"/>
                  </a:lnTo>
                  <a:lnTo>
                    <a:pt x="514" y="37"/>
                  </a:lnTo>
                  <a:lnTo>
                    <a:pt x="516" y="37"/>
                  </a:lnTo>
                  <a:lnTo>
                    <a:pt x="516" y="31"/>
                  </a:lnTo>
                  <a:lnTo>
                    <a:pt x="516" y="9"/>
                  </a:lnTo>
                  <a:lnTo>
                    <a:pt x="516" y="4"/>
                  </a:lnTo>
                  <a:lnTo>
                    <a:pt x="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10"/>
            <p:cNvSpPr/>
            <p:nvPr/>
          </p:nvSpPr>
          <p:spPr>
            <a:xfrm>
              <a:off x="766000" y="3905225"/>
              <a:ext cx="8550" cy="10625"/>
            </a:xfrm>
            <a:custGeom>
              <a:avLst/>
              <a:gdLst/>
              <a:ahLst/>
              <a:cxnLst/>
              <a:rect l="l" t="t" r="r" b="b"/>
              <a:pathLst>
                <a:path w="342" h="425" extrusionOk="0">
                  <a:moveTo>
                    <a:pt x="319" y="0"/>
                  </a:moveTo>
                  <a:lnTo>
                    <a:pt x="1" y="402"/>
                  </a:lnTo>
                  <a:lnTo>
                    <a:pt x="1" y="405"/>
                  </a:lnTo>
                  <a:cubicBezTo>
                    <a:pt x="7" y="408"/>
                    <a:pt x="9" y="416"/>
                    <a:pt x="15" y="416"/>
                  </a:cubicBezTo>
                  <a:lnTo>
                    <a:pt x="26" y="424"/>
                  </a:lnTo>
                  <a:lnTo>
                    <a:pt x="341" y="17"/>
                  </a:lnTo>
                  <a:lnTo>
                    <a:pt x="341" y="12"/>
                  </a:lnTo>
                  <a:lnTo>
                    <a:pt x="338" y="17"/>
                  </a:lnTo>
                  <a:lnTo>
                    <a:pt x="333" y="12"/>
                  </a:lnTo>
                  <a:lnTo>
                    <a:pt x="3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10"/>
            <p:cNvSpPr/>
            <p:nvPr/>
          </p:nvSpPr>
          <p:spPr>
            <a:xfrm>
              <a:off x="761200" y="3901675"/>
              <a:ext cx="8800" cy="10275"/>
            </a:xfrm>
            <a:custGeom>
              <a:avLst/>
              <a:gdLst/>
              <a:ahLst/>
              <a:cxnLst/>
              <a:rect l="l" t="t" r="r" b="b"/>
              <a:pathLst>
                <a:path w="352" h="411" extrusionOk="0">
                  <a:moveTo>
                    <a:pt x="332" y="0"/>
                  </a:moveTo>
                  <a:lnTo>
                    <a:pt x="0" y="391"/>
                  </a:lnTo>
                  <a:lnTo>
                    <a:pt x="23" y="410"/>
                  </a:lnTo>
                  <a:lnTo>
                    <a:pt x="352" y="17"/>
                  </a:lnTo>
                  <a:lnTo>
                    <a:pt x="346" y="9"/>
                  </a:lnTo>
                  <a:lnTo>
                    <a:pt x="33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10"/>
            <p:cNvSpPr/>
            <p:nvPr/>
          </p:nvSpPr>
          <p:spPr>
            <a:xfrm>
              <a:off x="770675" y="3908700"/>
              <a:ext cx="8400" cy="10925"/>
            </a:xfrm>
            <a:custGeom>
              <a:avLst/>
              <a:gdLst/>
              <a:ahLst/>
              <a:cxnLst/>
              <a:rect l="l" t="t" r="r" b="b"/>
              <a:pathLst>
                <a:path w="336" h="437" extrusionOk="0">
                  <a:moveTo>
                    <a:pt x="311" y="1"/>
                  </a:moveTo>
                  <a:lnTo>
                    <a:pt x="6" y="411"/>
                  </a:lnTo>
                  <a:lnTo>
                    <a:pt x="1" y="417"/>
                  </a:lnTo>
                  <a:lnTo>
                    <a:pt x="6" y="417"/>
                  </a:lnTo>
                  <a:cubicBezTo>
                    <a:pt x="20" y="425"/>
                    <a:pt x="26" y="431"/>
                    <a:pt x="32" y="436"/>
                  </a:cubicBezTo>
                  <a:lnTo>
                    <a:pt x="336" y="26"/>
                  </a:lnTo>
                  <a:lnTo>
                    <a:pt x="336" y="20"/>
                  </a:lnTo>
                  <a:cubicBezTo>
                    <a:pt x="330" y="15"/>
                    <a:pt x="322" y="9"/>
                    <a:pt x="316" y="4"/>
                  </a:cubicBezTo>
                  <a:lnTo>
                    <a:pt x="3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10"/>
            <p:cNvSpPr/>
            <p:nvPr/>
          </p:nvSpPr>
          <p:spPr>
            <a:xfrm>
              <a:off x="756600" y="3897825"/>
              <a:ext cx="9150" cy="10150"/>
            </a:xfrm>
            <a:custGeom>
              <a:avLst/>
              <a:gdLst/>
              <a:ahLst/>
              <a:cxnLst/>
              <a:rect l="l" t="t" r="r" b="b"/>
              <a:pathLst>
                <a:path w="366" h="406" extrusionOk="0">
                  <a:moveTo>
                    <a:pt x="346" y="1"/>
                  </a:moveTo>
                  <a:lnTo>
                    <a:pt x="3" y="380"/>
                  </a:lnTo>
                  <a:lnTo>
                    <a:pt x="0" y="383"/>
                  </a:lnTo>
                  <a:lnTo>
                    <a:pt x="20" y="405"/>
                  </a:lnTo>
                  <a:lnTo>
                    <a:pt x="366" y="20"/>
                  </a:lnTo>
                  <a:cubicBezTo>
                    <a:pt x="360" y="15"/>
                    <a:pt x="355" y="6"/>
                    <a:pt x="349" y="3"/>
                  </a:cubicBezTo>
                  <a:lnTo>
                    <a:pt x="34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10"/>
            <p:cNvSpPr/>
            <p:nvPr/>
          </p:nvSpPr>
          <p:spPr>
            <a:xfrm>
              <a:off x="775925" y="3912000"/>
              <a:ext cx="7900" cy="11175"/>
            </a:xfrm>
            <a:custGeom>
              <a:avLst/>
              <a:gdLst/>
              <a:ahLst/>
              <a:cxnLst/>
              <a:rect l="l" t="t" r="r" b="b"/>
              <a:pathLst>
                <a:path w="316" h="447" extrusionOk="0">
                  <a:moveTo>
                    <a:pt x="293" y="0"/>
                  </a:moveTo>
                  <a:lnTo>
                    <a:pt x="0" y="424"/>
                  </a:lnTo>
                  <a:lnTo>
                    <a:pt x="6" y="424"/>
                  </a:lnTo>
                  <a:cubicBezTo>
                    <a:pt x="8" y="432"/>
                    <a:pt x="20" y="441"/>
                    <a:pt x="25" y="446"/>
                  </a:cubicBezTo>
                  <a:lnTo>
                    <a:pt x="315" y="25"/>
                  </a:lnTo>
                  <a:lnTo>
                    <a:pt x="315" y="22"/>
                  </a:lnTo>
                  <a:lnTo>
                    <a:pt x="315" y="20"/>
                  </a:lnTo>
                  <a:cubicBezTo>
                    <a:pt x="307" y="14"/>
                    <a:pt x="304" y="11"/>
                    <a:pt x="301" y="8"/>
                  </a:cubicBezTo>
                  <a:lnTo>
                    <a:pt x="2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10"/>
            <p:cNvSpPr/>
            <p:nvPr/>
          </p:nvSpPr>
          <p:spPr>
            <a:xfrm>
              <a:off x="808200" y="3928875"/>
              <a:ext cx="5750" cy="12075"/>
            </a:xfrm>
            <a:custGeom>
              <a:avLst/>
              <a:gdLst/>
              <a:ahLst/>
              <a:cxnLst/>
              <a:rect l="l" t="t" r="r" b="b"/>
              <a:pathLst>
                <a:path w="230" h="483" extrusionOk="0">
                  <a:moveTo>
                    <a:pt x="202" y="0"/>
                  </a:moveTo>
                  <a:lnTo>
                    <a:pt x="1" y="466"/>
                  </a:lnTo>
                  <a:lnTo>
                    <a:pt x="1" y="469"/>
                  </a:lnTo>
                  <a:cubicBezTo>
                    <a:pt x="6" y="474"/>
                    <a:pt x="9" y="474"/>
                    <a:pt x="17" y="477"/>
                  </a:cubicBezTo>
                  <a:cubicBezTo>
                    <a:pt x="20" y="480"/>
                    <a:pt x="26" y="480"/>
                    <a:pt x="29" y="483"/>
                  </a:cubicBezTo>
                  <a:lnTo>
                    <a:pt x="230" y="14"/>
                  </a:lnTo>
                  <a:lnTo>
                    <a:pt x="230" y="9"/>
                  </a:lnTo>
                  <a:lnTo>
                    <a:pt x="224" y="6"/>
                  </a:lnTo>
                  <a:cubicBezTo>
                    <a:pt x="216" y="3"/>
                    <a:pt x="213" y="0"/>
                    <a:pt x="20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10"/>
            <p:cNvSpPr/>
            <p:nvPr/>
          </p:nvSpPr>
          <p:spPr>
            <a:xfrm>
              <a:off x="786300" y="3918275"/>
              <a:ext cx="7275" cy="11525"/>
            </a:xfrm>
            <a:custGeom>
              <a:avLst/>
              <a:gdLst/>
              <a:ahLst/>
              <a:cxnLst/>
              <a:rect l="l" t="t" r="r" b="b"/>
              <a:pathLst>
                <a:path w="291" h="461" extrusionOk="0">
                  <a:moveTo>
                    <a:pt x="266" y="0"/>
                  </a:moveTo>
                  <a:lnTo>
                    <a:pt x="1" y="441"/>
                  </a:lnTo>
                  <a:lnTo>
                    <a:pt x="4" y="441"/>
                  </a:lnTo>
                  <a:cubicBezTo>
                    <a:pt x="9" y="452"/>
                    <a:pt x="15" y="455"/>
                    <a:pt x="23" y="458"/>
                  </a:cubicBezTo>
                  <a:lnTo>
                    <a:pt x="29" y="460"/>
                  </a:lnTo>
                  <a:lnTo>
                    <a:pt x="291" y="22"/>
                  </a:lnTo>
                  <a:lnTo>
                    <a:pt x="291" y="20"/>
                  </a:lnTo>
                  <a:cubicBezTo>
                    <a:pt x="280" y="14"/>
                    <a:pt x="274" y="11"/>
                    <a:pt x="266" y="6"/>
                  </a:cubicBezTo>
                  <a:lnTo>
                    <a:pt x="2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10"/>
            <p:cNvSpPr/>
            <p:nvPr/>
          </p:nvSpPr>
          <p:spPr>
            <a:xfrm>
              <a:off x="802475" y="3926350"/>
              <a:ext cx="6325" cy="12100"/>
            </a:xfrm>
            <a:custGeom>
              <a:avLst/>
              <a:gdLst/>
              <a:ahLst/>
              <a:cxnLst/>
              <a:rect l="l" t="t" r="r" b="b"/>
              <a:pathLst>
                <a:path w="253" h="484" extrusionOk="0">
                  <a:moveTo>
                    <a:pt x="221" y="1"/>
                  </a:moveTo>
                  <a:lnTo>
                    <a:pt x="1" y="469"/>
                  </a:lnTo>
                  <a:cubicBezTo>
                    <a:pt x="9" y="472"/>
                    <a:pt x="12" y="472"/>
                    <a:pt x="15" y="475"/>
                  </a:cubicBezTo>
                  <a:cubicBezTo>
                    <a:pt x="23" y="481"/>
                    <a:pt x="26" y="481"/>
                    <a:pt x="34" y="483"/>
                  </a:cubicBezTo>
                  <a:lnTo>
                    <a:pt x="252" y="17"/>
                  </a:lnTo>
                  <a:lnTo>
                    <a:pt x="249" y="17"/>
                  </a:lnTo>
                  <a:lnTo>
                    <a:pt x="230" y="6"/>
                  </a:lnTo>
                  <a:lnTo>
                    <a:pt x="22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10"/>
            <p:cNvSpPr/>
            <p:nvPr/>
          </p:nvSpPr>
          <p:spPr>
            <a:xfrm>
              <a:off x="715375" y="3848025"/>
              <a:ext cx="11875" cy="6650"/>
            </a:xfrm>
            <a:custGeom>
              <a:avLst/>
              <a:gdLst/>
              <a:ahLst/>
              <a:cxnLst/>
              <a:rect l="l" t="t" r="r" b="b"/>
              <a:pathLst>
                <a:path w="475" h="266" extrusionOk="0">
                  <a:moveTo>
                    <a:pt x="461" y="1"/>
                  </a:moveTo>
                  <a:lnTo>
                    <a:pt x="3" y="238"/>
                  </a:lnTo>
                  <a:lnTo>
                    <a:pt x="1" y="238"/>
                  </a:lnTo>
                  <a:lnTo>
                    <a:pt x="3" y="244"/>
                  </a:lnTo>
                  <a:cubicBezTo>
                    <a:pt x="12" y="255"/>
                    <a:pt x="12" y="257"/>
                    <a:pt x="17" y="266"/>
                  </a:cubicBezTo>
                  <a:lnTo>
                    <a:pt x="475" y="29"/>
                  </a:lnTo>
                  <a:lnTo>
                    <a:pt x="475" y="26"/>
                  </a:lnTo>
                  <a:cubicBezTo>
                    <a:pt x="469" y="15"/>
                    <a:pt x="466" y="6"/>
                    <a:pt x="46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10"/>
            <p:cNvSpPr/>
            <p:nvPr/>
          </p:nvSpPr>
          <p:spPr>
            <a:xfrm>
              <a:off x="797125" y="3923850"/>
              <a:ext cx="6500" cy="11800"/>
            </a:xfrm>
            <a:custGeom>
              <a:avLst/>
              <a:gdLst/>
              <a:ahLst/>
              <a:cxnLst/>
              <a:rect l="l" t="t" r="r" b="b"/>
              <a:pathLst>
                <a:path w="260" h="472" extrusionOk="0">
                  <a:moveTo>
                    <a:pt x="235" y="0"/>
                  </a:moveTo>
                  <a:lnTo>
                    <a:pt x="0" y="458"/>
                  </a:lnTo>
                  <a:lnTo>
                    <a:pt x="3" y="458"/>
                  </a:lnTo>
                  <a:cubicBezTo>
                    <a:pt x="11" y="466"/>
                    <a:pt x="17" y="469"/>
                    <a:pt x="25" y="472"/>
                  </a:cubicBezTo>
                  <a:lnTo>
                    <a:pt x="260" y="14"/>
                  </a:lnTo>
                  <a:lnTo>
                    <a:pt x="254" y="11"/>
                  </a:lnTo>
                  <a:cubicBezTo>
                    <a:pt x="248" y="6"/>
                    <a:pt x="240" y="6"/>
                    <a:pt x="23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10"/>
            <p:cNvSpPr/>
            <p:nvPr/>
          </p:nvSpPr>
          <p:spPr>
            <a:xfrm>
              <a:off x="752050" y="3893850"/>
              <a:ext cx="9525" cy="9800"/>
            </a:xfrm>
            <a:custGeom>
              <a:avLst/>
              <a:gdLst/>
              <a:ahLst/>
              <a:cxnLst/>
              <a:rect l="l" t="t" r="r" b="b"/>
              <a:pathLst>
                <a:path w="381" h="392" extrusionOk="0">
                  <a:moveTo>
                    <a:pt x="361" y="1"/>
                  </a:moveTo>
                  <a:lnTo>
                    <a:pt x="1" y="372"/>
                  </a:lnTo>
                  <a:lnTo>
                    <a:pt x="4" y="372"/>
                  </a:lnTo>
                  <a:cubicBezTo>
                    <a:pt x="9" y="383"/>
                    <a:pt x="18" y="386"/>
                    <a:pt x="26" y="391"/>
                  </a:cubicBezTo>
                  <a:lnTo>
                    <a:pt x="380" y="23"/>
                  </a:lnTo>
                  <a:lnTo>
                    <a:pt x="378" y="20"/>
                  </a:lnTo>
                  <a:lnTo>
                    <a:pt x="36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10"/>
            <p:cNvSpPr/>
            <p:nvPr/>
          </p:nvSpPr>
          <p:spPr>
            <a:xfrm>
              <a:off x="721450" y="3858075"/>
              <a:ext cx="11250" cy="7350"/>
            </a:xfrm>
            <a:custGeom>
              <a:avLst/>
              <a:gdLst/>
              <a:ahLst/>
              <a:cxnLst/>
              <a:rect l="l" t="t" r="r" b="b"/>
              <a:pathLst>
                <a:path w="450" h="294" extrusionOk="0">
                  <a:moveTo>
                    <a:pt x="441" y="1"/>
                  </a:moveTo>
                  <a:lnTo>
                    <a:pt x="0" y="266"/>
                  </a:lnTo>
                  <a:lnTo>
                    <a:pt x="17" y="293"/>
                  </a:lnTo>
                  <a:lnTo>
                    <a:pt x="449" y="23"/>
                  </a:lnTo>
                  <a:cubicBezTo>
                    <a:pt x="447" y="17"/>
                    <a:pt x="444" y="9"/>
                    <a:pt x="44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10"/>
            <p:cNvSpPr/>
            <p:nvPr/>
          </p:nvSpPr>
          <p:spPr>
            <a:xfrm>
              <a:off x="724650" y="3862825"/>
              <a:ext cx="11325" cy="7825"/>
            </a:xfrm>
            <a:custGeom>
              <a:avLst/>
              <a:gdLst/>
              <a:ahLst/>
              <a:cxnLst/>
              <a:rect l="l" t="t" r="r" b="b"/>
              <a:pathLst>
                <a:path w="453" h="313" extrusionOk="0">
                  <a:moveTo>
                    <a:pt x="433" y="0"/>
                  </a:moveTo>
                  <a:lnTo>
                    <a:pt x="6" y="279"/>
                  </a:lnTo>
                  <a:lnTo>
                    <a:pt x="1" y="285"/>
                  </a:lnTo>
                  <a:lnTo>
                    <a:pt x="1" y="288"/>
                  </a:lnTo>
                  <a:cubicBezTo>
                    <a:pt x="6" y="290"/>
                    <a:pt x="9" y="293"/>
                    <a:pt x="9" y="299"/>
                  </a:cubicBezTo>
                  <a:cubicBezTo>
                    <a:pt x="15" y="302"/>
                    <a:pt x="15" y="304"/>
                    <a:pt x="20" y="313"/>
                  </a:cubicBezTo>
                  <a:lnTo>
                    <a:pt x="453" y="28"/>
                  </a:lnTo>
                  <a:lnTo>
                    <a:pt x="453" y="25"/>
                  </a:lnTo>
                  <a:cubicBezTo>
                    <a:pt x="444" y="20"/>
                    <a:pt x="441" y="11"/>
                    <a:pt x="439" y="6"/>
                  </a:cubicBezTo>
                  <a:lnTo>
                    <a:pt x="43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10"/>
            <p:cNvSpPr/>
            <p:nvPr/>
          </p:nvSpPr>
          <p:spPr>
            <a:xfrm>
              <a:off x="718450" y="3853050"/>
              <a:ext cx="11675" cy="7000"/>
            </a:xfrm>
            <a:custGeom>
              <a:avLst/>
              <a:gdLst/>
              <a:ahLst/>
              <a:cxnLst/>
              <a:rect l="l" t="t" r="r" b="b"/>
              <a:pathLst>
                <a:path w="467" h="280" extrusionOk="0">
                  <a:moveTo>
                    <a:pt x="452" y="1"/>
                  </a:moveTo>
                  <a:lnTo>
                    <a:pt x="0" y="252"/>
                  </a:lnTo>
                  <a:lnTo>
                    <a:pt x="0" y="257"/>
                  </a:lnTo>
                  <a:cubicBezTo>
                    <a:pt x="0" y="260"/>
                    <a:pt x="6" y="263"/>
                    <a:pt x="9" y="266"/>
                  </a:cubicBezTo>
                  <a:cubicBezTo>
                    <a:pt x="9" y="271"/>
                    <a:pt x="11" y="277"/>
                    <a:pt x="11" y="280"/>
                  </a:cubicBezTo>
                  <a:lnTo>
                    <a:pt x="461" y="29"/>
                  </a:lnTo>
                  <a:lnTo>
                    <a:pt x="466" y="26"/>
                  </a:lnTo>
                  <a:lnTo>
                    <a:pt x="458" y="15"/>
                  </a:lnTo>
                  <a:cubicBezTo>
                    <a:pt x="455" y="12"/>
                    <a:pt x="452" y="6"/>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10"/>
            <p:cNvSpPr/>
            <p:nvPr/>
          </p:nvSpPr>
          <p:spPr>
            <a:xfrm>
              <a:off x="728150" y="3867700"/>
              <a:ext cx="11025" cy="8050"/>
            </a:xfrm>
            <a:custGeom>
              <a:avLst/>
              <a:gdLst/>
              <a:ahLst/>
              <a:cxnLst/>
              <a:rect l="l" t="t" r="r" b="b"/>
              <a:pathLst>
                <a:path w="441" h="322" extrusionOk="0">
                  <a:moveTo>
                    <a:pt x="424" y="1"/>
                  </a:moveTo>
                  <a:lnTo>
                    <a:pt x="0" y="293"/>
                  </a:lnTo>
                  <a:lnTo>
                    <a:pt x="0" y="299"/>
                  </a:lnTo>
                  <a:cubicBezTo>
                    <a:pt x="8" y="305"/>
                    <a:pt x="14" y="313"/>
                    <a:pt x="20" y="321"/>
                  </a:cubicBezTo>
                  <a:lnTo>
                    <a:pt x="441" y="26"/>
                  </a:lnTo>
                  <a:lnTo>
                    <a:pt x="4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10"/>
            <p:cNvSpPr/>
            <p:nvPr/>
          </p:nvSpPr>
          <p:spPr>
            <a:xfrm>
              <a:off x="743475" y="3885625"/>
              <a:ext cx="10075" cy="9225"/>
            </a:xfrm>
            <a:custGeom>
              <a:avLst/>
              <a:gdLst/>
              <a:ahLst/>
              <a:cxnLst/>
              <a:rect l="l" t="t" r="r" b="b"/>
              <a:pathLst>
                <a:path w="403" h="369" extrusionOk="0">
                  <a:moveTo>
                    <a:pt x="386" y="0"/>
                  </a:moveTo>
                  <a:lnTo>
                    <a:pt x="6" y="344"/>
                  </a:lnTo>
                  <a:lnTo>
                    <a:pt x="1" y="344"/>
                  </a:lnTo>
                  <a:lnTo>
                    <a:pt x="6" y="349"/>
                  </a:lnTo>
                  <a:cubicBezTo>
                    <a:pt x="9" y="355"/>
                    <a:pt x="12" y="358"/>
                    <a:pt x="20" y="363"/>
                  </a:cubicBezTo>
                  <a:lnTo>
                    <a:pt x="23" y="369"/>
                  </a:lnTo>
                  <a:lnTo>
                    <a:pt x="403" y="23"/>
                  </a:lnTo>
                  <a:lnTo>
                    <a:pt x="403" y="20"/>
                  </a:lnTo>
                  <a:lnTo>
                    <a:pt x="386" y="3"/>
                  </a:lnTo>
                  <a:lnTo>
                    <a:pt x="38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10"/>
            <p:cNvSpPr/>
            <p:nvPr/>
          </p:nvSpPr>
          <p:spPr>
            <a:xfrm>
              <a:off x="747800" y="3889800"/>
              <a:ext cx="9650" cy="9600"/>
            </a:xfrm>
            <a:custGeom>
              <a:avLst/>
              <a:gdLst/>
              <a:ahLst/>
              <a:cxnLst/>
              <a:rect l="l" t="t" r="r" b="b"/>
              <a:pathLst>
                <a:path w="386" h="384" extrusionOk="0">
                  <a:moveTo>
                    <a:pt x="366" y="1"/>
                  </a:moveTo>
                  <a:lnTo>
                    <a:pt x="1" y="355"/>
                  </a:lnTo>
                  <a:lnTo>
                    <a:pt x="1" y="358"/>
                  </a:lnTo>
                  <a:lnTo>
                    <a:pt x="1" y="364"/>
                  </a:lnTo>
                  <a:lnTo>
                    <a:pt x="20" y="383"/>
                  </a:lnTo>
                  <a:lnTo>
                    <a:pt x="386" y="20"/>
                  </a:lnTo>
                  <a:lnTo>
                    <a:pt x="380" y="15"/>
                  </a:lnTo>
                  <a:lnTo>
                    <a:pt x="36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10"/>
            <p:cNvSpPr/>
            <p:nvPr/>
          </p:nvSpPr>
          <p:spPr>
            <a:xfrm>
              <a:off x="739300" y="3881300"/>
              <a:ext cx="10350" cy="8950"/>
            </a:xfrm>
            <a:custGeom>
              <a:avLst/>
              <a:gdLst/>
              <a:ahLst/>
              <a:cxnLst/>
              <a:rect l="l" t="t" r="r" b="b"/>
              <a:pathLst>
                <a:path w="414" h="358" extrusionOk="0">
                  <a:moveTo>
                    <a:pt x="397" y="1"/>
                  </a:moveTo>
                  <a:lnTo>
                    <a:pt x="6" y="335"/>
                  </a:lnTo>
                  <a:lnTo>
                    <a:pt x="0" y="333"/>
                  </a:lnTo>
                  <a:lnTo>
                    <a:pt x="23" y="358"/>
                  </a:lnTo>
                  <a:lnTo>
                    <a:pt x="413" y="26"/>
                  </a:lnTo>
                  <a:cubicBezTo>
                    <a:pt x="411" y="14"/>
                    <a:pt x="402" y="12"/>
                    <a:pt x="397" y="6"/>
                  </a:cubicBezTo>
                  <a:lnTo>
                    <a:pt x="3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10"/>
            <p:cNvSpPr/>
            <p:nvPr/>
          </p:nvSpPr>
          <p:spPr>
            <a:xfrm>
              <a:off x="731625" y="3872375"/>
              <a:ext cx="10775" cy="8250"/>
            </a:xfrm>
            <a:custGeom>
              <a:avLst/>
              <a:gdLst/>
              <a:ahLst/>
              <a:cxnLst/>
              <a:rect l="l" t="t" r="r" b="b"/>
              <a:pathLst>
                <a:path w="431" h="330" extrusionOk="0">
                  <a:moveTo>
                    <a:pt x="413" y="0"/>
                  </a:moveTo>
                  <a:lnTo>
                    <a:pt x="1" y="307"/>
                  </a:lnTo>
                  <a:cubicBezTo>
                    <a:pt x="9" y="316"/>
                    <a:pt x="15" y="324"/>
                    <a:pt x="20" y="330"/>
                  </a:cubicBezTo>
                  <a:lnTo>
                    <a:pt x="430" y="28"/>
                  </a:lnTo>
                  <a:lnTo>
                    <a:pt x="430" y="23"/>
                  </a:lnTo>
                  <a:cubicBezTo>
                    <a:pt x="422" y="17"/>
                    <a:pt x="419" y="9"/>
                    <a:pt x="413" y="3"/>
                  </a:cubicBezTo>
                  <a:lnTo>
                    <a:pt x="41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10"/>
            <p:cNvSpPr/>
            <p:nvPr/>
          </p:nvSpPr>
          <p:spPr>
            <a:xfrm>
              <a:off x="735600" y="3876975"/>
              <a:ext cx="10500" cy="8675"/>
            </a:xfrm>
            <a:custGeom>
              <a:avLst/>
              <a:gdLst/>
              <a:ahLst/>
              <a:cxnLst/>
              <a:rect l="l" t="t" r="r" b="b"/>
              <a:pathLst>
                <a:path w="420" h="347" extrusionOk="0">
                  <a:moveTo>
                    <a:pt x="400" y="1"/>
                  </a:moveTo>
                  <a:lnTo>
                    <a:pt x="1" y="321"/>
                  </a:lnTo>
                  <a:lnTo>
                    <a:pt x="1" y="324"/>
                  </a:lnTo>
                  <a:cubicBezTo>
                    <a:pt x="3" y="324"/>
                    <a:pt x="6" y="327"/>
                    <a:pt x="9" y="335"/>
                  </a:cubicBezTo>
                  <a:lnTo>
                    <a:pt x="17" y="346"/>
                  </a:lnTo>
                  <a:lnTo>
                    <a:pt x="419" y="26"/>
                  </a:lnTo>
                  <a:lnTo>
                    <a:pt x="419" y="20"/>
                  </a:lnTo>
                  <a:cubicBezTo>
                    <a:pt x="411" y="15"/>
                    <a:pt x="408" y="6"/>
                    <a:pt x="40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10"/>
            <p:cNvSpPr/>
            <p:nvPr/>
          </p:nvSpPr>
          <p:spPr>
            <a:xfrm>
              <a:off x="696400" y="3793700"/>
              <a:ext cx="12925" cy="2825"/>
            </a:xfrm>
            <a:custGeom>
              <a:avLst/>
              <a:gdLst/>
              <a:ahLst/>
              <a:cxnLst/>
              <a:rect l="l" t="t" r="r" b="b"/>
              <a:pathLst>
                <a:path w="517" h="113" extrusionOk="0">
                  <a:moveTo>
                    <a:pt x="511" y="1"/>
                  </a:moveTo>
                  <a:lnTo>
                    <a:pt x="4" y="81"/>
                  </a:lnTo>
                  <a:lnTo>
                    <a:pt x="1" y="81"/>
                  </a:lnTo>
                  <a:lnTo>
                    <a:pt x="4" y="87"/>
                  </a:lnTo>
                  <a:cubicBezTo>
                    <a:pt x="4" y="98"/>
                    <a:pt x="4" y="107"/>
                    <a:pt x="9" y="112"/>
                  </a:cubicBezTo>
                  <a:lnTo>
                    <a:pt x="514" y="31"/>
                  </a:lnTo>
                  <a:lnTo>
                    <a:pt x="517" y="31"/>
                  </a:lnTo>
                  <a:lnTo>
                    <a:pt x="514" y="28"/>
                  </a:lnTo>
                  <a:cubicBezTo>
                    <a:pt x="514" y="23"/>
                    <a:pt x="511" y="12"/>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10"/>
            <p:cNvSpPr/>
            <p:nvPr/>
          </p:nvSpPr>
          <p:spPr>
            <a:xfrm>
              <a:off x="867775" y="3942825"/>
              <a:ext cx="1750" cy="12925"/>
            </a:xfrm>
            <a:custGeom>
              <a:avLst/>
              <a:gdLst/>
              <a:ahLst/>
              <a:cxnLst/>
              <a:rect l="l" t="t" r="r" b="b"/>
              <a:pathLst>
                <a:path w="70" h="517" extrusionOk="0">
                  <a:moveTo>
                    <a:pt x="42" y="0"/>
                  </a:moveTo>
                  <a:lnTo>
                    <a:pt x="0" y="508"/>
                  </a:lnTo>
                  <a:cubicBezTo>
                    <a:pt x="6" y="511"/>
                    <a:pt x="14" y="511"/>
                    <a:pt x="20" y="516"/>
                  </a:cubicBezTo>
                  <a:lnTo>
                    <a:pt x="28" y="516"/>
                  </a:lnTo>
                  <a:lnTo>
                    <a:pt x="70" y="3"/>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10"/>
            <p:cNvSpPr/>
            <p:nvPr/>
          </p:nvSpPr>
          <p:spPr>
            <a:xfrm>
              <a:off x="849350" y="3940450"/>
              <a:ext cx="2950" cy="12850"/>
            </a:xfrm>
            <a:custGeom>
              <a:avLst/>
              <a:gdLst/>
              <a:ahLst/>
              <a:cxnLst/>
              <a:rect l="l" t="t" r="r" b="b"/>
              <a:pathLst>
                <a:path w="118" h="514" extrusionOk="0">
                  <a:moveTo>
                    <a:pt x="96" y="0"/>
                  </a:moveTo>
                  <a:lnTo>
                    <a:pt x="1" y="505"/>
                  </a:lnTo>
                  <a:cubicBezTo>
                    <a:pt x="12" y="514"/>
                    <a:pt x="17" y="514"/>
                    <a:pt x="26" y="514"/>
                  </a:cubicBezTo>
                  <a:lnTo>
                    <a:pt x="118" y="6"/>
                  </a:lnTo>
                  <a:cubicBezTo>
                    <a:pt x="110" y="3"/>
                    <a:pt x="101" y="3"/>
                    <a:pt x="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10"/>
            <p:cNvSpPr/>
            <p:nvPr/>
          </p:nvSpPr>
          <p:spPr>
            <a:xfrm>
              <a:off x="825425" y="3934925"/>
              <a:ext cx="4625" cy="12600"/>
            </a:xfrm>
            <a:custGeom>
              <a:avLst/>
              <a:gdLst/>
              <a:ahLst/>
              <a:cxnLst/>
              <a:rect l="l" t="t" r="r" b="b"/>
              <a:pathLst>
                <a:path w="185" h="504" extrusionOk="0">
                  <a:moveTo>
                    <a:pt x="163" y="1"/>
                  </a:moveTo>
                  <a:lnTo>
                    <a:pt x="6" y="489"/>
                  </a:lnTo>
                  <a:lnTo>
                    <a:pt x="1" y="492"/>
                  </a:lnTo>
                  <a:lnTo>
                    <a:pt x="1" y="495"/>
                  </a:lnTo>
                  <a:cubicBezTo>
                    <a:pt x="12" y="500"/>
                    <a:pt x="20" y="503"/>
                    <a:pt x="29" y="503"/>
                  </a:cubicBezTo>
                  <a:lnTo>
                    <a:pt x="185" y="12"/>
                  </a:lnTo>
                  <a:lnTo>
                    <a:pt x="182" y="12"/>
                  </a:lnTo>
                  <a:cubicBezTo>
                    <a:pt x="177" y="6"/>
                    <a:pt x="168" y="6"/>
                    <a:pt x="163" y="4"/>
                  </a:cubicBezTo>
                  <a:lnTo>
                    <a:pt x="1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10"/>
            <p:cNvSpPr/>
            <p:nvPr/>
          </p:nvSpPr>
          <p:spPr>
            <a:xfrm>
              <a:off x="819650" y="3933125"/>
              <a:ext cx="4975" cy="12375"/>
            </a:xfrm>
            <a:custGeom>
              <a:avLst/>
              <a:gdLst/>
              <a:ahLst/>
              <a:cxnLst/>
              <a:rect l="l" t="t" r="r" b="b"/>
              <a:pathLst>
                <a:path w="199" h="495" extrusionOk="0">
                  <a:moveTo>
                    <a:pt x="173" y="0"/>
                  </a:moveTo>
                  <a:lnTo>
                    <a:pt x="0" y="486"/>
                  </a:lnTo>
                  <a:lnTo>
                    <a:pt x="28" y="494"/>
                  </a:lnTo>
                  <a:lnTo>
                    <a:pt x="198" y="11"/>
                  </a:lnTo>
                  <a:lnTo>
                    <a:pt x="193" y="6"/>
                  </a:lnTo>
                  <a:cubicBezTo>
                    <a:pt x="190" y="3"/>
                    <a:pt x="184" y="0"/>
                    <a:pt x="17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10"/>
            <p:cNvSpPr/>
            <p:nvPr/>
          </p:nvSpPr>
          <p:spPr>
            <a:xfrm>
              <a:off x="861550" y="3942325"/>
              <a:ext cx="2275" cy="12800"/>
            </a:xfrm>
            <a:custGeom>
              <a:avLst/>
              <a:gdLst/>
              <a:ahLst/>
              <a:cxnLst/>
              <a:rect l="l" t="t" r="r" b="b"/>
              <a:pathLst>
                <a:path w="91" h="512" extrusionOk="0">
                  <a:moveTo>
                    <a:pt x="62" y="1"/>
                  </a:moveTo>
                  <a:lnTo>
                    <a:pt x="1" y="508"/>
                  </a:lnTo>
                  <a:lnTo>
                    <a:pt x="7" y="508"/>
                  </a:lnTo>
                  <a:cubicBezTo>
                    <a:pt x="15" y="508"/>
                    <a:pt x="20" y="508"/>
                    <a:pt x="29" y="511"/>
                  </a:cubicBezTo>
                  <a:lnTo>
                    <a:pt x="32" y="511"/>
                  </a:lnTo>
                  <a:lnTo>
                    <a:pt x="90" y="1"/>
                  </a:lnTo>
                  <a:lnTo>
                    <a:pt x="90" y="1"/>
                  </a:lnTo>
                  <a:lnTo>
                    <a:pt x="87" y="6"/>
                  </a:lnTo>
                  <a:cubicBezTo>
                    <a:pt x="82" y="1"/>
                    <a:pt x="71" y="1"/>
                    <a:pt x="6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10"/>
            <p:cNvSpPr/>
            <p:nvPr/>
          </p:nvSpPr>
          <p:spPr>
            <a:xfrm>
              <a:off x="855425" y="3941425"/>
              <a:ext cx="2750" cy="12725"/>
            </a:xfrm>
            <a:custGeom>
              <a:avLst/>
              <a:gdLst/>
              <a:ahLst/>
              <a:cxnLst/>
              <a:rect l="l" t="t" r="r" b="b"/>
              <a:pathLst>
                <a:path w="110" h="509" extrusionOk="0">
                  <a:moveTo>
                    <a:pt x="79" y="0"/>
                  </a:moveTo>
                  <a:lnTo>
                    <a:pt x="0" y="508"/>
                  </a:lnTo>
                  <a:lnTo>
                    <a:pt x="0" y="508"/>
                  </a:lnTo>
                  <a:lnTo>
                    <a:pt x="6" y="505"/>
                  </a:lnTo>
                  <a:cubicBezTo>
                    <a:pt x="14" y="505"/>
                    <a:pt x="23" y="508"/>
                    <a:pt x="28" y="508"/>
                  </a:cubicBezTo>
                  <a:lnTo>
                    <a:pt x="34" y="508"/>
                  </a:lnTo>
                  <a:lnTo>
                    <a:pt x="109" y="3"/>
                  </a:lnTo>
                  <a:lnTo>
                    <a:pt x="104" y="3"/>
                  </a:lnTo>
                  <a:cubicBezTo>
                    <a:pt x="101" y="4"/>
                    <a:pt x="99" y="4"/>
                    <a:pt x="97" y="4"/>
                  </a:cubicBezTo>
                  <a:cubicBezTo>
                    <a:pt x="92" y="4"/>
                    <a:pt x="86" y="2"/>
                    <a:pt x="7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10"/>
            <p:cNvSpPr/>
            <p:nvPr/>
          </p:nvSpPr>
          <p:spPr>
            <a:xfrm>
              <a:off x="843350" y="3939400"/>
              <a:ext cx="3525" cy="12725"/>
            </a:xfrm>
            <a:custGeom>
              <a:avLst/>
              <a:gdLst/>
              <a:ahLst/>
              <a:cxnLst/>
              <a:rect l="l" t="t" r="r" b="b"/>
              <a:pathLst>
                <a:path w="141" h="509" extrusionOk="0">
                  <a:moveTo>
                    <a:pt x="112" y="0"/>
                  </a:moveTo>
                  <a:lnTo>
                    <a:pt x="1" y="503"/>
                  </a:lnTo>
                  <a:lnTo>
                    <a:pt x="15" y="505"/>
                  </a:lnTo>
                  <a:cubicBezTo>
                    <a:pt x="20" y="508"/>
                    <a:pt x="29" y="508"/>
                    <a:pt x="32" y="508"/>
                  </a:cubicBezTo>
                  <a:lnTo>
                    <a:pt x="140" y="6"/>
                  </a:lnTo>
                  <a:lnTo>
                    <a:pt x="1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10"/>
            <p:cNvSpPr/>
            <p:nvPr/>
          </p:nvSpPr>
          <p:spPr>
            <a:xfrm>
              <a:off x="719900" y="3671025"/>
              <a:ext cx="11400" cy="7275"/>
            </a:xfrm>
            <a:custGeom>
              <a:avLst/>
              <a:gdLst/>
              <a:ahLst/>
              <a:cxnLst/>
              <a:rect l="l" t="t" r="r" b="b"/>
              <a:pathLst>
                <a:path w="456" h="291" extrusionOk="0">
                  <a:moveTo>
                    <a:pt x="15" y="0"/>
                  </a:moveTo>
                  <a:lnTo>
                    <a:pt x="1" y="34"/>
                  </a:lnTo>
                  <a:lnTo>
                    <a:pt x="442" y="290"/>
                  </a:lnTo>
                  <a:cubicBezTo>
                    <a:pt x="447" y="285"/>
                    <a:pt x="450" y="279"/>
                    <a:pt x="450" y="274"/>
                  </a:cubicBezTo>
                  <a:lnTo>
                    <a:pt x="456" y="263"/>
                  </a:lnTo>
                  <a:lnTo>
                    <a:pt x="15" y="6"/>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10"/>
            <p:cNvSpPr/>
            <p:nvPr/>
          </p:nvSpPr>
          <p:spPr>
            <a:xfrm>
              <a:off x="694950" y="3782400"/>
              <a:ext cx="12850" cy="1975"/>
            </a:xfrm>
            <a:custGeom>
              <a:avLst/>
              <a:gdLst/>
              <a:ahLst/>
              <a:cxnLst/>
              <a:rect l="l" t="t" r="r" b="b"/>
              <a:pathLst>
                <a:path w="514" h="79" extrusionOk="0">
                  <a:moveTo>
                    <a:pt x="511" y="1"/>
                  </a:moveTo>
                  <a:lnTo>
                    <a:pt x="0" y="45"/>
                  </a:lnTo>
                  <a:lnTo>
                    <a:pt x="0" y="48"/>
                  </a:lnTo>
                  <a:cubicBezTo>
                    <a:pt x="3" y="59"/>
                    <a:pt x="3" y="65"/>
                    <a:pt x="3" y="76"/>
                  </a:cubicBezTo>
                  <a:lnTo>
                    <a:pt x="3" y="79"/>
                  </a:lnTo>
                  <a:lnTo>
                    <a:pt x="513" y="31"/>
                  </a:lnTo>
                  <a:lnTo>
                    <a:pt x="513" y="15"/>
                  </a:lnTo>
                  <a:cubicBezTo>
                    <a:pt x="513" y="9"/>
                    <a:pt x="511" y="6"/>
                    <a:pt x="511" y="3"/>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10"/>
            <p:cNvSpPr/>
            <p:nvPr/>
          </p:nvSpPr>
          <p:spPr>
            <a:xfrm>
              <a:off x="694525" y="3776675"/>
              <a:ext cx="12925" cy="1650"/>
            </a:xfrm>
            <a:custGeom>
              <a:avLst/>
              <a:gdLst/>
              <a:ahLst/>
              <a:cxnLst/>
              <a:rect l="l" t="t" r="r" b="b"/>
              <a:pathLst>
                <a:path w="517" h="66" extrusionOk="0">
                  <a:moveTo>
                    <a:pt x="517" y="1"/>
                  </a:moveTo>
                  <a:lnTo>
                    <a:pt x="3" y="29"/>
                  </a:lnTo>
                  <a:lnTo>
                    <a:pt x="0" y="29"/>
                  </a:lnTo>
                  <a:lnTo>
                    <a:pt x="0" y="34"/>
                  </a:lnTo>
                  <a:cubicBezTo>
                    <a:pt x="0" y="40"/>
                    <a:pt x="3" y="43"/>
                    <a:pt x="3" y="51"/>
                  </a:cubicBezTo>
                  <a:lnTo>
                    <a:pt x="3" y="65"/>
                  </a:lnTo>
                  <a:lnTo>
                    <a:pt x="517" y="29"/>
                  </a:lnTo>
                  <a:lnTo>
                    <a:pt x="517" y="20"/>
                  </a:lnTo>
                  <a:lnTo>
                    <a:pt x="51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10"/>
            <p:cNvSpPr/>
            <p:nvPr/>
          </p:nvSpPr>
          <p:spPr>
            <a:xfrm>
              <a:off x="701625" y="3816100"/>
              <a:ext cx="12600" cy="4400"/>
            </a:xfrm>
            <a:custGeom>
              <a:avLst/>
              <a:gdLst/>
              <a:ahLst/>
              <a:cxnLst/>
              <a:rect l="l" t="t" r="r" b="b"/>
              <a:pathLst>
                <a:path w="504" h="176" extrusionOk="0">
                  <a:moveTo>
                    <a:pt x="498" y="0"/>
                  </a:moveTo>
                  <a:lnTo>
                    <a:pt x="4" y="145"/>
                  </a:lnTo>
                  <a:lnTo>
                    <a:pt x="1" y="145"/>
                  </a:lnTo>
                  <a:lnTo>
                    <a:pt x="1" y="148"/>
                  </a:lnTo>
                  <a:cubicBezTo>
                    <a:pt x="4" y="154"/>
                    <a:pt x="9" y="165"/>
                    <a:pt x="9" y="173"/>
                  </a:cubicBezTo>
                  <a:lnTo>
                    <a:pt x="9" y="176"/>
                  </a:lnTo>
                  <a:lnTo>
                    <a:pt x="503" y="34"/>
                  </a:lnTo>
                  <a:lnTo>
                    <a:pt x="503" y="25"/>
                  </a:lnTo>
                  <a:cubicBezTo>
                    <a:pt x="500" y="20"/>
                    <a:pt x="500" y="11"/>
                    <a:pt x="498" y="6"/>
                  </a:cubicBezTo>
                  <a:lnTo>
                    <a:pt x="49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10"/>
            <p:cNvSpPr/>
            <p:nvPr/>
          </p:nvSpPr>
          <p:spPr>
            <a:xfrm>
              <a:off x="791600" y="3921200"/>
              <a:ext cx="6925" cy="11675"/>
            </a:xfrm>
            <a:custGeom>
              <a:avLst/>
              <a:gdLst/>
              <a:ahLst/>
              <a:cxnLst/>
              <a:rect l="l" t="t" r="r" b="b"/>
              <a:pathLst>
                <a:path w="277" h="467" extrusionOk="0">
                  <a:moveTo>
                    <a:pt x="249" y="0"/>
                  </a:moveTo>
                  <a:lnTo>
                    <a:pt x="1" y="449"/>
                  </a:lnTo>
                  <a:lnTo>
                    <a:pt x="12" y="455"/>
                  </a:lnTo>
                  <a:cubicBezTo>
                    <a:pt x="20" y="461"/>
                    <a:pt x="23" y="463"/>
                    <a:pt x="29" y="466"/>
                  </a:cubicBezTo>
                  <a:lnTo>
                    <a:pt x="277" y="17"/>
                  </a:lnTo>
                  <a:lnTo>
                    <a:pt x="277" y="14"/>
                  </a:lnTo>
                  <a:lnTo>
                    <a:pt x="266" y="6"/>
                  </a:lnTo>
                  <a:cubicBezTo>
                    <a:pt x="260" y="3"/>
                    <a:pt x="257" y="3"/>
                    <a:pt x="2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10"/>
            <p:cNvSpPr/>
            <p:nvPr/>
          </p:nvSpPr>
          <p:spPr>
            <a:xfrm>
              <a:off x="781000" y="3915325"/>
              <a:ext cx="7700" cy="11325"/>
            </a:xfrm>
            <a:custGeom>
              <a:avLst/>
              <a:gdLst/>
              <a:ahLst/>
              <a:cxnLst/>
              <a:rect l="l" t="t" r="r" b="b"/>
              <a:pathLst>
                <a:path w="308" h="453" extrusionOk="0">
                  <a:moveTo>
                    <a:pt x="280" y="1"/>
                  </a:moveTo>
                  <a:lnTo>
                    <a:pt x="1" y="433"/>
                  </a:lnTo>
                  <a:lnTo>
                    <a:pt x="9" y="439"/>
                  </a:lnTo>
                  <a:cubicBezTo>
                    <a:pt x="17" y="445"/>
                    <a:pt x="20" y="445"/>
                    <a:pt x="23" y="447"/>
                  </a:cubicBezTo>
                  <a:lnTo>
                    <a:pt x="20" y="453"/>
                  </a:lnTo>
                  <a:lnTo>
                    <a:pt x="308" y="20"/>
                  </a:lnTo>
                  <a:lnTo>
                    <a:pt x="305" y="18"/>
                  </a:lnTo>
                  <a:cubicBezTo>
                    <a:pt x="296" y="15"/>
                    <a:pt x="294" y="12"/>
                    <a:pt x="285" y="7"/>
                  </a:cubicBezTo>
                  <a:lnTo>
                    <a:pt x="28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10"/>
            <p:cNvSpPr/>
            <p:nvPr/>
          </p:nvSpPr>
          <p:spPr>
            <a:xfrm>
              <a:off x="813850" y="3930950"/>
              <a:ext cx="5400" cy="12300"/>
            </a:xfrm>
            <a:custGeom>
              <a:avLst/>
              <a:gdLst/>
              <a:ahLst/>
              <a:cxnLst/>
              <a:rect l="l" t="t" r="r" b="b"/>
              <a:pathLst>
                <a:path w="216" h="492" extrusionOk="0">
                  <a:moveTo>
                    <a:pt x="188" y="1"/>
                  </a:moveTo>
                  <a:lnTo>
                    <a:pt x="1" y="478"/>
                  </a:lnTo>
                  <a:lnTo>
                    <a:pt x="26" y="489"/>
                  </a:lnTo>
                  <a:lnTo>
                    <a:pt x="26" y="492"/>
                  </a:lnTo>
                  <a:lnTo>
                    <a:pt x="31" y="492"/>
                  </a:lnTo>
                  <a:lnTo>
                    <a:pt x="216" y="15"/>
                  </a:lnTo>
                  <a:lnTo>
                    <a:pt x="213" y="9"/>
                  </a:lnTo>
                  <a:cubicBezTo>
                    <a:pt x="204" y="6"/>
                    <a:pt x="196" y="4"/>
                    <a:pt x="18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10"/>
            <p:cNvSpPr/>
            <p:nvPr/>
          </p:nvSpPr>
          <p:spPr>
            <a:xfrm>
              <a:off x="914500" y="3940525"/>
              <a:ext cx="2950" cy="12850"/>
            </a:xfrm>
            <a:custGeom>
              <a:avLst/>
              <a:gdLst/>
              <a:ahLst/>
              <a:cxnLst/>
              <a:rect l="l" t="t" r="r" b="b"/>
              <a:pathLst>
                <a:path w="118" h="514" extrusionOk="0">
                  <a:moveTo>
                    <a:pt x="28" y="0"/>
                  </a:moveTo>
                  <a:cubicBezTo>
                    <a:pt x="17" y="3"/>
                    <a:pt x="9" y="8"/>
                    <a:pt x="0" y="8"/>
                  </a:cubicBezTo>
                  <a:lnTo>
                    <a:pt x="90" y="513"/>
                  </a:lnTo>
                  <a:cubicBezTo>
                    <a:pt x="104" y="511"/>
                    <a:pt x="112" y="511"/>
                    <a:pt x="115" y="505"/>
                  </a:cubicBezTo>
                  <a:lnTo>
                    <a:pt x="118" y="505"/>
                  </a:ln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10"/>
            <p:cNvSpPr/>
            <p:nvPr/>
          </p:nvSpPr>
          <p:spPr>
            <a:xfrm>
              <a:off x="925650" y="3938075"/>
              <a:ext cx="3725" cy="12775"/>
            </a:xfrm>
            <a:custGeom>
              <a:avLst/>
              <a:gdLst/>
              <a:ahLst/>
              <a:cxnLst/>
              <a:rect l="l" t="t" r="r" b="b"/>
              <a:pathLst>
                <a:path w="149" h="511" extrusionOk="0">
                  <a:moveTo>
                    <a:pt x="20" y="0"/>
                  </a:moveTo>
                  <a:cubicBezTo>
                    <a:pt x="20" y="3"/>
                    <a:pt x="18" y="9"/>
                    <a:pt x="9" y="9"/>
                  </a:cubicBezTo>
                  <a:lnTo>
                    <a:pt x="1" y="12"/>
                  </a:lnTo>
                  <a:lnTo>
                    <a:pt x="121" y="511"/>
                  </a:lnTo>
                  <a:lnTo>
                    <a:pt x="149" y="500"/>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10"/>
            <p:cNvSpPr/>
            <p:nvPr/>
          </p:nvSpPr>
          <p:spPr>
            <a:xfrm>
              <a:off x="920075" y="3939325"/>
              <a:ext cx="3525" cy="12800"/>
            </a:xfrm>
            <a:custGeom>
              <a:avLst/>
              <a:gdLst/>
              <a:ahLst/>
              <a:cxnLst/>
              <a:rect l="l" t="t" r="r" b="b"/>
              <a:pathLst>
                <a:path w="141" h="512" extrusionOk="0">
                  <a:moveTo>
                    <a:pt x="28" y="1"/>
                  </a:moveTo>
                  <a:lnTo>
                    <a:pt x="1" y="9"/>
                  </a:lnTo>
                  <a:lnTo>
                    <a:pt x="107" y="511"/>
                  </a:lnTo>
                  <a:cubicBezTo>
                    <a:pt x="118" y="508"/>
                    <a:pt x="129" y="508"/>
                    <a:pt x="134" y="506"/>
                  </a:cubicBezTo>
                  <a:lnTo>
                    <a:pt x="140" y="506"/>
                  </a:lnTo>
                  <a:lnTo>
                    <a:pt x="31" y="3"/>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10"/>
            <p:cNvSpPr/>
            <p:nvPr/>
          </p:nvSpPr>
          <p:spPr>
            <a:xfrm>
              <a:off x="931225" y="3936675"/>
              <a:ext cx="4225" cy="12575"/>
            </a:xfrm>
            <a:custGeom>
              <a:avLst/>
              <a:gdLst/>
              <a:ahLst/>
              <a:cxnLst/>
              <a:rect l="l" t="t" r="r" b="b"/>
              <a:pathLst>
                <a:path w="169" h="503" extrusionOk="0">
                  <a:moveTo>
                    <a:pt x="29" y="1"/>
                  </a:moveTo>
                  <a:lnTo>
                    <a:pt x="1" y="9"/>
                  </a:lnTo>
                  <a:lnTo>
                    <a:pt x="140" y="503"/>
                  </a:lnTo>
                  <a:cubicBezTo>
                    <a:pt x="149" y="500"/>
                    <a:pt x="160" y="497"/>
                    <a:pt x="168" y="497"/>
                  </a:cubicBez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10"/>
            <p:cNvSpPr/>
            <p:nvPr/>
          </p:nvSpPr>
          <p:spPr>
            <a:xfrm>
              <a:off x="936675" y="3935000"/>
              <a:ext cx="4775" cy="12450"/>
            </a:xfrm>
            <a:custGeom>
              <a:avLst/>
              <a:gdLst/>
              <a:ahLst/>
              <a:cxnLst/>
              <a:rect l="l" t="t" r="r" b="b"/>
              <a:pathLst>
                <a:path w="191" h="498" extrusionOk="0">
                  <a:moveTo>
                    <a:pt x="26" y="1"/>
                  </a:moveTo>
                  <a:cubicBezTo>
                    <a:pt x="20" y="6"/>
                    <a:pt x="9" y="6"/>
                    <a:pt x="1" y="9"/>
                  </a:cubicBezTo>
                  <a:lnTo>
                    <a:pt x="160" y="497"/>
                  </a:lnTo>
                  <a:cubicBezTo>
                    <a:pt x="165" y="494"/>
                    <a:pt x="168" y="494"/>
                    <a:pt x="174" y="494"/>
                  </a:cubicBezTo>
                  <a:cubicBezTo>
                    <a:pt x="179" y="489"/>
                    <a:pt x="182" y="489"/>
                    <a:pt x="185" y="486"/>
                  </a:cubicBezTo>
                  <a:lnTo>
                    <a:pt x="190" y="486"/>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10"/>
            <p:cNvSpPr/>
            <p:nvPr/>
          </p:nvSpPr>
          <p:spPr>
            <a:xfrm>
              <a:off x="942125" y="3933200"/>
              <a:ext cx="5050" cy="12300"/>
            </a:xfrm>
            <a:custGeom>
              <a:avLst/>
              <a:gdLst/>
              <a:ahLst/>
              <a:cxnLst/>
              <a:rect l="l" t="t" r="r" b="b"/>
              <a:pathLst>
                <a:path w="202" h="492" extrusionOk="0">
                  <a:moveTo>
                    <a:pt x="28" y="0"/>
                  </a:moveTo>
                  <a:cubicBezTo>
                    <a:pt x="17" y="3"/>
                    <a:pt x="11" y="6"/>
                    <a:pt x="3" y="6"/>
                  </a:cubicBezTo>
                  <a:lnTo>
                    <a:pt x="0" y="6"/>
                  </a:lnTo>
                  <a:lnTo>
                    <a:pt x="170" y="491"/>
                  </a:lnTo>
                  <a:cubicBezTo>
                    <a:pt x="174" y="489"/>
                    <a:pt x="178" y="487"/>
                    <a:pt x="182" y="487"/>
                  </a:cubicBezTo>
                  <a:cubicBezTo>
                    <a:pt x="184" y="487"/>
                    <a:pt x="185" y="488"/>
                    <a:pt x="187" y="488"/>
                  </a:cubicBezTo>
                  <a:lnTo>
                    <a:pt x="201" y="48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10"/>
            <p:cNvSpPr/>
            <p:nvPr/>
          </p:nvSpPr>
          <p:spPr>
            <a:xfrm>
              <a:off x="903050" y="3942250"/>
              <a:ext cx="2125" cy="12925"/>
            </a:xfrm>
            <a:custGeom>
              <a:avLst/>
              <a:gdLst/>
              <a:ahLst/>
              <a:cxnLst/>
              <a:rect l="l" t="t" r="r" b="b"/>
              <a:pathLst>
                <a:path w="85" h="517" extrusionOk="0">
                  <a:moveTo>
                    <a:pt x="23" y="1"/>
                  </a:moveTo>
                  <a:lnTo>
                    <a:pt x="23" y="2"/>
                  </a:lnTo>
                  <a:lnTo>
                    <a:pt x="23" y="2"/>
                  </a:lnTo>
                  <a:cubicBezTo>
                    <a:pt x="24" y="1"/>
                    <a:pt x="25" y="1"/>
                    <a:pt x="26" y="1"/>
                  </a:cubicBezTo>
                  <a:close/>
                  <a:moveTo>
                    <a:pt x="23" y="2"/>
                  </a:moveTo>
                  <a:cubicBezTo>
                    <a:pt x="16" y="4"/>
                    <a:pt x="11" y="4"/>
                    <a:pt x="4" y="4"/>
                  </a:cubicBezTo>
                  <a:lnTo>
                    <a:pt x="1" y="9"/>
                  </a:lnTo>
                  <a:lnTo>
                    <a:pt x="57" y="517"/>
                  </a:lnTo>
                  <a:cubicBezTo>
                    <a:pt x="65" y="514"/>
                    <a:pt x="73" y="514"/>
                    <a:pt x="85" y="514"/>
                  </a:cubicBezTo>
                  <a:lnTo>
                    <a:pt x="23" y="4"/>
                  </a:lnTo>
                  <a:lnTo>
                    <a:pt x="23" y="2"/>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10"/>
            <p:cNvSpPr/>
            <p:nvPr/>
          </p:nvSpPr>
          <p:spPr>
            <a:xfrm>
              <a:off x="908775" y="3941550"/>
              <a:ext cx="2675" cy="12875"/>
            </a:xfrm>
            <a:custGeom>
              <a:avLst/>
              <a:gdLst/>
              <a:ahLst/>
              <a:cxnLst/>
              <a:rect l="l" t="t" r="r" b="b"/>
              <a:pathLst>
                <a:path w="107" h="515" extrusionOk="0">
                  <a:moveTo>
                    <a:pt x="29" y="1"/>
                  </a:moveTo>
                  <a:cubicBezTo>
                    <a:pt x="23" y="1"/>
                    <a:pt x="12" y="4"/>
                    <a:pt x="6" y="4"/>
                  </a:cubicBezTo>
                  <a:lnTo>
                    <a:pt x="1" y="4"/>
                  </a:lnTo>
                  <a:lnTo>
                    <a:pt x="79" y="514"/>
                  </a:lnTo>
                  <a:cubicBezTo>
                    <a:pt x="90" y="511"/>
                    <a:pt x="95" y="511"/>
                    <a:pt x="107" y="511"/>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10"/>
            <p:cNvSpPr/>
            <p:nvPr/>
          </p:nvSpPr>
          <p:spPr>
            <a:xfrm>
              <a:off x="886050" y="3943300"/>
              <a:ext cx="1000" cy="12925"/>
            </a:xfrm>
            <a:custGeom>
              <a:avLst/>
              <a:gdLst/>
              <a:ahLst/>
              <a:cxnLst/>
              <a:rect l="l" t="t" r="r" b="b"/>
              <a:pathLst>
                <a:path w="40" h="517" extrusionOk="0">
                  <a:moveTo>
                    <a:pt x="0" y="1"/>
                  </a:moveTo>
                  <a:lnTo>
                    <a:pt x="9" y="514"/>
                  </a:lnTo>
                  <a:lnTo>
                    <a:pt x="9" y="517"/>
                  </a:lnTo>
                  <a:lnTo>
                    <a:pt x="36" y="517"/>
                  </a:lnTo>
                  <a:lnTo>
                    <a:pt x="39" y="51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10"/>
            <p:cNvSpPr/>
            <p:nvPr/>
          </p:nvSpPr>
          <p:spPr>
            <a:xfrm>
              <a:off x="880050" y="3943025"/>
              <a:ext cx="1075" cy="13275"/>
            </a:xfrm>
            <a:custGeom>
              <a:avLst/>
              <a:gdLst/>
              <a:ahLst/>
              <a:cxnLst/>
              <a:rect l="l" t="t" r="r" b="b"/>
              <a:pathLst>
                <a:path w="43" h="531" extrusionOk="0">
                  <a:moveTo>
                    <a:pt x="42" y="0"/>
                  </a:moveTo>
                  <a:lnTo>
                    <a:pt x="39" y="14"/>
                  </a:lnTo>
                  <a:cubicBezTo>
                    <a:pt x="34" y="12"/>
                    <a:pt x="28" y="12"/>
                    <a:pt x="25" y="12"/>
                  </a:cubicBezTo>
                  <a:cubicBezTo>
                    <a:pt x="20" y="12"/>
                    <a:pt x="14" y="14"/>
                    <a:pt x="11" y="14"/>
                  </a:cubicBezTo>
                  <a:lnTo>
                    <a:pt x="0" y="528"/>
                  </a:lnTo>
                  <a:lnTo>
                    <a:pt x="20" y="528"/>
                  </a:lnTo>
                  <a:lnTo>
                    <a:pt x="31" y="531"/>
                  </a:lnTo>
                  <a:lnTo>
                    <a:pt x="31" y="528"/>
                  </a:lnTo>
                  <a:lnTo>
                    <a:pt x="4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10"/>
            <p:cNvSpPr/>
            <p:nvPr/>
          </p:nvSpPr>
          <p:spPr>
            <a:xfrm>
              <a:off x="891825" y="3943175"/>
              <a:ext cx="1275" cy="12850"/>
            </a:xfrm>
            <a:custGeom>
              <a:avLst/>
              <a:gdLst/>
              <a:ahLst/>
              <a:cxnLst/>
              <a:rect l="l" t="t" r="r" b="b"/>
              <a:pathLst>
                <a:path w="51" h="514" extrusionOk="0">
                  <a:moveTo>
                    <a:pt x="17" y="0"/>
                  </a:moveTo>
                  <a:cubicBezTo>
                    <a:pt x="9" y="3"/>
                    <a:pt x="4" y="3"/>
                    <a:pt x="1" y="3"/>
                  </a:cubicBezTo>
                  <a:lnTo>
                    <a:pt x="20" y="513"/>
                  </a:lnTo>
                  <a:cubicBezTo>
                    <a:pt x="29" y="511"/>
                    <a:pt x="37" y="511"/>
                    <a:pt x="45" y="511"/>
                  </a:cubicBezTo>
                  <a:lnTo>
                    <a:pt x="51" y="51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10"/>
            <p:cNvSpPr/>
            <p:nvPr/>
          </p:nvSpPr>
          <p:spPr>
            <a:xfrm>
              <a:off x="897275" y="3942825"/>
              <a:ext cx="1975" cy="12850"/>
            </a:xfrm>
            <a:custGeom>
              <a:avLst/>
              <a:gdLst/>
              <a:ahLst/>
              <a:cxnLst/>
              <a:rect l="l" t="t" r="r" b="b"/>
              <a:pathLst>
                <a:path w="79" h="514" extrusionOk="0">
                  <a:moveTo>
                    <a:pt x="34" y="0"/>
                  </a:moveTo>
                  <a:cubicBezTo>
                    <a:pt x="25" y="0"/>
                    <a:pt x="20" y="3"/>
                    <a:pt x="11" y="3"/>
                  </a:cubicBezTo>
                  <a:lnTo>
                    <a:pt x="0" y="3"/>
                  </a:lnTo>
                  <a:lnTo>
                    <a:pt x="42" y="513"/>
                  </a:lnTo>
                  <a:lnTo>
                    <a:pt x="48" y="511"/>
                  </a:lnTo>
                  <a:cubicBezTo>
                    <a:pt x="53" y="508"/>
                    <a:pt x="62" y="508"/>
                    <a:pt x="67" y="508"/>
                  </a:cubicBezTo>
                  <a:lnTo>
                    <a:pt x="78" y="508"/>
                  </a:lnTo>
                  <a:lnTo>
                    <a:pt x="3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10"/>
            <p:cNvSpPr/>
            <p:nvPr/>
          </p:nvSpPr>
          <p:spPr>
            <a:xfrm>
              <a:off x="873825" y="3943175"/>
              <a:ext cx="1500" cy="12850"/>
            </a:xfrm>
            <a:custGeom>
              <a:avLst/>
              <a:gdLst/>
              <a:ahLst/>
              <a:cxnLst/>
              <a:rect l="l" t="t" r="r" b="b"/>
              <a:pathLst>
                <a:path w="60" h="514" extrusionOk="0">
                  <a:moveTo>
                    <a:pt x="29" y="0"/>
                  </a:moveTo>
                  <a:lnTo>
                    <a:pt x="1" y="511"/>
                  </a:lnTo>
                  <a:cubicBezTo>
                    <a:pt x="9" y="511"/>
                    <a:pt x="12" y="511"/>
                    <a:pt x="18" y="513"/>
                  </a:cubicBezTo>
                  <a:lnTo>
                    <a:pt x="37" y="513"/>
                  </a:lnTo>
                  <a:lnTo>
                    <a:pt x="60" y="3"/>
                  </a:lnTo>
                  <a:lnTo>
                    <a:pt x="43" y="3"/>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10"/>
            <p:cNvSpPr/>
            <p:nvPr/>
          </p:nvSpPr>
          <p:spPr>
            <a:xfrm>
              <a:off x="759025" y="3623950"/>
              <a:ext cx="9025" cy="10275"/>
            </a:xfrm>
            <a:custGeom>
              <a:avLst/>
              <a:gdLst/>
              <a:ahLst/>
              <a:cxnLst/>
              <a:rect l="l" t="t" r="r" b="b"/>
              <a:pathLst>
                <a:path w="361" h="411" extrusionOk="0">
                  <a:moveTo>
                    <a:pt x="20" y="0"/>
                  </a:moveTo>
                  <a:lnTo>
                    <a:pt x="1" y="23"/>
                  </a:lnTo>
                  <a:lnTo>
                    <a:pt x="336" y="410"/>
                  </a:lnTo>
                  <a:lnTo>
                    <a:pt x="361" y="391"/>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10"/>
            <p:cNvSpPr/>
            <p:nvPr/>
          </p:nvSpPr>
          <p:spPr>
            <a:xfrm>
              <a:off x="716625" y="3676600"/>
              <a:ext cx="11900" cy="6800"/>
            </a:xfrm>
            <a:custGeom>
              <a:avLst/>
              <a:gdLst/>
              <a:ahLst/>
              <a:cxnLst/>
              <a:rect l="l" t="t" r="r" b="b"/>
              <a:pathLst>
                <a:path w="476" h="272" extrusionOk="0">
                  <a:moveTo>
                    <a:pt x="23" y="1"/>
                  </a:moveTo>
                  <a:cubicBezTo>
                    <a:pt x="15" y="9"/>
                    <a:pt x="12" y="20"/>
                    <a:pt x="9" y="26"/>
                  </a:cubicBezTo>
                  <a:lnTo>
                    <a:pt x="1" y="23"/>
                  </a:lnTo>
                  <a:lnTo>
                    <a:pt x="444" y="260"/>
                  </a:lnTo>
                  <a:lnTo>
                    <a:pt x="461" y="271"/>
                  </a:lnTo>
                  <a:cubicBezTo>
                    <a:pt x="467" y="260"/>
                    <a:pt x="469" y="257"/>
                    <a:pt x="472" y="249"/>
                  </a:cubicBezTo>
                  <a:lnTo>
                    <a:pt x="475" y="246"/>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10"/>
            <p:cNvSpPr/>
            <p:nvPr/>
          </p:nvSpPr>
          <p:spPr>
            <a:xfrm>
              <a:off x="726400" y="3660775"/>
              <a:ext cx="11100" cy="7825"/>
            </a:xfrm>
            <a:custGeom>
              <a:avLst/>
              <a:gdLst/>
              <a:ahLst/>
              <a:cxnLst/>
              <a:rect l="l" t="t" r="r" b="b"/>
              <a:pathLst>
                <a:path w="444" h="313" extrusionOk="0">
                  <a:moveTo>
                    <a:pt x="20" y="0"/>
                  </a:moveTo>
                  <a:cubicBezTo>
                    <a:pt x="11" y="11"/>
                    <a:pt x="9" y="17"/>
                    <a:pt x="0" y="25"/>
                  </a:cubicBezTo>
                  <a:lnTo>
                    <a:pt x="427" y="313"/>
                  </a:lnTo>
                  <a:cubicBezTo>
                    <a:pt x="433" y="304"/>
                    <a:pt x="438" y="296"/>
                    <a:pt x="441" y="290"/>
                  </a:cubicBezTo>
                  <a:lnTo>
                    <a:pt x="444" y="28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10"/>
            <p:cNvSpPr/>
            <p:nvPr/>
          </p:nvSpPr>
          <p:spPr>
            <a:xfrm>
              <a:off x="723050" y="3666000"/>
              <a:ext cx="11325" cy="7425"/>
            </a:xfrm>
            <a:custGeom>
              <a:avLst/>
              <a:gdLst/>
              <a:ahLst/>
              <a:cxnLst/>
              <a:rect l="l" t="t" r="r" b="b"/>
              <a:pathLst>
                <a:path w="453" h="297" extrusionOk="0">
                  <a:moveTo>
                    <a:pt x="17" y="0"/>
                  </a:moveTo>
                  <a:cubicBezTo>
                    <a:pt x="9" y="6"/>
                    <a:pt x="6" y="12"/>
                    <a:pt x="6" y="17"/>
                  </a:cubicBezTo>
                  <a:lnTo>
                    <a:pt x="0" y="23"/>
                  </a:lnTo>
                  <a:lnTo>
                    <a:pt x="436" y="296"/>
                  </a:lnTo>
                  <a:cubicBezTo>
                    <a:pt x="441" y="291"/>
                    <a:pt x="447" y="282"/>
                    <a:pt x="450" y="277"/>
                  </a:cubicBezTo>
                  <a:lnTo>
                    <a:pt x="452" y="27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10"/>
            <p:cNvSpPr/>
            <p:nvPr/>
          </p:nvSpPr>
          <p:spPr>
            <a:xfrm>
              <a:off x="729875" y="3655675"/>
              <a:ext cx="10850" cy="8250"/>
            </a:xfrm>
            <a:custGeom>
              <a:avLst/>
              <a:gdLst/>
              <a:ahLst/>
              <a:cxnLst/>
              <a:rect l="l" t="t" r="r" b="b"/>
              <a:pathLst>
                <a:path w="434" h="330" extrusionOk="0">
                  <a:moveTo>
                    <a:pt x="20" y="1"/>
                  </a:moveTo>
                  <a:cubicBezTo>
                    <a:pt x="15" y="12"/>
                    <a:pt x="9" y="20"/>
                    <a:pt x="1" y="26"/>
                  </a:cubicBezTo>
                  <a:lnTo>
                    <a:pt x="1" y="28"/>
                  </a:lnTo>
                  <a:lnTo>
                    <a:pt x="417" y="330"/>
                  </a:lnTo>
                  <a:cubicBezTo>
                    <a:pt x="419" y="327"/>
                    <a:pt x="425" y="321"/>
                    <a:pt x="425" y="316"/>
                  </a:cubicBezTo>
                  <a:lnTo>
                    <a:pt x="433" y="305"/>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10"/>
            <p:cNvSpPr/>
            <p:nvPr/>
          </p:nvSpPr>
          <p:spPr>
            <a:xfrm>
              <a:off x="741400" y="3641300"/>
              <a:ext cx="10350" cy="9100"/>
            </a:xfrm>
            <a:custGeom>
              <a:avLst/>
              <a:gdLst/>
              <a:ahLst/>
              <a:cxnLst/>
              <a:rect l="l" t="t" r="r" b="b"/>
              <a:pathLst>
                <a:path w="414" h="364" extrusionOk="0">
                  <a:moveTo>
                    <a:pt x="28" y="1"/>
                  </a:moveTo>
                  <a:lnTo>
                    <a:pt x="6" y="23"/>
                  </a:lnTo>
                  <a:lnTo>
                    <a:pt x="0" y="26"/>
                  </a:lnTo>
                  <a:lnTo>
                    <a:pt x="388" y="364"/>
                  </a:lnTo>
                  <a:lnTo>
                    <a:pt x="391" y="364"/>
                  </a:lnTo>
                  <a:lnTo>
                    <a:pt x="405" y="350"/>
                  </a:lnTo>
                  <a:lnTo>
                    <a:pt x="413" y="34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10"/>
            <p:cNvSpPr/>
            <p:nvPr/>
          </p:nvSpPr>
          <p:spPr>
            <a:xfrm>
              <a:off x="733575" y="3650800"/>
              <a:ext cx="10550" cy="8600"/>
            </a:xfrm>
            <a:custGeom>
              <a:avLst/>
              <a:gdLst/>
              <a:ahLst/>
              <a:cxnLst/>
              <a:rect l="l" t="t" r="r" b="b"/>
              <a:pathLst>
                <a:path w="422" h="344" extrusionOk="0">
                  <a:moveTo>
                    <a:pt x="20" y="0"/>
                  </a:moveTo>
                  <a:cubicBezTo>
                    <a:pt x="17" y="9"/>
                    <a:pt x="15" y="11"/>
                    <a:pt x="12" y="14"/>
                  </a:cubicBezTo>
                  <a:lnTo>
                    <a:pt x="1" y="25"/>
                  </a:lnTo>
                  <a:lnTo>
                    <a:pt x="1" y="28"/>
                  </a:lnTo>
                  <a:lnTo>
                    <a:pt x="408" y="343"/>
                  </a:lnTo>
                  <a:lnTo>
                    <a:pt x="411" y="335"/>
                  </a:lnTo>
                  <a:cubicBezTo>
                    <a:pt x="419" y="332"/>
                    <a:pt x="419" y="330"/>
                    <a:pt x="422" y="321"/>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10"/>
            <p:cNvSpPr/>
            <p:nvPr/>
          </p:nvSpPr>
          <p:spPr>
            <a:xfrm>
              <a:off x="704575" y="3704775"/>
              <a:ext cx="12350" cy="4900"/>
            </a:xfrm>
            <a:custGeom>
              <a:avLst/>
              <a:gdLst/>
              <a:ahLst/>
              <a:cxnLst/>
              <a:rect l="l" t="t" r="r" b="b"/>
              <a:pathLst>
                <a:path w="494" h="196" extrusionOk="0">
                  <a:moveTo>
                    <a:pt x="6" y="1"/>
                  </a:moveTo>
                  <a:cubicBezTo>
                    <a:pt x="3" y="12"/>
                    <a:pt x="3" y="17"/>
                    <a:pt x="0" y="29"/>
                  </a:cubicBezTo>
                  <a:lnTo>
                    <a:pt x="488" y="196"/>
                  </a:lnTo>
                  <a:cubicBezTo>
                    <a:pt x="491" y="185"/>
                    <a:pt x="494" y="179"/>
                    <a:pt x="494" y="171"/>
                  </a:cubicBezTo>
                  <a:lnTo>
                    <a:pt x="494" y="168"/>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10"/>
            <p:cNvSpPr/>
            <p:nvPr/>
          </p:nvSpPr>
          <p:spPr>
            <a:xfrm>
              <a:off x="706650" y="3698925"/>
              <a:ext cx="12375" cy="5450"/>
            </a:xfrm>
            <a:custGeom>
              <a:avLst/>
              <a:gdLst/>
              <a:ahLst/>
              <a:cxnLst/>
              <a:rect l="l" t="t" r="r" b="b"/>
              <a:pathLst>
                <a:path w="495" h="218" extrusionOk="0">
                  <a:moveTo>
                    <a:pt x="15" y="0"/>
                  </a:moveTo>
                  <a:cubicBezTo>
                    <a:pt x="4" y="11"/>
                    <a:pt x="4" y="20"/>
                    <a:pt x="1" y="28"/>
                  </a:cubicBezTo>
                  <a:lnTo>
                    <a:pt x="481" y="215"/>
                  </a:lnTo>
                  <a:lnTo>
                    <a:pt x="483" y="218"/>
                  </a:lnTo>
                  <a:lnTo>
                    <a:pt x="481" y="209"/>
                  </a:lnTo>
                  <a:lnTo>
                    <a:pt x="483" y="204"/>
                  </a:lnTo>
                  <a:cubicBezTo>
                    <a:pt x="489" y="201"/>
                    <a:pt x="489" y="193"/>
                    <a:pt x="492" y="187"/>
                  </a:cubicBezTo>
                  <a:lnTo>
                    <a:pt x="495" y="187"/>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10"/>
            <p:cNvSpPr/>
            <p:nvPr/>
          </p:nvSpPr>
          <p:spPr>
            <a:xfrm>
              <a:off x="713900" y="3682100"/>
              <a:ext cx="11975" cy="6375"/>
            </a:xfrm>
            <a:custGeom>
              <a:avLst/>
              <a:gdLst/>
              <a:ahLst/>
              <a:cxnLst/>
              <a:rect l="l" t="t" r="r" b="b"/>
              <a:pathLst>
                <a:path w="479" h="255" extrusionOk="0">
                  <a:moveTo>
                    <a:pt x="20" y="1"/>
                  </a:moveTo>
                  <a:cubicBezTo>
                    <a:pt x="15" y="7"/>
                    <a:pt x="9" y="18"/>
                    <a:pt x="7" y="26"/>
                  </a:cubicBezTo>
                  <a:lnTo>
                    <a:pt x="1" y="26"/>
                  </a:lnTo>
                  <a:lnTo>
                    <a:pt x="464" y="255"/>
                  </a:lnTo>
                  <a:cubicBezTo>
                    <a:pt x="467" y="249"/>
                    <a:pt x="470" y="241"/>
                    <a:pt x="472" y="238"/>
                  </a:cubicBezTo>
                  <a:lnTo>
                    <a:pt x="478" y="232"/>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10"/>
            <p:cNvSpPr/>
            <p:nvPr/>
          </p:nvSpPr>
          <p:spPr>
            <a:xfrm>
              <a:off x="702625" y="3710625"/>
              <a:ext cx="12575" cy="4575"/>
            </a:xfrm>
            <a:custGeom>
              <a:avLst/>
              <a:gdLst/>
              <a:ahLst/>
              <a:cxnLst/>
              <a:rect l="l" t="t" r="r" b="b"/>
              <a:pathLst>
                <a:path w="503" h="183" extrusionOk="0">
                  <a:moveTo>
                    <a:pt x="11" y="1"/>
                  </a:moveTo>
                  <a:lnTo>
                    <a:pt x="8" y="12"/>
                  </a:lnTo>
                  <a:cubicBezTo>
                    <a:pt x="3" y="18"/>
                    <a:pt x="3" y="20"/>
                    <a:pt x="0" y="29"/>
                  </a:cubicBezTo>
                  <a:lnTo>
                    <a:pt x="491" y="182"/>
                  </a:lnTo>
                  <a:lnTo>
                    <a:pt x="502" y="157"/>
                  </a:lnTo>
                  <a:lnTo>
                    <a:pt x="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10"/>
            <p:cNvSpPr/>
            <p:nvPr/>
          </p:nvSpPr>
          <p:spPr>
            <a:xfrm>
              <a:off x="745575" y="3636775"/>
              <a:ext cx="9925" cy="9375"/>
            </a:xfrm>
            <a:custGeom>
              <a:avLst/>
              <a:gdLst/>
              <a:ahLst/>
              <a:cxnLst/>
              <a:rect l="l" t="t" r="r" b="b"/>
              <a:pathLst>
                <a:path w="397" h="375" extrusionOk="0">
                  <a:moveTo>
                    <a:pt x="20" y="1"/>
                  </a:moveTo>
                  <a:lnTo>
                    <a:pt x="1" y="17"/>
                  </a:lnTo>
                  <a:lnTo>
                    <a:pt x="1" y="23"/>
                  </a:lnTo>
                  <a:lnTo>
                    <a:pt x="377" y="374"/>
                  </a:lnTo>
                  <a:lnTo>
                    <a:pt x="377" y="372"/>
                  </a:lnTo>
                  <a:cubicBezTo>
                    <a:pt x="386" y="363"/>
                    <a:pt x="391" y="360"/>
                    <a:pt x="397" y="352"/>
                  </a:cubicBez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10"/>
            <p:cNvSpPr/>
            <p:nvPr/>
          </p:nvSpPr>
          <p:spPr>
            <a:xfrm>
              <a:off x="711325" y="3687625"/>
              <a:ext cx="12100" cy="6025"/>
            </a:xfrm>
            <a:custGeom>
              <a:avLst/>
              <a:gdLst/>
              <a:ahLst/>
              <a:cxnLst/>
              <a:rect l="l" t="t" r="r" b="b"/>
              <a:pathLst>
                <a:path w="484" h="241" extrusionOk="0">
                  <a:moveTo>
                    <a:pt x="15" y="0"/>
                  </a:moveTo>
                  <a:cubicBezTo>
                    <a:pt x="12" y="11"/>
                    <a:pt x="9" y="17"/>
                    <a:pt x="4" y="25"/>
                  </a:cubicBezTo>
                  <a:lnTo>
                    <a:pt x="1" y="28"/>
                  </a:lnTo>
                  <a:lnTo>
                    <a:pt x="469" y="240"/>
                  </a:lnTo>
                  <a:cubicBezTo>
                    <a:pt x="472" y="237"/>
                    <a:pt x="472" y="235"/>
                    <a:pt x="475" y="226"/>
                  </a:cubicBezTo>
                  <a:cubicBezTo>
                    <a:pt x="478" y="223"/>
                    <a:pt x="478" y="221"/>
                    <a:pt x="483" y="215"/>
                  </a:cubicBezTo>
                  <a:lnTo>
                    <a:pt x="483" y="212"/>
                  </a:lnTo>
                  <a:lnTo>
                    <a:pt x="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10"/>
            <p:cNvSpPr/>
            <p:nvPr/>
          </p:nvSpPr>
          <p:spPr>
            <a:xfrm>
              <a:off x="708900" y="3693275"/>
              <a:ext cx="12150" cy="5675"/>
            </a:xfrm>
            <a:custGeom>
              <a:avLst/>
              <a:gdLst/>
              <a:ahLst/>
              <a:cxnLst/>
              <a:rect l="l" t="t" r="r" b="b"/>
              <a:pathLst>
                <a:path w="486" h="227" extrusionOk="0">
                  <a:moveTo>
                    <a:pt x="11" y="0"/>
                  </a:moveTo>
                  <a:cubicBezTo>
                    <a:pt x="6" y="9"/>
                    <a:pt x="3" y="14"/>
                    <a:pt x="3" y="23"/>
                  </a:cubicBezTo>
                  <a:lnTo>
                    <a:pt x="0" y="28"/>
                  </a:lnTo>
                  <a:lnTo>
                    <a:pt x="474" y="226"/>
                  </a:lnTo>
                  <a:cubicBezTo>
                    <a:pt x="477" y="215"/>
                    <a:pt x="480" y="210"/>
                    <a:pt x="486" y="207"/>
                  </a:cubicBezTo>
                  <a:lnTo>
                    <a:pt x="486" y="204"/>
                  </a:lnTo>
                  <a:lnTo>
                    <a:pt x="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10"/>
            <p:cNvSpPr/>
            <p:nvPr/>
          </p:nvSpPr>
          <p:spPr>
            <a:xfrm>
              <a:off x="700875" y="3716500"/>
              <a:ext cx="12575" cy="4200"/>
            </a:xfrm>
            <a:custGeom>
              <a:avLst/>
              <a:gdLst/>
              <a:ahLst/>
              <a:cxnLst/>
              <a:rect l="l" t="t" r="r" b="b"/>
              <a:pathLst>
                <a:path w="503" h="168" extrusionOk="0">
                  <a:moveTo>
                    <a:pt x="9" y="0"/>
                  </a:moveTo>
                  <a:lnTo>
                    <a:pt x="9" y="6"/>
                  </a:lnTo>
                  <a:cubicBezTo>
                    <a:pt x="3" y="14"/>
                    <a:pt x="3" y="20"/>
                    <a:pt x="0" y="28"/>
                  </a:cubicBezTo>
                  <a:lnTo>
                    <a:pt x="0" y="31"/>
                  </a:lnTo>
                  <a:lnTo>
                    <a:pt x="497" y="168"/>
                  </a:lnTo>
                  <a:cubicBezTo>
                    <a:pt x="497" y="159"/>
                    <a:pt x="500" y="157"/>
                    <a:pt x="500" y="148"/>
                  </a:cubicBezTo>
                  <a:lnTo>
                    <a:pt x="502" y="134"/>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10"/>
            <p:cNvSpPr/>
            <p:nvPr/>
          </p:nvSpPr>
          <p:spPr>
            <a:xfrm>
              <a:off x="805275" y="3594300"/>
              <a:ext cx="6100" cy="12025"/>
            </a:xfrm>
            <a:custGeom>
              <a:avLst/>
              <a:gdLst/>
              <a:ahLst/>
              <a:cxnLst/>
              <a:rect l="l" t="t" r="r" b="b"/>
              <a:pathLst>
                <a:path w="244" h="481" extrusionOk="0">
                  <a:moveTo>
                    <a:pt x="31" y="1"/>
                  </a:moveTo>
                  <a:cubicBezTo>
                    <a:pt x="23" y="6"/>
                    <a:pt x="17" y="9"/>
                    <a:pt x="6" y="12"/>
                  </a:cubicBezTo>
                  <a:lnTo>
                    <a:pt x="1" y="12"/>
                  </a:lnTo>
                  <a:lnTo>
                    <a:pt x="215" y="480"/>
                  </a:lnTo>
                  <a:cubicBezTo>
                    <a:pt x="224" y="475"/>
                    <a:pt x="232" y="472"/>
                    <a:pt x="241" y="469"/>
                  </a:cubicBezTo>
                  <a:lnTo>
                    <a:pt x="243" y="466"/>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10"/>
            <p:cNvSpPr/>
            <p:nvPr/>
          </p:nvSpPr>
          <p:spPr>
            <a:xfrm>
              <a:off x="811075" y="3591850"/>
              <a:ext cx="5675" cy="12175"/>
            </a:xfrm>
            <a:custGeom>
              <a:avLst/>
              <a:gdLst/>
              <a:ahLst/>
              <a:cxnLst/>
              <a:rect l="l" t="t" r="r" b="b"/>
              <a:pathLst>
                <a:path w="227" h="487" extrusionOk="0">
                  <a:moveTo>
                    <a:pt x="28" y="1"/>
                  </a:moveTo>
                  <a:cubicBezTo>
                    <a:pt x="17" y="7"/>
                    <a:pt x="11" y="9"/>
                    <a:pt x="3" y="12"/>
                  </a:cubicBezTo>
                  <a:lnTo>
                    <a:pt x="0" y="12"/>
                  </a:lnTo>
                  <a:lnTo>
                    <a:pt x="195" y="486"/>
                  </a:lnTo>
                  <a:lnTo>
                    <a:pt x="207" y="484"/>
                  </a:lnTo>
                  <a:cubicBezTo>
                    <a:pt x="212" y="481"/>
                    <a:pt x="218" y="481"/>
                    <a:pt x="223" y="475"/>
                  </a:cubicBezTo>
                  <a:lnTo>
                    <a:pt x="226" y="475"/>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10"/>
            <p:cNvSpPr/>
            <p:nvPr/>
          </p:nvSpPr>
          <p:spPr>
            <a:xfrm>
              <a:off x="799700" y="3596825"/>
              <a:ext cx="6450" cy="12000"/>
            </a:xfrm>
            <a:custGeom>
              <a:avLst/>
              <a:gdLst/>
              <a:ahLst/>
              <a:cxnLst/>
              <a:rect l="l" t="t" r="r" b="b"/>
              <a:pathLst>
                <a:path w="258" h="480" extrusionOk="0">
                  <a:moveTo>
                    <a:pt x="31" y="0"/>
                  </a:moveTo>
                  <a:lnTo>
                    <a:pt x="23" y="8"/>
                  </a:lnTo>
                  <a:cubicBezTo>
                    <a:pt x="14" y="11"/>
                    <a:pt x="12" y="17"/>
                    <a:pt x="6" y="17"/>
                  </a:cubicBezTo>
                  <a:lnTo>
                    <a:pt x="0" y="20"/>
                  </a:lnTo>
                  <a:lnTo>
                    <a:pt x="232" y="480"/>
                  </a:lnTo>
                  <a:lnTo>
                    <a:pt x="257" y="466"/>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10"/>
            <p:cNvSpPr/>
            <p:nvPr/>
          </p:nvSpPr>
          <p:spPr>
            <a:xfrm>
              <a:off x="789025" y="3602675"/>
              <a:ext cx="7075" cy="11525"/>
            </a:xfrm>
            <a:custGeom>
              <a:avLst/>
              <a:gdLst/>
              <a:ahLst/>
              <a:cxnLst/>
              <a:rect l="l" t="t" r="r" b="b"/>
              <a:pathLst>
                <a:path w="283" h="461" extrusionOk="0">
                  <a:moveTo>
                    <a:pt x="26" y="0"/>
                  </a:moveTo>
                  <a:cubicBezTo>
                    <a:pt x="17" y="9"/>
                    <a:pt x="12" y="12"/>
                    <a:pt x="3" y="14"/>
                  </a:cubicBezTo>
                  <a:lnTo>
                    <a:pt x="1" y="20"/>
                  </a:lnTo>
                  <a:lnTo>
                    <a:pt x="257" y="461"/>
                  </a:lnTo>
                  <a:cubicBezTo>
                    <a:pt x="266" y="458"/>
                    <a:pt x="268" y="455"/>
                    <a:pt x="271" y="450"/>
                  </a:cubicBezTo>
                  <a:lnTo>
                    <a:pt x="282" y="444"/>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10"/>
            <p:cNvSpPr/>
            <p:nvPr/>
          </p:nvSpPr>
          <p:spPr>
            <a:xfrm>
              <a:off x="749975" y="3632325"/>
              <a:ext cx="9500" cy="9700"/>
            </a:xfrm>
            <a:custGeom>
              <a:avLst/>
              <a:gdLst/>
              <a:ahLst/>
              <a:cxnLst/>
              <a:rect l="l" t="t" r="r" b="b"/>
              <a:pathLst>
                <a:path w="380" h="388" extrusionOk="0">
                  <a:moveTo>
                    <a:pt x="20" y="0"/>
                  </a:moveTo>
                  <a:cubicBezTo>
                    <a:pt x="14" y="11"/>
                    <a:pt x="6" y="14"/>
                    <a:pt x="0" y="22"/>
                  </a:cubicBezTo>
                  <a:lnTo>
                    <a:pt x="0" y="25"/>
                  </a:lnTo>
                  <a:lnTo>
                    <a:pt x="363" y="388"/>
                  </a:lnTo>
                  <a:cubicBezTo>
                    <a:pt x="366" y="385"/>
                    <a:pt x="369" y="382"/>
                    <a:pt x="369" y="374"/>
                  </a:cubicBezTo>
                  <a:lnTo>
                    <a:pt x="380" y="36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10"/>
            <p:cNvSpPr/>
            <p:nvPr/>
          </p:nvSpPr>
          <p:spPr>
            <a:xfrm>
              <a:off x="794250" y="3599675"/>
              <a:ext cx="6800" cy="11750"/>
            </a:xfrm>
            <a:custGeom>
              <a:avLst/>
              <a:gdLst/>
              <a:ahLst/>
              <a:cxnLst/>
              <a:rect l="l" t="t" r="r" b="b"/>
              <a:pathLst>
                <a:path w="272" h="470" extrusionOk="0">
                  <a:moveTo>
                    <a:pt x="29" y="0"/>
                  </a:moveTo>
                  <a:cubicBezTo>
                    <a:pt x="20" y="3"/>
                    <a:pt x="12" y="6"/>
                    <a:pt x="4" y="14"/>
                  </a:cubicBezTo>
                  <a:lnTo>
                    <a:pt x="1" y="17"/>
                  </a:lnTo>
                  <a:lnTo>
                    <a:pt x="244" y="469"/>
                  </a:lnTo>
                  <a:lnTo>
                    <a:pt x="255" y="464"/>
                  </a:lnTo>
                  <a:cubicBezTo>
                    <a:pt x="263" y="461"/>
                    <a:pt x="266" y="455"/>
                    <a:pt x="269" y="455"/>
                  </a:cubicBezTo>
                  <a:lnTo>
                    <a:pt x="271" y="455"/>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10"/>
            <p:cNvSpPr/>
            <p:nvPr/>
          </p:nvSpPr>
          <p:spPr>
            <a:xfrm>
              <a:off x="783650" y="3605750"/>
              <a:ext cx="7500" cy="11525"/>
            </a:xfrm>
            <a:custGeom>
              <a:avLst/>
              <a:gdLst/>
              <a:ahLst/>
              <a:cxnLst/>
              <a:rect l="l" t="t" r="r" b="b"/>
              <a:pathLst>
                <a:path w="300" h="461" extrusionOk="0">
                  <a:moveTo>
                    <a:pt x="31" y="0"/>
                  </a:moveTo>
                  <a:cubicBezTo>
                    <a:pt x="20" y="8"/>
                    <a:pt x="12" y="11"/>
                    <a:pt x="6" y="17"/>
                  </a:cubicBezTo>
                  <a:lnTo>
                    <a:pt x="1" y="22"/>
                  </a:lnTo>
                  <a:lnTo>
                    <a:pt x="271" y="458"/>
                  </a:lnTo>
                  <a:lnTo>
                    <a:pt x="274" y="460"/>
                  </a:lnTo>
                  <a:lnTo>
                    <a:pt x="277" y="460"/>
                  </a:lnTo>
                  <a:lnTo>
                    <a:pt x="277" y="458"/>
                  </a:lnTo>
                  <a:cubicBezTo>
                    <a:pt x="285" y="449"/>
                    <a:pt x="291" y="446"/>
                    <a:pt x="299" y="444"/>
                  </a:cubicBezTo>
                  <a:lnTo>
                    <a:pt x="299" y="441"/>
                  </a:ln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10"/>
            <p:cNvSpPr/>
            <p:nvPr/>
          </p:nvSpPr>
          <p:spPr>
            <a:xfrm>
              <a:off x="737475" y="3646050"/>
              <a:ext cx="10425" cy="8750"/>
            </a:xfrm>
            <a:custGeom>
              <a:avLst/>
              <a:gdLst/>
              <a:ahLst/>
              <a:cxnLst/>
              <a:rect l="l" t="t" r="r" b="b"/>
              <a:pathLst>
                <a:path w="417" h="350" extrusionOk="0">
                  <a:moveTo>
                    <a:pt x="23" y="1"/>
                  </a:moveTo>
                  <a:lnTo>
                    <a:pt x="12" y="9"/>
                  </a:lnTo>
                  <a:lnTo>
                    <a:pt x="1" y="20"/>
                  </a:lnTo>
                  <a:lnTo>
                    <a:pt x="1" y="23"/>
                  </a:lnTo>
                  <a:lnTo>
                    <a:pt x="400" y="349"/>
                  </a:lnTo>
                  <a:cubicBezTo>
                    <a:pt x="405" y="341"/>
                    <a:pt x="408" y="335"/>
                    <a:pt x="417" y="330"/>
                  </a:cubicBezTo>
                  <a:lnTo>
                    <a:pt x="417" y="327"/>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10"/>
            <p:cNvSpPr/>
            <p:nvPr/>
          </p:nvSpPr>
          <p:spPr>
            <a:xfrm>
              <a:off x="763650" y="3620050"/>
              <a:ext cx="8675" cy="10475"/>
            </a:xfrm>
            <a:custGeom>
              <a:avLst/>
              <a:gdLst/>
              <a:ahLst/>
              <a:cxnLst/>
              <a:rect l="l" t="t" r="r" b="b"/>
              <a:pathLst>
                <a:path w="347" h="419" extrusionOk="0">
                  <a:moveTo>
                    <a:pt x="22" y="0"/>
                  </a:moveTo>
                  <a:lnTo>
                    <a:pt x="11" y="11"/>
                  </a:lnTo>
                  <a:lnTo>
                    <a:pt x="0" y="22"/>
                  </a:lnTo>
                  <a:lnTo>
                    <a:pt x="324" y="418"/>
                  </a:lnTo>
                  <a:cubicBezTo>
                    <a:pt x="335" y="416"/>
                    <a:pt x="338" y="407"/>
                    <a:pt x="346" y="402"/>
                  </a:cubicBezTo>
                  <a:lnTo>
                    <a:pt x="2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10"/>
            <p:cNvSpPr/>
            <p:nvPr/>
          </p:nvSpPr>
          <p:spPr>
            <a:xfrm>
              <a:off x="754375" y="3628125"/>
              <a:ext cx="9350" cy="9925"/>
            </a:xfrm>
            <a:custGeom>
              <a:avLst/>
              <a:gdLst/>
              <a:ahLst/>
              <a:cxnLst/>
              <a:rect l="l" t="t" r="r" b="b"/>
              <a:pathLst>
                <a:path w="374" h="397" extrusionOk="0">
                  <a:moveTo>
                    <a:pt x="22" y="1"/>
                  </a:moveTo>
                  <a:cubicBezTo>
                    <a:pt x="20" y="6"/>
                    <a:pt x="14" y="9"/>
                    <a:pt x="8" y="12"/>
                  </a:cubicBezTo>
                  <a:lnTo>
                    <a:pt x="0" y="20"/>
                  </a:lnTo>
                  <a:lnTo>
                    <a:pt x="349" y="397"/>
                  </a:lnTo>
                  <a:lnTo>
                    <a:pt x="354" y="391"/>
                  </a:lnTo>
                  <a:cubicBezTo>
                    <a:pt x="360" y="388"/>
                    <a:pt x="363" y="383"/>
                    <a:pt x="371" y="377"/>
                  </a:cubicBezTo>
                  <a:lnTo>
                    <a:pt x="374" y="374"/>
                  </a:lnTo>
                  <a:lnTo>
                    <a:pt x="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10"/>
            <p:cNvSpPr/>
            <p:nvPr/>
          </p:nvSpPr>
          <p:spPr>
            <a:xfrm>
              <a:off x="773400" y="3612575"/>
              <a:ext cx="8050" cy="10900"/>
            </a:xfrm>
            <a:custGeom>
              <a:avLst/>
              <a:gdLst/>
              <a:ahLst/>
              <a:cxnLst/>
              <a:rect l="l" t="t" r="r" b="b"/>
              <a:pathLst>
                <a:path w="322" h="436" extrusionOk="0">
                  <a:moveTo>
                    <a:pt x="26" y="1"/>
                  </a:moveTo>
                  <a:lnTo>
                    <a:pt x="1" y="17"/>
                  </a:lnTo>
                  <a:lnTo>
                    <a:pt x="302" y="436"/>
                  </a:lnTo>
                  <a:lnTo>
                    <a:pt x="305" y="436"/>
                  </a:lnTo>
                  <a:lnTo>
                    <a:pt x="305" y="433"/>
                  </a:lnTo>
                  <a:lnTo>
                    <a:pt x="321" y="419"/>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10"/>
            <p:cNvSpPr/>
            <p:nvPr/>
          </p:nvSpPr>
          <p:spPr>
            <a:xfrm>
              <a:off x="778350" y="3609100"/>
              <a:ext cx="7775" cy="11025"/>
            </a:xfrm>
            <a:custGeom>
              <a:avLst/>
              <a:gdLst/>
              <a:ahLst/>
              <a:cxnLst/>
              <a:rect l="l" t="t" r="r" b="b"/>
              <a:pathLst>
                <a:path w="311" h="441" extrusionOk="0">
                  <a:moveTo>
                    <a:pt x="29" y="0"/>
                  </a:moveTo>
                  <a:cubicBezTo>
                    <a:pt x="23" y="6"/>
                    <a:pt x="15" y="8"/>
                    <a:pt x="9" y="14"/>
                  </a:cubicBezTo>
                  <a:lnTo>
                    <a:pt x="1" y="17"/>
                  </a:lnTo>
                  <a:lnTo>
                    <a:pt x="288" y="441"/>
                  </a:lnTo>
                  <a:lnTo>
                    <a:pt x="291" y="438"/>
                  </a:lnTo>
                  <a:cubicBezTo>
                    <a:pt x="294" y="435"/>
                    <a:pt x="299" y="432"/>
                    <a:pt x="302" y="432"/>
                  </a:cubicBezTo>
                  <a:cubicBezTo>
                    <a:pt x="305" y="427"/>
                    <a:pt x="308" y="424"/>
                    <a:pt x="310" y="424"/>
                  </a:cubicBez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10"/>
            <p:cNvSpPr/>
            <p:nvPr/>
          </p:nvSpPr>
          <p:spPr>
            <a:xfrm>
              <a:off x="768450" y="3616200"/>
              <a:ext cx="8475" cy="10700"/>
            </a:xfrm>
            <a:custGeom>
              <a:avLst/>
              <a:gdLst/>
              <a:ahLst/>
              <a:cxnLst/>
              <a:rect l="l" t="t" r="r" b="b"/>
              <a:pathLst>
                <a:path w="339" h="428" extrusionOk="0">
                  <a:moveTo>
                    <a:pt x="28" y="1"/>
                  </a:moveTo>
                  <a:lnTo>
                    <a:pt x="1" y="17"/>
                  </a:lnTo>
                  <a:lnTo>
                    <a:pt x="313" y="427"/>
                  </a:lnTo>
                  <a:cubicBezTo>
                    <a:pt x="324" y="419"/>
                    <a:pt x="330" y="416"/>
                    <a:pt x="335" y="408"/>
                  </a:cubicBezTo>
                  <a:lnTo>
                    <a:pt x="338" y="408"/>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10"/>
            <p:cNvSpPr/>
            <p:nvPr/>
          </p:nvSpPr>
          <p:spPr>
            <a:xfrm>
              <a:off x="1054200" y="3810850"/>
              <a:ext cx="12725" cy="4075"/>
            </a:xfrm>
            <a:custGeom>
              <a:avLst/>
              <a:gdLst/>
              <a:ahLst/>
              <a:cxnLst/>
              <a:rect l="l" t="t" r="r" b="b"/>
              <a:pathLst>
                <a:path w="509" h="163" extrusionOk="0">
                  <a:moveTo>
                    <a:pt x="12" y="1"/>
                  </a:moveTo>
                  <a:lnTo>
                    <a:pt x="9" y="9"/>
                  </a:lnTo>
                  <a:cubicBezTo>
                    <a:pt x="6" y="15"/>
                    <a:pt x="6" y="23"/>
                    <a:pt x="0" y="29"/>
                  </a:cubicBezTo>
                  <a:lnTo>
                    <a:pt x="0" y="34"/>
                  </a:lnTo>
                  <a:lnTo>
                    <a:pt x="497" y="163"/>
                  </a:lnTo>
                  <a:cubicBezTo>
                    <a:pt x="503" y="149"/>
                    <a:pt x="503" y="140"/>
                    <a:pt x="508" y="132"/>
                  </a:cubicBezTo>
                  <a:lnTo>
                    <a:pt x="1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10"/>
            <p:cNvSpPr/>
            <p:nvPr/>
          </p:nvSpPr>
          <p:spPr>
            <a:xfrm>
              <a:off x="947475" y="3931175"/>
              <a:ext cx="5475" cy="12225"/>
            </a:xfrm>
            <a:custGeom>
              <a:avLst/>
              <a:gdLst/>
              <a:ahLst/>
              <a:cxnLst/>
              <a:rect l="l" t="t" r="r" b="b"/>
              <a:pathLst>
                <a:path w="219" h="489" extrusionOk="0">
                  <a:moveTo>
                    <a:pt x="26" y="0"/>
                  </a:moveTo>
                  <a:lnTo>
                    <a:pt x="1" y="11"/>
                  </a:lnTo>
                  <a:lnTo>
                    <a:pt x="191" y="488"/>
                  </a:lnTo>
                  <a:lnTo>
                    <a:pt x="219" y="480"/>
                  </a:lnTo>
                  <a:lnTo>
                    <a:pt x="2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10"/>
            <p:cNvSpPr/>
            <p:nvPr/>
          </p:nvSpPr>
          <p:spPr>
            <a:xfrm>
              <a:off x="905850" y="3579175"/>
              <a:ext cx="2400" cy="12850"/>
            </a:xfrm>
            <a:custGeom>
              <a:avLst/>
              <a:gdLst/>
              <a:ahLst/>
              <a:cxnLst/>
              <a:rect l="l" t="t" r="r" b="b"/>
              <a:pathLst>
                <a:path w="96" h="514" extrusionOk="0">
                  <a:moveTo>
                    <a:pt x="67" y="0"/>
                  </a:moveTo>
                  <a:lnTo>
                    <a:pt x="0" y="508"/>
                  </a:lnTo>
                  <a:lnTo>
                    <a:pt x="3" y="508"/>
                  </a:lnTo>
                  <a:cubicBezTo>
                    <a:pt x="12" y="514"/>
                    <a:pt x="20" y="514"/>
                    <a:pt x="28" y="514"/>
                  </a:cubicBezTo>
                  <a:lnTo>
                    <a:pt x="95" y="3"/>
                  </a:lnTo>
                  <a:lnTo>
                    <a:pt x="90" y="3"/>
                  </a:lnTo>
                  <a:cubicBezTo>
                    <a:pt x="90" y="4"/>
                    <a:pt x="89" y="5"/>
                    <a:pt x="88" y="5"/>
                  </a:cubicBezTo>
                  <a:cubicBezTo>
                    <a:pt x="86" y="5"/>
                    <a:pt x="84" y="4"/>
                    <a:pt x="81" y="3"/>
                  </a:cubicBezTo>
                  <a:lnTo>
                    <a:pt x="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10"/>
            <p:cNvSpPr/>
            <p:nvPr/>
          </p:nvSpPr>
          <p:spPr>
            <a:xfrm>
              <a:off x="958025" y="3926575"/>
              <a:ext cx="6225" cy="12075"/>
            </a:xfrm>
            <a:custGeom>
              <a:avLst/>
              <a:gdLst/>
              <a:ahLst/>
              <a:cxnLst/>
              <a:rect l="l" t="t" r="r" b="b"/>
              <a:pathLst>
                <a:path w="249" h="483" extrusionOk="0">
                  <a:moveTo>
                    <a:pt x="28" y="0"/>
                  </a:moveTo>
                  <a:lnTo>
                    <a:pt x="25" y="3"/>
                  </a:lnTo>
                  <a:cubicBezTo>
                    <a:pt x="17" y="8"/>
                    <a:pt x="9" y="11"/>
                    <a:pt x="0" y="14"/>
                  </a:cubicBezTo>
                  <a:lnTo>
                    <a:pt x="0" y="17"/>
                  </a:lnTo>
                  <a:lnTo>
                    <a:pt x="221" y="483"/>
                  </a:lnTo>
                  <a:cubicBezTo>
                    <a:pt x="232" y="474"/>
                    <a:pt x="240" y="472"/>
                    <a:pt x="249" y="469"/>
                  </a:cubicBezTo>
                  <a:lnTo>
                    <a:pt x="34"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10"/>
            <p:cNvSpPr/>
            <p:nvPr/>
          </p:nvSpPr>
          <p:spPr>
            <a:xfrm>
              <a:off x="952850" y="3928925"/>
              <a:ext cx="5750" cy="12175"/>
            </a:xfrm>
            <a:custGeom>
              <a:avLst/>
              <a:gdLst/>
              <a:ahLst/>
              <a:cxnLst/>
              <a:rect l="l" t="t" r="r" b="b"/>
              <a:pathLst>
                <a:path w="230" h="487" extrusionOk="0">
                  <a:moveTo>
                    <a:pt x="29" y="1"/>
                  </a:moveTo>
                  <a:lnTo>
                    <a:pt x="1" y="12"/>
                  </a:lnTo>
                  <a:lnTo>
                    <a:pt x="202" y="486"/>
                  </a:lnTo>
                  <a:cubicBezTo>
                    <a:pt x="213" y="481"/>
                    <a:pt x="218" y="478"/>
                    <a:pt x="230" y="475"/>
                  </a:cubicBezTo>
                  <a:lnTo>
                    <a:pt x="29" y="4"/>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10"/>
            <p:cNvSpPr/>
            <p:nvPr/>
          </p:nvSpPr>
          <p:spPr>
            <a:xfrm>
              <a:off x="960600" y="3596750"/>
              <a:ext cx="6450" cy="11875"/>
            </a:xfrm>
            <a:custGeom>
              <a:avLst/>
              <a:gdLst/>
              <a:ahLst/>
              <a:cxnLst/>
              <a:rect l="l" t="t" r="r" b="b"/>
              <a:pathLst>
                <a:path w="258" h="475" extrusionOk="0">
                  <a:moveTo>
                    <a:pt x="229" y="0"/>
                  </a:moveTo>
                  <a:lnTo>
                    <a:pt x="3" y="461"/>
                  </a:lnTo>
                  <a:lnTo>
                    <a:pt x="0" y="466"/>
                  </a:lnTo>
                  <a:lnTo>
                    <a:pt x="3" y="466"/>
                  </a:lnTo>
                  <a:cubicBezTo>
                    <a:pt x="12" y="469"/>
                    <a:pt x="20" y="472"/>
                    <a:pt x="28" y="475"/>
                  </a:cubicBezTo>
                  <a:lnTo>
                    <a:pt x="257" y="14"/>
                  </a:lnTo>
                  <a:lnTo>
                    <a:pt x="257" y="11"/>
                  </a:lnTo>
                  <a:lnTo>
                    <a:pt x="254" y="9"/>
                  </a:lnTo>
                  <a:cubicBezTo>
                    <a:pt x="243" y="9"/>
                    <a:pt x="238" y="6"/>
                    <a:pt x="22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10"/>
            <p:cNvSpPr/>
            <p:nvPr/>
          </p:nvSpPr>
          <p:spPr>
            <a:xfrm>
              <a:off x="955450" y="3594175"/>
              <a:ext cx="5875" cy="12000"/>
            </a:xfrm>
            <a:custGeom>
              <a:avLst/>
              <a:gdLst/>
              <a:ahLst/>
              <a:cxnLst/>
              <a:rect l="l" t="t" r="r" b="b"/>
              <a:pathLst>
                <a:path w="235" h="480" extrusionOk="0">
                  <a:moveTo>
                    <a:pt x="209" y="0"/>
                  </a:moveTo>
                  <a:lnTo>
                    <a:pt x="0" y="466"/>
                  </a:lnTo>
                  <a:lnTo>
                    <a:pt x="8" y="471"/>
                  </a:lnTo>
                  <a:lnTo>
                    <a:pt x="28" y="480"/>
                  </a:lnTo>
                  <a:lnTo>
                    <a:pt x="234" y="11"/>
                  </a:lnTo>
                  <a:cubicBezTo>
                    <a:pt x="223" y="6"/>
                    <a:pt x="218" y="3"/>
                    <a:pt x="2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10"/>
            <p:cNvSpPr/>
            <p:nvPr/>
          </p:nvSpPr>
          <p:spPr>
            <a:xfrm>
              <a:off x="950200" y="3591725"/>
              <a:ext cx="5600" cy="12225"/>
            </a:xfrm>
            <a:custGeom>
              <a:avLst/>
              <a:gdLst/>
              <a:ahLst/>
              <a:cxnLst/>
              <a:rect l="l" t="t" r="r" b="b"/>
              <a:pathLst>
                <a:path w="224" h="489" extrusionOk="0">
                  <a:moveTo>
                    <a:pt x="196" y="0"/>
                  </a:moveTo>
                  <a:lnTo>
                    <a:pt x="1" y="477"/>
                  </a:lnTo>
                  <a:lnTo>
                    <a:pt x="4" y="477"/>
                  </a:lnTo>
                  <a:cubicBezTo>
                    <a:pt x="9" y="480"/>
                    <a:pt x="15" y="483"/>
                    <a:pt x="23" y="483"/>
                  </a:cubicBezTo>
                  <a:lnTo>
                    <a:pt x="29" y="489"/>
                  </a:lnTo>
                  <a:lnTo>
                    <a:pt x="224" y="14"/>
                  </a:lnTo>
                  <a:lnTo>
                    <a:pt x="224" y="12"/>
                  </a:lnTo>
                  <a:cubicBezTo>
                    <a:pt x="213" y="6"/>
                    <a:pt x="207" y="3"/>
                    <a:pt x="196"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10"/>
            <p:cNvSpPr/>
            <p:nvPr/>
          </p:nvSpPr>
          <p:spPr>
            <a:xfrm>
              <a:off x="973300" y="3918550"/>
              <a:ext cx="7275" cy="11450"/>
            </a:xfrm>
            <a:custGeom>
              <a:avLst/>
              <a:gdLst/>
              <a:ahLst/>
              <a:cxnLst/>
              <a:rect l="l" t="t" r="r" b="b"/>
              <a:pathLst>
                <a:path w="291" h="458" extrusionOk="0">
                  <a:moveTo>
                    <a:pt x="25" y="0"/>
                  </a:moveTo>
                  <a:cubicBezTo>
                    <a:pt x="17" y="9"/>
                    <a:pt x="11" y="11"/>
                    <a:pt x="3" y="14"/>
                  </a:cubicBezTo>
                  <a:lnTo>
                    <a:pt x="0" y="17"/>
                  </a:lnTo>
                  <a:lnTo>
                    <a:pt x="262" y="458"/>
                  </a:lnTo>
                  <a:cubicBezTo>
                    <a:pt x="271" y="455"/>
                    <a:pt x="274" y="449"/>
                    <a:pt x="279" y="447"/>
                  </a:cubicBezTo>
                  <a:lnTo>
                    <a:pt x="290" y="441"/>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10"/>
            <p:cNvSpPr/>
            <p:nvPr/>
          </p:nvSpPr>
          <p:spPr>
            <a:xfrm>
              <a:off x="982975" y="3912325"/>
              <a:ext cx="7925" cy="11050"/>
            </a:xfrm>
            <a:custGeom>
              <a:avLst/>
              <a:gdLst/>
              <a:ahLst/>
              <a:cxnLst/>
              <a:rect l="l" t="t" r="r" b="b"/>
              <a:pathLst>
                <a:path w="317" h="442" extrusionOk="0">
                  <a:moveTo>
                    <a:pt x="23" y="1"/>
                  </a:moveTo>
                  <a:cubicBezTo>
                    <a:pt x="15" y="9"/>
                    <a:pt x="9" y="9"/>
                    <a:pt x="4" y="15"/>
                  </a:cubicBezTo>
                  <a:lnTo>
                    <a:pt x="1" y="21"/>
                  </a:lnTo>
                  <a:lnTo>
                    <a:pt x="288" y="442"/>
                  </a:lnTo>
                  <a:cubicBezTo>
                    <a:pt x="297" y="433"/>
                    <a:pt x="305" y="431"/>
                    <a:pt x="311" y="428"/>
                  </a:cubicBezTo>
                  <a:lnTo>
                    <a:pt x="316" y="425"/>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10"/>
            <p:cNvSpPr/>
            <p:nvPr/>
          </p:nvSpPr>
          <p:spPr>
            <a:xfrm>
              <a:off x="978100" y="3915400"/>
              <a:ext cx="7625" cy="11400"/>
            </a:xfrm>
            <a:custGeom>
              <a:avLst/>
              <a:gdLst/>
              <a:ahLst/>
              <a:cxnLst/>
              <a:rect l="l" t="t" r="r" b="b"/>
              <a:pathLst>
                <a:path w="305" h="456" extrusionOk="0">
                  <a:moveTo>
                    <a:pt x="26" y="1"/>
                  </a:moveTo>
                  <a:lnTo>
                    <a:pt x="26" y="4"/>
                  </a:lnTo>
                  <a:cubicBezTo>
                    <a:pt x="17" y="9"/>
                    <a:pt x="15" y="9"/>
                    <a:pt x="12" y="12"/>
                  </a:cubicBezTo>
                  <a:cubicBezTo>
                    <a:pt x="9" y="15"/>
                    <a:pt x="3" y="17"/>
                    <a:pt x="1" y="17"/>
                  </a:cubicBezTo>
                  <a:lnTo>
                    <a:pt x="1" y="20"/>
                  </a:lnTo>
                  <a:lnTo>
                    <a:pt x="277" y="455"/>
                  </a:lnTo>
                  <a:cubicBezTo>
                    <a:pt x="288" y="447"/>
                    <a:pt x="294" y="442"/>
                    <a:pt x="305" y="436"/>
                  </a:cubicBezTo>
                  <a:lnTo>
                    <a:pt x="29" y="4"/>
                  </a:ln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10"/>
            <p:cNvSpPr/>
            <p:nvPr/>
          </p:nvSpPr>
          <p:spPr>
            <a:xfrm>
              <a:off x="987600" y="3909000"/>
              <a:ext cx="8250" cy="10675"/>
            </a:xfrm>
            <a:custGeom>
              <a:avLst/>
              <a:gdLst/>
              <a:ahLst/>
              <a:cxnLst/>
              <a:rect l="l" t="t" r="r" b="b"/>
              <a:pathLst>
                <a:path w="330" h="427" extrusionOk="0">
                  <a:moveTo>
                    <a:pt x="25" y="0"/>
                  </a:moveTo>
                  <a:lnTo>
                    <a:pt x="0" y="17"/>
                  </a:lnTo>
                  <a:lnTo>
                    <a:pt x="304" y="427"/>
                  </a:lnTo>
                  <a:cubicBezTo>
                    <a:pt x="313" y="427"/>
                    <a:pt x="318" y="424"/>
                    <a:pt x="321" y="421"/>
                  </a:cubicBezTo>
                  <a:lnTo>
                    <a:pt x="329" y="413"/>
                  </a:lnTo>
                  <a:lnTo>
                    <a:pt x="25" y="3"/>
                  </a:lnTo>
                  <a:lnTo>
                    <a:pt x="2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10"/>
            <p:cNvSpPr/>
            <p:nvPr/>
          </p:nvSpPr>
          <p:spPr>
            <a:xfrm>
              <a:off x="963100" y="3924050"/>
              <a:ext cx="6525" cy="11825"/>
            </a:xfrm>
            <a:custGeom>
              <a:avLst/>
              <a:gdLst/>
              <a:ahLst/>
              <a:cxnLst/>
              <a:rect l="l" t="t" r="r" b="b"/>
              <a:pathLst>
                <a:path w="261" h="473" extrusionOk="0">
                  <a:moveTo>
                    <a:pt x="26" y="1"/>
                  </a:moveTo>
                  <a:cubicBezTo>
                    <a:pt x="18" y="3"/>
                    <a:pt x="9" y="6"/>
                    <a:pt x="1" y="12"/>
                  </a:cubicBezTo>
                  <a:lnTo>
                    <a:pt x="1" y="15"/>
                  </a:lnTo>
                  <a:lnTo>
                    <a:pt x="235" y="472"/>
                  </a:lnTo>
                  <a:cubicBezTo>
                    <a:pt x="246" y="467"/>
                    <a:pt x="255" y="464"/>
                    <a:pt x="260" y="461"/>
                  </a:cubicBezTo>
                  <a:lnTo>
                    <a:pt x="29" y="3"/>
                  </a:lnTo>
                  <a:lnTo>
                    <a:pt x="2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10"/>
            <p:cNvSpPr/>
            <p:nvPr/>
          </p:nvSpPr>
          <p:spPr>
            <a:xfrm>
              <a:off x="968275" y="3921325"/>
              <a:ext cx="6925" cy="11750"/>
            </a:xfrm>
            <a:custGeom>
              <a:avLst/>
              <a:gdLst/>
              <a:ahLst/>
              <a:cxnLst/>
              <a:rect l="l" t="t" r="r" b="b"/>
              <a:pathLst>
                <a:path w="277" h="470" extrusionOk="0">
                  <a:moveTo>
                    <a:pt x="28" y="1"/>
                  </a:moveTo>
                  <a:lnTo>
                    <a:pt x="20" y="4"/>
                  </a:lnTo>
                  <a:cubicBezTo>
                    <a:pt x="14" y="9"/>
                    <a:pt x="11" y="12"/>
                    <a:pt x="3" y="15"/>
                  </a:cubicBezTo>
                  <a:lnTo>
                    <a:pt x="0" y="15"/>
                  </a:lnTo>
                  <a:lnTo>
                    <a:pt x="249" y="470"/>
                  </a:lnTo>
                  <a:cubicBezTo>
                    <a:pt x="257" y="464"/>
                    <a:pt x="263" y="458"/>
                    <a:pt x="268" y="458"/>
                  </a:cubicBezTo>
                  <a:lnTo>
                    <a:pt x="277" y="456"/>
                  </a:lnTo>
                  <a:lnTo>
                    <a:pt x="25" y="4"/>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10"/>
            <p:cNvSpPr/>
            <p:nvPr/>
          </p:nvSpPr>
          <p:spPr>
            <a:xfrm>
              <a:off x="965750" y="3599475"/>
              <a:ext cx="6725" cy="11800"/>
            </a:xfrm>
            <a:custGeom>
              <a:avLst/>
              <a:gdLst/>
              <a:ahLst/>
              <a:cxnLst/>
              <a:rect l="l" t="t" r="r" b="b"/>
              <a:pathLst>
                <a:path w="269" h="472" extrusionOk="0">
                  <a:moveTo>
                    <a:pt x="241" y="0"/>
                  </a:moveTo>
                  <a:lnTo>
                    <a:pt x="1" y="458"/>
                  </a:lnTo>
                  <a:lnTo>
                    <a:pt x="6" y="460"/>
                  </a:lnTo>
                  <a:lnTo>
                    <a:pt x="29" y="472"/>
                  </a:lnTo>
                  <a:lnTo>
                    <a:pt x="269" y="17"/>
                  </a:lnTo>
                  <a:cubicBezTo>
                    <a:pt x="258" y="11"/>
                    <a:pt x="252" y="8"/>
                    <a:pt x="24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10"/>
            <p:cNvSpPr/>
            <p:nvPr/>
          </p:nvSpPr>
          <p:spPr>
            <a:xfrm>
              <a:off x="1011450" y="3636500"/>
              <a:ext cx="9850" cy="9450"/>
            </a:xfrm>
            <a:custGeom>
              <a:avLst/>
              <a:gdLst/>
              <a:ahLst/>
              <a:cxnLst/>
              <a:rect l="l" t="t" r="r" b="b"/>
              <a:pathLst>
                <a:path w="394" h="378" extrusionOk="0">
                  <a:moveTo>
                    <a:pt x="371" y="0"/>
                  </a:moveTo>
                  <a:lnTo>
                    <a:pt x="0" y="355"/>
                  </a:lnTo>
                  <a:lnTo>
                    <a:pt x="3" y="358"/>
                  </a:lnTo>
                  <a:cubicBezTo>
                    <a:pt x="9" y="363"/>
                    <a:pt x="14" y="371"/>
                    <a:pt x="20" y="377"/>
                  </a:cubicBezTo>
                  <a:lnTo>
                    <a:pt x="394" y="26"/>
                  </a:lnTo>
                  <a:cubicBezTo>
                    <a:pt x="391" y="20"/>
                    <a:pt x="385" y="14"/>
                    <a:pt x="380" y="12"/>
                  </a:cubicBezTo>
                  <a:lnTo>
                    <a:pt x="3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10"/>
            <p:cNvSpPr/>
            <p:nvPr/>
          </p:nvSpPr>
          <p:spPr>
            <a:xfrm>
              <a:off x="1003225" y="3627925"/>
              <a:ext cx="9300" cy="9925"/>
            </a:xfrm>
            <a:custGeom>
              <a:avLst/>
              <a:gdLst/>
              <a:ahLst/>
              <a:cxnLst/>
              <a:rect l="l" t="t" r="r" b="b"/>
              <a:pathLst>
                <a:path w="372" h="397" extrusionOk="0">
                  <a:moveTo>
                    <a:pt x="352" y="0"/>
                  </a:moveTo>
                  <a:lnTo>
                    <a:pt x="3" y="377"/>
                  </a:lnTo>
                  <a:lnTo>
                    <a:pt x="0" y="380"/>
                  </a:lnTo>
                  <a:lnTo>
                    <a:pt x="22" y="396"/>
                  </a:lnTo>
                  <a:lnTo>
                    <a:pt x="371" y="20"/>
                  </a:lnTo>
                  <a:lnTo>
                    <a:pt x="363" y="14"/>
                  </a:lnTo>
                  <a:cubicBezTo>
                    <a:pt x="360" y="9"/>
                    <a:pt x="357" y="3"/>
                    <a:pt x="35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10"/>
            <p:cNvSpPr/>
            <p:nvPr/>
          </p:nvSpPr>
          <p:spPr>
            <a:xfrm>
              <a:off x="970850" y="3602475"/>
              <a:ext cx="7150" cy="11650"/>
            </a:xfrm>
            <a:custGeom>
              <a:avLst/>
              <a:gdLst/>
              <a:ahLst/>
              <a:cxnLst/>
              <a:rect l="l" t="t" r="r" b="b"/>
              <a:pathLst>
                <a:path w="286" h="466" extrusionOk="0">
                  <a:moveTo>
                    <a:pt x="257" y="0"/>
                  </a:moveTo>
                  <a:lnTo>
                    <a:pt x="1" y="449"/>
                  </a:lnTo>
                  <a:lnTo>
                    <a:pt x="6" y="452"/>
                  </a:lnTo>
                  <a:cubicBezTo>
                    <a:pt x="12" y="460"/>
                    <a:pt x="20" y="463"/>
                    <a:pt x="26" y="466"/>
                  </a:cubicBezTo>
                  <a:lnTo>
                    <a:pt x="28" y="466"/>
                  </a:lnTo>
                  <a:lnTo>
                    <a:pt x="285" y="20"/>
                  </a:lnTo>
                  <a:lnTo>
                    <a:pt x="280" y="17"/>
                  </a:lnTo>
                  <a:cubicBezTo>
                    <a:pt x="271" y="6"/>
                    <a:pt x="263" y="3"/>
                    <a:pt x="2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10"/>
            <p:cNvSpPr/>
            <p:nvPr/>
          </p:nvSpPr>
          <p:spPr>
            <a:xfrm>
              <a:off x="992125" y="3905500"/>
              <a:ext cx="8600" cy="10625"/>
            </a:xfrm>
            <a:custGeom>
              <a:avLst/>
              <a:gdLst/>
              <a:ahLst/>
              <a:cxnLst/>
              <a:rect l="l" t="t" r="r" b="b"/>
              <a:pathLst>
                <a:path w="344" h="425" extrusionOk="0">
                  <a:moveTo>
                    <a:pt x="23" y="1"/>
                  </a:moveTo>
                  <a:lnTo>
                    <a:pt x="23" y="3"/>
                  </a:lnTo>
                  <a:cubicBezTo>
                    <a:pt x="14" y="9"/>
                    <a:pt x="9" y="15"/>
                    <a:pt x="0" y="20"/>
                  </a:cubicBezTo>
                  <a:lnTo>
                    <a:pt x="318" y="425"/>
                  </a:lnTo>
                  <a:cubicBezTo>
                    <a:pt x="330" y="419"/>
                    <a:pt x="335" y="411"/>
                    <a:pt x="344" y="408"/>
                  </a:cubicBezTo>
                  <a:lnTo>
                    <a:pt x="26" y="3"/>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10"/>
            <p:cNvSpPr/>
            <p:nvPr/>
          </p:nvSpPr>
          <p:spPr>
            <a:xfrm>
              <a:off x="1022675" y="3650575"/>
              <a:ext cx="10625" cy="8550"/>
            </a:xfrm>
            <a:custGeom>
              <a:avLst/>
              <a:gdLst/>
              <a:ahLst/>
              <a:cxnLst/>
              <a:rect l="l" t="t" r="r" b="b"/>
              <a:pathLst>
                <a:path w="425" h="342" extrusionOk="0">
                  <a:moveTo>
                    <a:pt x="405" y="1"/>
                  </a:moveTo>
                  <a:lnTo>
                    <a:pt x="0" y="316"/>
                  </a:lnTo>
                  <a:lnTo>
                    <a:pt x="3" y="322"/>
                  </a:lnTo>
                  <a:cubicBezTo>
                    <a:pt x="6" y="325"/>
                    <a:pt x="12" y="330"/>
                    <a:pt x="14" y="336"/>
                  </a:cubicBezTo>
                  <a:lnTo>
                    <a:pt x="20" y="341"/>
                  </a:lnTo>
                  <a:lnTo>
                    <a:pt x="424" y="23"/>
                  </a:lnTo>
                  <a:cubicBezTo>
                    <a:pt x="419" y="18"/>
                    <a:pt x="416" y="9"/>
                    <a:pt x="410" y="7"/>
                  </a:cubicBezTo>
                  <a:lnTo>
                    <a:pt x="40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10"/>
            <p:cNvSpPr/>
            <p:nvPr/>
          </p:nvSpPr>
          <p:spPr>
            <a:xfrm>
              <a:off x="1043600" y="3687275"/>
              <a:ext cx="12025" cy="6100"/>
            </a:xfrm>
            <a:custGeom>
              <a:avLst/>
              <a:gdLst/>
              <a:ahLst/>
              <a:cxnLst/>
              <a:rect l="l" t="t" r="r" b="b"/>
              <a:pathLst>
                <a:path w="481" h="244" extrusionOk="0">
                  <a:moveTo>
                    <a:pt x="466" y="0"/>
                  </a:moveTo>
                  <a:lnTo>
                    <a:pt x="3" y="215"/>
                  </a:lnTo>
                  <a:lnTo>
                    <a:pt x="0" y="215"/>
                  </a:lnTo>
                  <a:lnTo>
                    <a:pt x="3" y="218"/>
                  </a:lnTo>
                  <a:cubicBezTo>
                    <a:pt x="6" y="226"/>
                    <a:pt x="11" y="235"/>
                    <a:pt x="14" y="243"/>
                  </a:cubicBezTo>
                  <a:lnTo>
                    <a:pt x="477" y="31"/>
                  </a:lnTo>
                  <a:lnTo>
                    <a:pt x="480" y="31"/>
                  </a:lnTo>
                  <a:lnTo>
                    <a:pt x="480" y="28"/>
                  </a:lnTo>
                  <a:lnTo>
                    <a:pt x="472" y="6"/>
                  </a:lnTo>
                  <a:lnTo>
                    <a:pt x="46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10"/>
            <p:cNvSpPr/>
            <p:nvPr/>
          </p:nvSpPr>
          <p:spPr>
            <a:xfrm>
              <a:off x="1045825" y="3692925"/>
              <a:ext cx="12175" cy="5800"/>
            </a:xfrm>
            <a:custGeom>
              <a:avLst/>
              <a:gdLst/>
              <a:ahLst/>
              <a:cxnLst/>
              <a:rect l="l" t="t" r="r" b="b"/>
              <a:pathLst>
                <a:path w="487" h="232" extrusionOk="0">
                  <a:moveTo>
                    <a:pt x="475" y="0"/>
                  </a:moveTo>
                  <a:lnTo>
                    <a:pt x="1" y="204"/>
                  </a:lnTo>
                  <a:lnTo>
                    <a:pt x="6" y="204"/>
                  </a:lnTo>
                  <a:cubicBezTo>
                    <a:pt x="6" y="210"/>
                    <a:pt x="9" y="212"/>
                    <a:pt x="9" y="218"/>
                  </a:cubicBezTo>
                  <a:cubicBezTo>
                    <a:pt x="12" y="221"/>
                    <a:pt x="15" y="224"/>
                    <a:pt x="15" y="232"/>
                  </a:cubicBezTo>
                  <a:lnTo>
                    <a:pt x="486" y="28"/>
                  </a:lnTo>
                  <a:lnTo>
                    <a:pt x="475" y="9"/>
                  </a:lnTo>
                  <a:lnTo>
                    <a:pt x="47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10"/>
            <p:cNvSpPr/>
            <p:nvPr/>
          </p:nvSpPr>
          <p:spPr>
            <a:xfrm>
              <a:off x="1051900" y="3710225"/>
              <a:ext cx="12575" cy="4700"/>
            </a:xfrm>
            <a:custGeom>
              <a:avLst/>
              <a:gdLst/>
              <a:ahLst/>
              <a:cxnLst/>
              <a:rect l="l" t="t" r="r" b="b"/>
              <a:pathLst>
                <a:path w="503" h="188" extrusionOk="0">
                  <a:moveTo>
                    <a:pt x="491" y="0"/>
                  </a:moveTo>
                  <a:lnTo>
                    <a:pt x="3" y="156"/>
                  </a:lnTo>
                  <a:lnTo>
                    <a:pt x="0" y="156"/>
                  </a:lnTo>
                  <a:lnTo>
                    <a:pt x="0" y="159"/>
                  </a:lnTo>
                  <a:cubicBezTo>
                    <a:pt x="3" y="168"/>
                    <a:pt x="3" y="170"/>
                    <a:pt x="6" y="176"/>
                  </a:cubicBezTo>
                  <a:lnTo>
                    <a:pt x="9" y="187"/>
                  </a:lnTo>
                  <a:lnTo>
                    <a:pt x="502" y="34"/>
                  </a:lnTo>
                  <a:cubicBezTo>
                    <a:pt x="497" y="28"/>
                    <a:pt x="497" y="23"/>
                    <a:pt x="494" y="17"/>
                  </a:cubicBezTo>
                  <a:lnTo>
                    <a:pt x="49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10"/>
            <p:cNvSpPr/>
            <p:nvPr/>
          </p:nvSpPr>
          <p:spPr>
            <a:xfrm>
              <a:off x="998950" y="3623800"/>
              <a:ext cx="9100" cy="10200"/>
            </a:xfrm>
            <a:custGeom>
              <a:avLst/>
              <a:gdLst/>
              <a:ahLst/>
              <a:cxnLst/>
              <a:rect l="l" t="t" r="r" b="b"/>
              <a:pathLst>
                <a:path w="364" h="408" extrusionOk="0">
                  <a:moveTo>
                    <a:pt x="338" y="1"/>
                  </a:moveTo>
                  <a:lnTo>
                    <a:pt x="4" y="388"/>
                  </a:lnTo>
                  <a:lnTo>
                    <a:pt x="1" y="388"/>
                  </a:lnTo>
                  <a:lnTo>
                    <a:pt x="6" y="394"/>
                  </a:lnTo>
                  <a:cubicBezTo>
                    <a:pt x="12" y="402"/>
                    <a:pt x="15" y="402"/>
                    <a:pt x="20" y="408"/>
                  </a:cubicBezTo>
                  <a:lnTo>
                    <a:pt x="364" y="17"/>
                  </a:lnTo>
                  <a:lnTo>
                    <a:pt x="358" y="17"/>
                  </a:lnTo>
                  <a:cubicBezTo>
                    <a:pt x="355" y="15"/>
                    <a:pt x="350" y="12"/>
                    <a:pt x="347" y="3"/>
                  </a:cubicBezTo>
                  <a:lnTo>
                    <a:pt x="3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10"/>
            <p:cNvSpPr/>
            <p:nvPr/>
          </p:nvSpPr>
          <p:spPr>
            <a:xfrm>
              <a:off x="975725" y="3605600"/>
              <a:ext cx="7350" cy="11325"/>
            </a:xfrm>
            <a:custGeom>
              <a:avLst/>
              <a:gdLst/>
              <a:ahLst/>
              <a:cxnLst/>
              <a:rect l="l" t="t" r="r" b="b"/>
              <a:pathLst>
                <a:path w="294" h="453" extrusionOk="0">
                  <a:moveTo>
                    <a:pt x="271" y="1"/>
                  </a:moveTo>
                  <a:lnTo>
                    <a:pt x="1" y="436"/>
                  </a:lnTo>
                  <a:lnTo>
                    <a:pt x="1" y="439"/>
                  </a:lnTo>
                  <a:cubicBezTo>
                    <a:pt x="9" y="441"/>
                    <a:pt x="15" y="447"/>
                    <a:pt x="18" y="450"/>
                  </a:cubicBezTo>
                  <a:lnTo>
                    <a:pt x="26" y="452"/>
                  </a:lnTo>
                  <a:lnTo>
                    <a:pt x="294" y="17"/>
                  </a:lnTo>
                  <a:lnTo>
                    <a:pt x="294" y="14"/>
                  </a:lnTo>
                  <a:cubicBezTo>
                    <a:pt x="291" y="9"/>
                    <a:pt x="285" y="6"/>
                    <a:pt x="280" y="6"/>
                  </a:cubicBezTo>
                  <a:lnTo>
                    <a:pt x="27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10"/>
            <p:cNvSpPr/>
            <p:nvPr/>
          </p:nvSpPr>
          <p:spPr>
            <a:xfrm>
              <a:off x="985350" y="3612425"/>
              <a:ext cx="8125" cy="10975"/>
            </a:xfrm>
            <a:custGeom>
              <a:avLst/>
              <a:gdLst/>
              <a:ahLst/>
              <a:cxnLst/>
              <a:rect l="l" t="t" r="r" b="b"/>
              <a:pathLst>
                <a:path w="325" h="439" extrusionOk="0">
                  <a:moveTo>
                    <a:pt x="299" y="1"/>
                  </a:moveTo>
                  <a:lnTo>
                    <a:pt x="4" y="419"/>
                  </a:lnTo>
                  <a:lnTo>
                    <a:pt x="1" y="419"/>
                  </a:lnTo>
                  <a:lnTo>
                    <a:pt x="1" y="428"/>
                  </a:lnTo>
                  <a:lnTo>
                    <a:pt x="4" y="425"/>
                  </a:lnTo>
                  <a:lnTo>
                    <a:pt x="26" y="439"/>
                  </a:lnTo>
                  <a:lnTo>
                    <a:pt x="324" y="23"/>
                  </a:lnTo>
                  <a:lnTo>
                    <a:pt x="322" y="20"/>
                  </a:lnTo>
                  <a:cubicBezTo>
                    <a:pt x="319" y="12"/>
                    <a:pt x="308" y="7"/>
                    <a:pt x="29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10"/>
            <p:cNvSpPr/>
            <p:nvPr/>
          </p:nvSpPr>
          <p:spPr>
            <a:xfrm>
              <a:off x="980625" y="3608875"/>
              <a:ext cx="7825" cy="11200"/>
            </a:xfrm>
            <a:custGeom>
              <a:avLst/>
              <a:gdLst/>
              <a:ahLst/>
              <a:cxnLst/>
              <a:rect l="l" t="t" r="r" b="b"/>
              <a:pathLst>
                <a:path w="313" h="448" extrusionOk="0">
                  <a:moveTo>
                    <a:pt x="285" y="1"/>
                  </a:moveTo>
                  <a:lnTo>
                    <a:pt x="0" y="430"/>
                  </a:lnTo>
                  <a:lnTo>
                    <a:pt x="0" y="433"/>
                  </a:lnTo>
                  <a:cubicBezTo>
                    <a:pt x="8" y="441"/>
                    <a:pt x="20" y="444"/>
                    <a:pt x="25" y="447"/>
                  </a:cubicBezTo>
                  <a:lnTo>
                    <a:pt x="313" y="17"/>
                  </a:lnTo>
                  <a:lnTo>
                    <a:pt x="307" y="17"/>
                  </a:lnTo>
                  <a:cubicBezTo>
                    <a:pt x="304" y="15"/>
                    <a:pt x="301" y="12"/>
                    <a:pt x="293" y="9"/>
                  </a:cubicBezTo>
                  <a:lnTo>
                    <a:pt x="28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10"/>
            <p:cNvSpPr/>
            <p:nvPr/>
          </p:nvSpPr>
          <p:spPr>
            <a:xfrm>
              <a:off x="994500" y="3619750"/>
              <a:ext cx="8750" cy="10500"/>
            </a:xfrm>
            <a:custGeom>
              <a:avLst/>
              <a:gdLst/>
              <a:ahLst/>
              <a:cxnLst/>
              <a:rect l="l" t="t" r="r" b="b"/>
              <a:pathLst>
                <a:path w="350" h="420" extrusionOk="0">
                  <a:moveTo>
                    <a:pt x="324" y="1"/>
                  </a:moveTo>
                  <a:lnTo>
                    <a:pt x="0" y="403"/>
                  </a:lnTo>
                  <a:cubicBezTo>
                    <a:pt x="9" y="405"/>
                    <a:pt x="11" y="414"/>
                    <a:pt x="17" y="417"/>
                  </a:cubicBezTo>
                  <a:lnTo>
                    <a:pt x="25" y="419"/>
                  </a:lnTo>
                  <a:lnTo>
                    <a:pt x="349" y="23"/>
                  </a:lnTo>
                  <a:lnTo>
                    <a:pt x="32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10"/>
            <p:cNvSpPr/>
            <p:nvPr/>
          </p:nvSpPr>
          <p:spPr>
            <a:xfrm>
              <a:off x="990025" y="3616075"/>
              <a:ext cx="8550" cy="10675"/>
            </a:xfrm>
            <a:custGeom>
              <a:avLst/>
              <a:gdLst/>
              <a:ahLst/>
              <a:cxnLst/>
              <a:rect l="l" t="t" r="r" b="b"/>
              <a:pathLst>
                <a:path w="342" h="427" extrusionOk="0">
                  <a:moveTo>
                    <a:pt x="313" y="0"/>
                  </a:moveTo>
                  <a:lnTo>
                    <a:pt x="1" y="407"/>
                  </a:lnTo>
                  <a:lnTo>
                    <a:pt x="6" y="410"/>
                  </a:lnTo>
                  <a:cubicBezTo>
                    <a:pt x="12" y="416"/>
                    <a:pt x="20" y="421"/>
                    <a:pt x="26" y="427"/>
                  </a:cubicBezTo>
                  <a:lnTo>
                    <a:pt x="341" y="17"/>
                  </a:lnTo>
                  <a:lnTo>
                    <a:pt x="333" y="17"/>
                  </a:lnTo>
                  <a:cubicBezTo>
                    <a:pt x="327" y="8"/>
                    <a:pt x="322" y="3"/>
                    <a:pt x="31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10"/>
            <p:cNvSpPr/>
            <p:nvPr/>
          </p:nvSpPr>
          <p:spPr>
            <a:xfrm>
              <a:off x="1032575" y="3665725"/>
              <a:ext cx="11325" cy="7425"/>
            </a:xfrm>
            <a:custGeom>
              <a:avLst/>
              <a:gdLst/>
              <a:ahLst/>
              <a:cxnLst/>
              <a:rect l="l" t="t" r="r" b="b"/>
              <a:pathLst>
                <a:path w="453" h="297" extrusionOk="0">
                  <a:moveTo>
                    <a:pt x="439" y="0"/>
                  </a:moveTo>
                  <a:lnTo>
                    <a:pt x="6" y="274"/>
                  </a:lnTo>
                  <a:lnTo>
                    <a:pt x="1" y="274"/>
                  </a:lnTo>
                  <a:lnTo>
                    <a:pt x="1" y="277"/>
                  </a:lnTo>
                  <a:lnTo>
                    <a:pt x="14" y="296"/>
                  </a:lnTo>
                  <a:lnTo>
                    <a:pt x="452" y="25"/>
                  </a:lnTo>
                  <a:lnTo>
                    <a:pt x="447" y="23"/>
                  </a:lnTo>
                  <a:lnTo>
                    <a:pt x="43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10"/>
            <p:cNvSpPr/>
            <p:nvPr/>
          </p:nvSpPr>
          <p:spPr>
            <a:xfrm>
              <a:off x="1052650" y="3816375"/>
              <a:ext cx="12600" cy="4475"/>
            </a:xfrm>
            <a:custGeom>
              <a:avLst/>
              <a:gdLst/>
              <a:ahLst/>
              <a:cxnLst/>
              <a:rect l="l" t="t" r="r" b="b"/>
              <a:pathLst>
                <a:path w="504" h="179" extrusionOk="0">
                  <a:moveTo>
                    <a:pt x="7" y="0"/>
                  </a:moveTo>
                  <a:lnTo>
                    <a:pt x="7" y="3"/>
                  </a:lnTo>
                  <a:cubicBezTo>
                    <a:pt x="7" y="11"/>
                    <a:pt x="4" y="23"/>
                    <a:pt x="1" y="28"/>
                  </a:cubicBezTo>
                  <a:lnTo>
                    <a:pt x="1" y="31"/>
                  </a:lnTo>
                  <a:lnTo>
                    <a:pt x="492" y="179"/>
                  </a:lnTo>
                  <a:cubicBezTo>
                    <a:pt x="495" y="168"/>
                    <a:pt x="500" y="162"/>
                    <a:pt x="500" y="154"/>
                  </a:cubicBezTo>
                  <a:lnTo>
                    <a:pt x="503" y="143"/>
                  </a:lnTo>
                  <a:lnTo>
                    <a:pt x="1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10"/>
            <p:cNvSpPr/>
            <p:nvPr/>
          </p:nvSpPr>
          <p:spPr>
            <a:xfrm>
              <a:off x="1055525" y="3804725"/>
              <a:ext cx="12925" cy="4275"/>
            </a:xfrm>
            <a:custGeom>
              <a:avLst/>
              <a:gdLst/>
              <a:ahLst/>
              <a:cxnLst/>
              <a:rect l="l" t="t" r="r" b="b"/>
              <a:pathLst>
                <a:path w="517" h="171" extrusionOk="0">
                  <a:moveTo>
                    <a:pt x="14" y="0"/>
                  </a:moveTo>
                  <a:lnTo>
                    <a:pt x="14" y="3"/>
                  </a:lnTo>
                  <a:cubicBezTo>
                    <a:pt x="12" y="14"/>
                    <a:pt x="12" y="20"/>
                    <a:pt x="9" y="31"/>
                  </a:cubicBezTo>
                  <a:cubicBezTo>
                    <a:pt x="3" y="37"/>
                    <a:pt x="3" y="48"/>
                    <a:pt x="0" y="56"/>
                  </a:cubicBezTo>
                  <a:lnTo>
                    <a:pt x="503" y="171"/>
                  </a:lnTo>
                  <a:lnTo>
                    <a:pt x="511" y="134"/>
                  </a:lnTo>
                  <a:cubicBezTo>
                    <a:pt x="514" y="129"/>
                    <a:pt x="514" y="118"/>
                    <a:pt x="516" y="112"/>
                  </a:cubicBez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10"/>
            <p:cNvSpPr/>
            <p:nvPr/>
          </p:nvSpPr>
          <p:spPr>
            <a:xfrm>
              <a:off x="1050925" y="3821950"/>
              <a:ext cx="12575" cy="4825"/>
            </a:xfrm>
            <a:custGeom>
              <a:avLst/>
              <a:gdLst/>
              <a:ahLst/>
              <a:cxnLst/>
              <a:rect l="l" t="t" r="r" b="b"/>
              <a:pathLst>
                <a:path w="503" h="193" extrusionOk="0">
                  <a:moveTo>
                    <a:pt x="14" y="0"/>
                  </a:moveTo>
                  <a:lnTo>
                    <a:pt x="11" y="3"/>
                  </a:lnTo>
                  <a:cubicBezTo>
                    <a:pt x="6" y="12"/>
                    <a:pt x="3" y="17"/>
                    <a:pt x="3" y="28"/>
                  </a:cubicBezTo>
                  <a:lnTo>
                    <a:pt x="0" y="31"/>
                  </a:lnTo>
                  <a:lnTo>
                    <a:pt x="488" y="193"/>
                  </a:lnTo>
                  <a:lnTo>
                    <a:pt x="502" y="162"/>
                  </a:lnTo>
                  <a:lnTo>
                    <a:pt x="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10"/>
            <p:cNvSpPr/>
            <p:nvPr/>
          </p:nvSpPr>
          <p:spPr>
            <a:xfrm>
              <a:off x="1049100" y="3827400"/>
              <a:ext cx="12375" cy="5250"/>
            </a:xfrm>
            <a:custGeom>
              <a:avLst/>
              <a:gdLst/>
              <a:ahLst/>
              <a:cxnLst/>
              <a:rect l="l" t="t" r="r" b="b"/>
              <a:pathLst>
                <a:path w="495" h="210" extrusionOk="0">
                  <a:moveTo>
                    <a:pt x="9" y="0"/>
                  </a:moveTo>
                  <a:lnTo>
                    <a:pt x="6" y="8"/>
                  </a:lnTo>
                  <a:cubicBezTo>
                    <a:pt x="3" y="17"/>
                    <a:pt x="3" y="20"/>
                    <a:pt x="1" y="28"/>
                  </a:cubicBezTo>
                  <a:lnTo>
                    <a:pt x="1" y="31"/>
                  </a:lnTo>
                  <a:lnTo>
                    <a:pt x="481" y="209"/>
                  </a:lnTo>
                  <a:cubicBezTo>
                    <a:pt x="483" y="195"/>
                    <a:pt x="489" y="184"/>
                    <a:pt x="492" y="176"/>
                  </a:cubicBezTo>
                  <a:lnTo>
                    <a:pt x="494" y="173"/>
                  </a:lnTo>
                  <a:lnTo>
                    <a:pt x="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10"/>
            <p:cNvSpPr/>
            <p:nvPr/>
          </p:nvSpPr>
          <p:spPr>
            <a:xfrm>
              <a:off x="1044650" y="3838000"/>
              <a:ext cx="12225" cy="5950"/>
            </a:xfrm>
            <a:custGeom>
              <a:avLst/>
              <a:gdLst/>
              <a:ahLst/>
              <a:cxnLst/>
              <a:rect l="l" t="t" r="r" b="b"/>
              <a:pathLst>
                <a:path w="489" h="238" extrusionOk="0">
                  <a:moveTo>
                    <a:pt x="17" y="0"/>
                  </a:moveTo>
                  <a:lnTo>
                    <a:pt x="14" y="3"/>
                  </a:lnTo>
                  <a:cubicBezTo>
                    <a:pt x="9" y="11"/>
                    <a:pt x="6" y="22"/>
                    <a:pt x="3" y="28"/>
                  </a:cubicBezTo>
                  <a:lnTo>
                    <a:pt x="0" y="28"/>
                  </a:lnTo>
                  <a:lnTo>
                    <a:pt x="469" y="237"/>
                  </a:lnTo>
                  <a:lnTo>
                    <a:pt x="477" y="232"/>
                  </a:lnTo>
                  <a:lnTo>
                    <a:pt x="488" y="209"/>
                  </a:lnTo>
                  <a:lnTo>
                    <a:pt x="488" y="207"/>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10"/>
            <p:cNvSpPr/>
            <p:nvPr/>
          </p:nvSpPr>
          <p:spPr>
            <a:xfrm>
              <a:off x="1056850" y="3799000"/>
              <a:ext cx="12850" cy="3100"/>
            </a:xfrm>
            <a:custGeom>
              <a:avLst/>
              <a:gdLst/>
              <a:ahLst/>
              <a:cxnLst/>
              <a:rect l="l" t="t" r="r" b="b"/>
              <a:pathLst>
                <a:path w="514" h="124" extrusionOk="0">
                  <a:moveTo>
                    <a:pt x="6" y="1"/>
                  </a:moveTo>
                  <a:cubicBezTo>
                    <a:pt x="6" y="12"/>
                    <a:pt x="3" y="15"/>
                    <a:pt x="3" y="23"/>
                  </a:cubicBezTo>
                  <a:lnTo>
                    <a:pt x="0" y="28"/>
                  </a:lnTo>
                  <a:lnTo>
                    <a:pt x="505" y="123"/>
                  </a:lnTo>
                  <a:cubicBezTo>
                    <a:pt x="508" y="118"/>
                    <a:pt x="508" y="112"/>
                    <a:pt x="508" y="109"/>
                  </a:cubicBezTo>
                  <a:lnTo>
                    <a:pt x="514" y="95"/>
                  </a:lnTo>
                  <a:lnTo>
                    <a:pt x="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10"/>
            <p:cNvSpPr/>
            <p:nvPr/>
          </p:nvSpPr>
          <p:spPr>
            <a:xfrm>
              <a:off x="1046875" y="3832700"/>
              <a:ext cx="12450" cy="5525"/>
            </a:xfrm>
            <a:custGeom>
              <a:avLst/>
              <a:gdLst/>
              <a:ahLst/>
              <a:cxnLst/>
              <a:rect l="l" t="t" r="r" b="b"/>
              <a:pathLst>
                <a:path w="498" h="221" extrusionOk="0">
                  <a:moveTo>
                    <a:pt x="14" y="0"/>
                  </a:moveTo>
                  <a:lnTo>
                    <a:pt x="14" y="3"/>
                  </a:lnTo>
                  <a:cubicBezTo>
                    <a:pt x="12" y="6"/>
                    <a:pt x="12" y="11"/>
                    <a:pt x="9" y="17"/>
                  </a:cubicBezTo>
                  <a:lnTo>
                    <a:pt x="0" y="28"/>
                  </a:lnTo>
                  <a:lnTo>
                    <a:pt x="477" y="220"/>
                  </a:lnTo>
                  <a:cubicBezTo>
                    <a:pt x="486" y="212"/>
                    <a:pt x="489" y="201"/>
                    <a:pt x="497" y="193"/>
                  </a:cubicBez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10"/>
            <p:cNvSpPr/>
            <p:nvPr/>
          </p:nvSpPr>
          <p:spPr>
            <a:xfrm>
              <a:off x="1059700" y="3776275"/>
              <a:ext cx="12925" cy="1475"/>
            </a:xfrm>
            <a:custGeom>
              <a:avLst/>
              <a:gdLst/>
              <a:ahLst/>
              <a:cxnLst/>
              <a:rect l="l" t="t" r="r" b="b"/>
              <a:pathLst>
                <a:path w="517" h="59" extrusionOk="0">
                  <a:moveTo>
                    <a:pt x="4" y="0"/>
                  </a:moveTo>
                  <a:lnTo>
                    <a:pt x="1" y="14"/>
                  </a:lnTo>
                  <a:lnTo>
                    <a:pt x="1" y="31"/>
                  </a:lnTo>
                  <a:lnTo>
                    <a:pt x="514" y="59"/>
                  </a:lnTo>
                  <a:lnTo>
                    <a:pt x="514" y="42"/>
                  </a:lnTo>
                  <a:cubicBezTo>
                    <a:pt x="514" y="39"/>
                    <a:pt x="517" y="36"/>
                    <a:pt x="517" y="28"/>
                  </a:cubicBezTo>
                  <a:lnTo>
                    <a:pt x="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10"/>
            <p:cNvSpPr/>
            <p:nvPr/>
          </p:nvSpPr>
          <p:spPr>
            <a:xfrm>
              <a:off x="1059850" y="3770550"/>
              <a:ext cx="13000" cy="1075"/>
            </a:xfrm>
            <a:custGeom>
              <a:avLst/>
              <a:gdLst/>
              <a:ahLst/>
              <a:cxnLst/>
              <a:rect l="l" t="t" r="r" b="b"/>
              <a:pathLst>
                <a:path w="520" h="43" extrusionOk="0">
                  <a:moveTo>
                    <a:pt x="6" y="0"/>
                  </a:moveTo>
                  <a:lnTo>
                    <a:pt x="6" y="3"/>
                  </a:lnTo>
                  <a:lnTo>
                    <a:pt x="6" y="6"/>
                  </a:lnTo>
                  <a:cubicBezTo>
                    <a:pt x="0" y="12"/>
                    <a:pt x="0" y="23"/>
                    <a:pt x="0" y="31"/>
                  </a:cubicBezTo>
                  <a:lnTo>
                    <a:pt x="519" y="42"/>
                  </a:lnTo>
                  <a:lnTo>
                    <a:pt x="519" y="14"/>
                  </a:lnTo>
                  <a:lnTo>
                    <a:pt x="519" y="9"/>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10"/>
            <p:cNvSpPr/>
            <p:nvPr/>
          </p:nvSpPr>
          <p:spPr>
            <a:xfrm>
              <a:off x="1060050" y="3764625"/>
              <a:ext cx="12925" cy="925"/>
            </a:xfrm>
            <a:custGeom>
              <a:avLst/>
              <a:gdLst/>
              <a:ahLst/>
              <a:cxnLst/>
              <a:rect l="l" t="t" r="r" b="b"/>
              <a:pathLst>
                <a:path w="517" h="37" extrusionOk="0">
                  <a:moveTo>
                    <a:pt x="514" y="0"/>
                  </a:moveTo>
                  <a:lnTo>
                    <a:pt x="1" y="6"/>
                  </a:lnTo>
                  <a:lnTo>
                    <a:pt x="1" y="9"/>
                  </a:lnTo>
                  <a:lnTo>
                    <a:pt x="1" y="25"/>
                  </a:lnTo>
                  <a:lnTo>
                    <a:pt x="1" y="36"/>
                  </a:lnTo>
                  <a:lnTo>
                    <a:pt x="514" y="31"/>
                  </a:lnTo>
                  <a:cubicBezTo>
                    <a:pt x="514" y="20"/>
                    <a:pt x="517" y="14"/>
                    <a:pt x="514" y="3"/>
                  </a:cubicBezTo>
                  <a:lnTo>
                    <a:pt x="51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10"/>
            <p:cNvSpPr/>
            <p:nvPr/>
          </p:nvSpPr>
          <p:spPr>
            <a:xfrm>
              <a:off x="1057900" y="3793275"/>
              <a:ext cx="12850" cy="2825"/>
            </a:xfrm>
            <a:custGeom>
              <a:avLst/>
              <a:gdLst/>
              <a:ahLst/>
              <a:cxnLst/>
              <a:rect l="l" t="t" r="r" b="b"/>
              <a:pathLst>
                <a:path w="514" h="113" extrusionOk="0">
                  <a:moveTo>
                    <a:pt x="3" y="1"/>
                  </a:moveTo>
                  <a:lnTo>
                    <a:pt x="0" y="29"/>
                  </a:lnTo>
                  <a:lnTo>
                    <a:pt x="508" y="112"/>
                  </a:lnTo>
                  <a:lnTo>
                    <a:pt x="508" y="101"/>
                  </a:lnTo>
                  <a:cubicBezTo>
                    <a:pt x="514" y="96"/>
                    <a:pt x="514" y="87"/>
                    <a:pt x="514" y="82"/>
                  </a:cubicBezTo>
                  <a:lnTo>
                    <a:pt x="514" y="76"/>
                  </a:lnTo>
                  <a:lnTo>
                    <a:pt x="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10"/>
            <p:cNvSpPr/>
            <p:nvPr/>
          </p:nvSpPr>
          <p:spPr>
            <a:xfrm>
              <a:off x="1058650" y="3787625"/>
              <a:ext cx="12950" cy="2325"/>
            </a:xfrm>
            <a:custGeom>
              <a:avLst/>
              <a:gdLst/>
              <a:ahLst/>
              <a:cxnLst/>
              <a:rect l="l" t="t" r="r" b="b"/>
              <a:pathLst>
                <a:path w="518" h="93" extrusionOk="0">
                  <a:moveTo>
                    <a:pt x="9" y="1"/>
                  </a:moveTo>
                  <a:lnTo>
                    <a:pt x="9" y="4"/>
                  </a:lnTo>
                  <a:lnTo>
                    <a:pt x="4" y="4"/>
                  </a:lnTo>
                  <a:lnTo>
                    <a:pt x="4" y="6"/>
                  </a:lnTo>
                  <a:cubicBezTo>
                    <a:pt x="1" y="18"/>
                    <a:pt x="1" y="23"/>
                    <a:pt x="1" y="34"/>
                  </a:cubicBezTo>
                  <a:lnTo>
                    <a:pt x="511" y="93"/>
                  </a:lnTo>
                  <a:cubicBezTo>
                    <a:pt x="514" y="85"/>
                    <a:pt x="514" y="71"/>
                    <a:pt x="517" y="62"/>
                  </a:cubicBezTo>
                  <a:lnTo>
                    <a:pt x="9"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10"/>
            <p:cNvSpPr/>
            <p:nvPr/>
          </p:nvSpPr>
          <p:spPr>
            <a:xfrm>
              <a:off x="1059300" y="3781925"/>
              <a:ext cx="12925" cy="2025"/>
            </a:xfrm>
            <a:custGeom>
              <a:avLst/>
              <a:gdLst/>
              <a:ahLst/>
              <a:cxnLst/>
              <a:rect l="l" t="t" r="r" b="b"/>
              <a:pathLst>
                <a:path w="517" h="81" extrusionOk="0">
                  <a:moveTo>
                    <a:pt x="3" y="0"/>
                  </a:moveTo>
                  <a:lnTo>
                    <a:pt x="3" y="6"/>
                  </a:lnTo>
                  <a:cubicBezTo>
                    <a:pt x="0" y="11"/>
                    <a:pt x="0" y="14"/>
                    <a:pt x="0" y="22"/>
                  </a:cubicBezTo>
                  <a:lnTo>
                    <a:pt x="0" y="34"/>
                  </a:lnTo>
                  <a:lnTo>
                    <a:pt x="513" y="81"/>
                  </a:lnTo>
                  <a:cubicBezTo>
                    <a:pt x="516" y="70"/>
                    <a:pt x="513" y="61"/>
                    <a:pt x="516" y="50"/>
                  </a:cubicBezTo>
                  <a:lnTo>
                    <a:pt x="516" y="48"/>
                  </a:lnTo>
                  <a:lnTo>
                    <a:pt x="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10"/>
            <p:cNvSpPr/>
            <p:nvPr/>
          </p:nvSpPr>
          <p:spPr>
            <a:xfrm>
              <a:off x="1031050" y="3863300"/>
              <a:ext cx="11100" cy="7700"/>
            </a:xfrm>
            <a:custGeom>
              <a:avLst/>
              <a:gdLst/>
              <a:ahLst/>
              <a:cxnLst/>
              <a:rect l="l" t="t" r="r" b="b"/>
              <a:pathLst>
                <a:path w="444" h="308" extrusionOk="0">
                  <a:moveTo>
                    <a:pt x="14" y="1"/>
                  </a:moveTo>
                  <a:lnTo>
                    <a:pt x="14" y="4"/>
                  </a:lnTo>
                  <a:cubicBezTo>
                    <a:pt x="11" y="6"/>
                    <a:pt x="11" y="9"/>
                    <a:pt x="6" y="15"/>
                  </a:cubicBezTo>
                  <a:lnTo>
                    <a:pt x="0" y="23"/>
                  </a:lnTo>
                  <a:lnTo>
                    <a:pt x="430" y="308"/>
                  </a:lnTo>
                  <a:lnTo>
                    <a:pt x="444" y="280"/>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10"/>
            <p:cNvSpPr/>
            <p:nvPr/>
          </p:nvSpPr>
          <p:spPr>
            <a:xfrm>
              <a:off x="1013325" y="3886125"/>
              <a:ext cx="10075" cy="9150"/>
            </a:xfrm>
            <a:custGeom>
              <a:avLst/>
              <a:gdLst/>
              <a:ahLst/>
              <a:cxnLst/>
              <a:rect l="l" t="t" r="r" b="b"/>
              <a:pathLst>
                <a:path w="403" h="366" extrusionOk="0">
                  <a:moveTo>
                    <a:pt x="23" y="0"/>
                  </a:moveTo>
                  <a:cubicBezTo>
                    <a:pt x="14" y="3"/>
                    <a:pt x="12" y="6"/>
                    <a:pt x="9" y="14"/>
                  </a:cubicBezTo>
                  <a:lnTo>
                    <a:pt x="1" y="22"/>
                  </a:lnTo>
                  <a:lnTo>
                    <a:pt x="380" y="365"/>
                  </a:lnTo>
                  <a:lnTo>
                    <a:pt x="386" y="363"/>
                  </a:lnTo>
                  <a:cubicBezTo>
                    <a:pt x="391" y="357"/>
                    <a:pt x="394" y="349"/>
                    <a:pt x="402" y="346"/>
                  </a:cubicBez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10"/>
            <p:cNvSpPr/>
            <p:nvPr/>
          </p:nvSpPr>
          <p:spPr>
            <a:xfrm>
              <a:off x="1009200" y="3890225"/>
              <a:ext cx="9800" cy="9525"/>
            </a:xfrm>
            <a:custGeom>
              <a:avLst/>
              <a:gdLst/>
              <a:ahLst/>
              <a:cxnLst/>
              <a:rect l="l" t="t" r="r" b="b"/>
              <a:pathLst>
                <a:path w="392" h="381" extrusionOk="0">
                  <a:moveTo>
                    <a:pt x="26" y="1"/>
                  </a:moveTo>
                  <a:lnTo>
                    <a:pt x="15" y="6"/>
                  </a:lnTo>
                  <a:cubicBezTo>
                    <a:pt x="12" y="9"/>
                    <a:pt x="9" y="17"/>
                    <a:pt x="7" y="20"/>
                  </a:cubicBezTo>
                  <a:lnTo>
                    <a:pt x="1" y="20"/>
                  </a:lnTo>
                  <a:lnTo>
                    <a:pt x="369" y="380"/>
                  </a:lnTo>
                  <a:cubicBezTo>
                    <a:pt x="378" y="369"/>
                    <a:pt x="386" y="363"/>
                    <a:pt x="392" y="360"/>
                  </a:cubicBezTo>
                  <a:lnTo>
                    <a:pt x="2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10"/>
            <p:cNvSpPr/>
            <p:nvPr/>
          </p:nvSpPr>
          <p:spPr>
            <a:xfrm>
              <a:off x="1017100" y="3881500"/>
              <a:ext cx="10400" cy="9025"/>
            </a:xfrm>
            <a:custGeom>
              <a:avLst/>
              <a:gdLst/>
              <a:ahLst/>
              <a:cxnLst/>
              <a:rect l="l" t="t" r="r" b="b"/>
              <a:pathLst>
                <a:path w="416" h="361" extrusionOk="0">
                  <a:moveTo>
                    <a:pt x="25" y="1"/>
                  </a:moveTo>
                  <a:lnTo>
                    <a:pt x="20" y="4"/>
                  </a:lnTo>
                  <a:lnTo>
                    <a:pt x="20" y="6"/>
                  </a:lnTo>
                  <a:cubicBezTo>
                    <a:pt x="14" y="15"/>
                    <a:pt x="11" y="20"/>
                    <a:pt x="3" y="26"/>
                  </a:cubicBezTo>
                  <a:lnTo>
                    <a:pt x="0" y="26"/>
                  </a:lnTo>
                  <a:lnTo>
                    <a:pt x="391" y="361"/>
                  </a:lnTo>
                  <a:cubicBezTo>
                    <a:pt x="396" y="361"/>
                    <a:pt x="402" y="352"/>
                    <a:pt x="407" y="350"/>
                  </a:cubicBezTo>
                  <a:lnTo>
                    <a:pt x="416" y="341"/>
                  </a:lnTo>
                  <a:lnTo>
                    <a:pt x="25" y="6"/>
                  </a:lnTo>
                  <a:lnTo>
                    <a:pt x="2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10"/>
            <p:cNvSpPr/>
            <p:nvPr/>
          </p:nvSpPr>
          <p:spPr>
            <a:xfrm>
              <a:off x="1042275" y="3843300"/>
              <a:ext cx="12075" cy="6225"/>
            </a:xfrm>
            <a:custGeom>
              <a:avLst/>
              <a:gdLst/>
              <a:ahLst/>
              <a:cxnLst/>
              <a:rect l="l" t="t" r="r" b="b"/>
              <a:pathLst>
                <a:path w="483" h="249" extrusionOk="0">
                  <a:moveTo>
                    <a:pt x="14" y="0"/>
                  </a:moveTo>
                  <a:lnTo>
                    <a:pt x="11" y="3"/>
                  </a:lnTo>
                  <a:lnTo>
                    <a:pt x="0" y="25"/>
                  </a:lnTo>
                  <a:lnTo>
                    <a:pt x="0" y="28"/>
                  </a:lnTo>
                  <a:lnTo>
                    <a:pt x="469" y="248"/>
                  </a:lnTo>
                  <a:lnTo>
                    <a:pt x="483" y="220"/>
                  </a:lnTo>
                  <a:lnTo>
                    <a:pt x="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10"/>
            <p:cNvSpPr/>
            <p:nvPr/>
          </p:nvSpPr>
          <p:spPr>
            <a:xfrm>
              <a:off x="1005300" y="3894125"/>
              <a:ext cx="9375" cy="9875"/>
            </a:xfrm>
            <a:custGeom>
              <a:avLst/>
              <a:gdLst/>
              <a:ahLst/>
              <a:cxnLst/>
              <a:rect l="l" t="t" r="r" b="b"/>
              <a:pathLst>
                <a:path w="375" h="395" extrusionOk="0">
                  <a:moveTo>
                    <a:pt x="20" y="1"/>
                  </a:moveTo>
                  <a:lnTo>
                    <a:pt x="17" y="4"/>
                  </a:lnTo>
                  <a:lnTo>
                    <a:pt x="1" y="23"/>
                  </a:lnTo>
                  <a:lnTo>
                    <a:pt x="352" y="394"/>
                  </a:lnTo>
                  <a:lnTo>
                    <a:pt x="363" y="389"/>
                  </a:lnTo>
                  <a:cubicBezTo>
                    <a:pt x="366" y="380"/>
                    <a:pt x="372" y="377"/>
                    <a:pt x="375" y="375"/>
                  </a:cubicBezTo>
                  <a:lnTo>
                    <a:pt x="20" y="4"/>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10"/>
            <p:cNvSpPr/>
            <p:nvPr/>
          </p:nvSpPr>
          <p:spPr>
            <a:xfrm>
              <a:off x="1001050" y="3897900"/>
              <a:ext cx="9225" cy="10200"/>
            </a:xfrm>
            <a:custGeom>
              <a:avLst/>
              <a:gdLst/>
              <a:ahLst/>
              <a:cxnLst/>
              <a:rect l="l" t="t" r="r" b="b"/>
              <a:pathLst>
                <a:path w="369" h="408" extrusionOk="0">
                  <a:moveTo>
                    <a:pt x="20" y="0"/>
                  </a:moveTo>
                  <a:lnTo>
                    <a:pt x="20" y="3"/>
                  </a:lnTo>
                  <a:cubicBezTo>
                    <a:pt x="14" y="9"/>
                    <a:pt x="6" y="14"/>
                    <a:pt x="3" y="20"/>
                  </a:cubicBezTo>
                  <a:lnTo>
                    <a:pt x="1" y="23"/>
                  </a:lnTo>
                  <a:lnTo>
                    <a:pt x="341" y="408"/>
                  </a:lnTo>
                  <a:lnTo>
                    <a:pt x="355" y="397"/>
                  </a:lnTo>
                  <a:lnTo>
                    <a:pt x="366" y="388"/>
                  </a:lnTo>
                  <a:lnTo>
                    <a:pt x="369" y="388"/>
                  </a:lnTo>
                  <a:lnTo>
                    <a:pt x="28" y="3"/>
                  </a:lnTo>
                  <a:lnTo>
                    <a:pt x="28" y="0"/>
                  </a:lnTo>
                  <a:lnTo>
                    <a:pt x="26" y="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10"/>
            <p:cNvSpPr/>
            <p:nvPr/>
          </p:nvSpPr>
          <p:spPr>
            <a:xfrm>
              <a:off x="1020725" y="3877125"/>
              <a:ext cx="10700" cy="8725"/>
            </a:xfrm>
            <a:custGeom>
              <a:avLst/>
              <a:gdLst/>
              <a:ahLst/>
              <a:cxnLst/>
              <a:rect l="l" t="t" r="r" b="b"/>
              <a:pathLst>
                <a:path w="428" h="349" extrusionOk="0">
                  <a:moveTo>
                    <a:pt x="23" y="0"/>
                  </a:moveTo>
                  <a:lnTo>
                    <a:pt x="20" y="9"/>
                  </a:lnTo>
                  <a:cubicBezTo>
                    <a:pt x="14" y="11"/>
                    <a:pt x="11" y="20"/>
                    <a:pt x="6" y="25"/>
                  </a:cubicBezTo>
                  <a:lnTo>
                    <a:pt x="0" y="25"/>
                  </a:lnTo>
                  <a:lnTo>
                    <a:pt x="402" y="349"/>
                  </a:lnTo>
                  <a:cubicBezTo>
                    <a:pt x="410" y="346"/>
                    <a:pt x="413" y="343"/>
                    <a:pt x="419" y="335"/>
                  </a:cubicBezTo>
                  <a:cubicBezTo>
                    <a:pt x="419" y="332"/>
                    <a:pt x="424" y="329"/>
                    <a:pt x="427" y="327"/>
                  </a:cubicBezTo>
                  <a:lnTo>
                    <a:pt x="25" y="6"/>
                  </a:lnTo>
                  <a:lnTo>
                    <a:pt x="2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10"/>
            <p:cNvSpPr/>
            <p:nvPr/>
          </p:nvSpPr>
          <p:spPr>
            <a:xfrm>
              <a:off x="1036975" y="3853325"/>
              <a:ext cx="11600" cy="7000"/>
            </a:xfrm>
            <a:custGeom>
              <a:avLst/>
              <a:gdLst/>
              <a:ahLst/>
              <a:cxnLst/>
              <a:rect l="l" t="t" r="r" b="b"/>
              <a:pathLst>
                <a:path w="464" h="280" extrusionOk="0">
                  <a:moveTo>
                    <a:pt x="14" y="1"/>
                  </a:moveTo>
                  <a:lnTo>
                    <a:pt x="6" y="12"/>
                  </a:lnTo>
                  <a:cubicBezTo>
                    <a:pt x="3" y="18"/>
                    <a:pt x="0" y="23"/>
                    <a:pt x="0" y="26"/>
                  </a:cubicBezTo>
                  <a:lnTo>
                    <a:pt x="0" y="29"/>
                  </a:lnTo>
                  <a:lnTo>
                    <a:pt x="447" y="280"/>
                  </a:lnTo>
                  <a:cubicBezTo>
                    <a:pt x="452" y="277"/>
                    <a:pt x="458" y="274"/>
                    <a:pt x="458" y="266"/>
                  </a:cubicBezTo>
                  <a:lnTo>
                    <a:pt x="463" y="255"/>
                  </a:lnTo>
                  <a:lnTo>
                    <a:pt x="14" y="4"/>
                  </a:lnTo>
                  <a:lnTo>
                    <a:pt x="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10"/>
            <p:cNvSpPr/>
            <p:nvPr/>
          </p:nvSpPr>
          <p:spPr>
            <a:xfrm>
              <a:off x="1034100" y="3858500"/>
              <a:ext cx="11400" cy="7275"/>
            </a:xfrm>
            <a:custGeom>
              <a:avLst/>
              <a:gdLst/>
              <a:ahLst/>
              <a:cxnLst/>
              <a:rect l="l" t="t" r="r" b="b"/>
              <a:pathLst>
                <a:path w="456" h="291" extrusionOk="0">
                  <a:moveTo>
                    <a:pt x="18" y="0"/>
                  </a:moveTo>
                  <a:lnTo>
                    <a:pt x="9" y="11"/>
                  </a:lnTo>
                  <a:cubicBezTo>
                    <a:pt x="6" y="17"/>
                    <a:pt x="4" y="20"/>
                    <a:pt x="1" y="25"/>
                  </a:cubicBezTo>
                  <a:lnTo>
                    <a:pt x="442" y="290"/>
                  </a:lnTo>
                  <a:lnTo>
                    <a:pt x="456" y="265"/>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10"/>
            <p:cNvSpPr/>
            <p:nvPr/>
          </p:nvSpPr>
          <p:spPr>
            <a:xfrm>
              <a:off x="1024425" y="3872575"/>
              <a:ext cx="10750" cy="8550"/>
            </a:xfrm>
            <a:custGeom>
              <a:avLst/>
              <a:gdLst/>
              <a:ahLst/>
              <a:cxnLst/>
              <a:rect l="l" t="t" r="r" b="b"/>
              <a:pathLst>
                <a:path w="430" h="342" extrusionOk="0">
                  <a:moveTo>
                    <a:pt x="17" y="1"/>
                  </a:moveTo>
                  <a:lnTo>
                    <a:pt x="0" y="23"/>
                  </a:lnTo>
                  <a:lnTo>
                    <a:pt x="410" y="341"/>
                  </a:lnTo>
                  <a:lnTo>
                    <a:pt x="419" y="330"/>
                  </a:lnTo>
                  <a:cubicBezTo>
                    <a:pt x="421" y="327"/>
                    <a:pt x="424" y="322"/>
                    <a:pt x="430" y="316"/>
                  </a:cubicBezTo>
                  <a:lnTo>
                    <a:pt x="430" y="313"/>
                  </a:lnTo>
                  <a:lnTo>
                    <a:pt x="2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10"/>
            <p:cNvSpPr/>
            <p:nvPr/>
          </p:nvSpPr>
          <p:spPr>
            <a:xfrm>
              <a:off x="1039750" y="3848450"/>
              <a:ext cx="11675" cy="6650"/>
            </a:xfrm>
            <a:custGeom>
              <a:avLst/>
              <a:gdLst/>
              <a:ahLst/>
              <a:cxnLst/>
              <a:rect l="l" t="t" r="r" b="b"/>
              <a:pathLst>
                <a:path w="467" h="266" extrusionOk="0">
                  <a:moveTo>
                    <a:pt x="15" y="1"/>
                  </a:moveTo>
                  <a:lnTo>
                    <a:pt x="12" y="3"/>
                  </a:lnTo>
                  <a:lnTo>
                    <a:pt x="1" y="26"/>
                  </a:lnTo>
                  <a:lnTo>
                    <a:pt x="458" y="266"/>
                  </a:lnTo>
                  <a:cubicBezTo>
                    <a:pt x="461" y="252"/>
                    <a:pt x="467" y="246"/>
                    <a:pt x="467" y="238"/>
                  </a:cubicBezTo>
                  <a:lnTo>
                    <a:pt x="15"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10"/>
            <p:cNvSpPr/>
            <p:nvPr/>
          </p:nvSpPr>
          <p:spPr>
            <a:xfrm>
              <a:off x="1027825" y="3868050"/>
              <a:ext cx="10975" cy="8250"/>
            </a:xfrm>
            <a:custGeom>
              <a:avLst/>
              <a:gdLst/>
              <a:ahLst/>
              <a:cxnLst/>
              <a:rect l="l" t="t" r="r" b="b"/>
              <a:pathLst>
                <a:path w="439" h="330" extrusionOk="0">
                  <a:moveTo>
                    <a:pt x="18" y="0"/>
                  </a:moveTo>
                  <a:lnTo>
                    <a:pt x="18" y="6"/>
                  </a:lnTo>
                  <a:cubicBezTo>
                    <a:pt x="9" y="12"/>
                    <a:pt x="6" y="20"/>
                    <a:pt x="1" y="26"/>
                  </a:cubicBezTo>
                  <a:lnTo>
                    <a:pt x="1" y="28"/>
                  </a:lnTo>
                  <a:lnTo>
                    <a:pt x="419" y="330"/>
                  </a:lnTo>
                  <a:lnTo>
                    <a:pt x="439" y="293"/>
                  </a:lnTo>
                  <a:lnTo>
                    <a:pt x="2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10"/>
            <p:cNvSpPr/>
            <p:nvPr/>
          </p:nvSpPr>
          <p:spPr>
            <a:xfrm>
              <a:off x="996650" y="3901800"/>
              <a:ext cx="8900" cy="10425"/>
            </a:xfrm>
            <a:custGeom>
              <a:avLst/>
              <a:gdLst/>
              <a:ahLst/>
              <a:cxnLst/>
              <a:rect l="l" t="t" r="r" b="b"/>
              <a:pathLst>
                <a:path w="356" h="417" extrusionOk="0">
                  <a:moveTo>
                    <a:pt x="23" y="1"/>
                  </a:moveTo>
                  <a:lnTo>
                    <a:pt x="20" y="4"/>
                  </a:lnTo>
                  <a:lnTo>
                    <a:pt x="9" y="15"/>
                  </a:lnTo>
                  <a:lnTo>
                    <a:pt x="1" y="23"/>
                  </a:lnTo>
                  <a:lnTo>
                    <a:pt x="330" y="416"/>
                  </a:lnTo>
                  <a:lnTo>
                    <a:pt x="350" y="394"/>
                  </a:lnTo>
                  <a:lnTo>
                    <a:pt x="355" y="400"/>
                  </a:lnTo>
                  <a:lnTo>
                    <a:pt x="355" y="400"/>
                  </a:lnTo>
                  <a:lnTo>
                    <a:pt x="2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10"/>
            <p:cNvSpPr/>
            <p:nvPr/>
          </p:nvSpPr>
          <p:spPr>
            <a:xfrm>
              <a:off x="911500" y="3580150"/>
              <a:ext cx="2825" cy="12775"/>
            </a:xfrm>
            <a:custGeom>
              <a:avLst/>
              <a:gdLst/>
              <a:ahLst/>
              <a:cxnLst/>
              <a:rect l="l" t="t" r="r" b="b"/>
              <a:pathLst>
                <a:path w="113" h="511" extrusionOk="0">
                  <a:moveTo>
                    <a:pt x="84" y="0"/>
                  </a:moveTo>
                  <a:lnTo>
                    <a:pt x="0" y="505"/>
                  </a:lnTo>
                  <a:cubicBezTo>
                    <a:pt x="12" y="508"/>
                    <a:pt x="17" y="508"/>
                    <a:pt x="26" y="511"/>
                  </a:cubicBezTo>
                  <a:lnTo>
                    <a:pt x="28" y="511"/>
                  </a:lnTo>
                  <a:lnTo>
                    <a:pt x="112" y="6"/>
                  </a:lnTo>
                  <a:cubicBezTo>
                    <a:pt x="101" y="3"/>
                    <a:pt x="93" y="0"/>
                    <a:pt x="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10"/>
            <p:cNvSpPr/>
            <p:nvPr/>
          </p:nvSpPr>
          <p:spPr>
            <a:xfrm>
              <a:off x="894350" y="3578050"/>
              <a:ext cx="1700" cy="12925"/>
            </a:xfrm>
            <a:custGeom>
              <a:avLst/>
              <a:gdLst/>
              <a:ahLst/>
              <a:cxnLst/>
              <a:rect l="l" t="t" r="r" b="b"/>
              <a:pathLst>
                <a:path w="68" h="517" extrusionOk="0">
                  <a:moveTo>
                    <a:pt x="31" y="1"/>
                  </a:moveTo>
                  <a:lnTo>
                    <a:pt x="0" y="511"/>
                  </a:lnTo>
                  <a:lnTo>
                    <a:pt x="3" y="511"/>
                  </a:lnTo>
                  <a:cubicBezTo>
                    <a:pt x="6" y="511"/>
                    <a:pt x="14" y="511"/>
                    <a:pt x="17" y="517"/>
                  </a:cubicBezTo>
                  <a:lnTo>
                    <a:pt x="31" y="517"/>
                  </a:lnTo>
                  <a:lnTo>
                    <a:pt x="67" y="3"/>
                  </a:lnTo>
                  <a:lnTo>
                    <a:pt x="6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10"/>
            <p:cNvSpPr/>
            <p:nvPr/>
          </p:nvSpPr>
          <p:spPr>
            <a:xfrm>
              <a:off x="837425" y="3938075"/>
              <a:ext cx="3725" cy="12650"/>
            </a:xfrm>
            <a:custGeom>
              <a:avLst/>
              <a:gdLst/>
              <a:ahLst/>
              <a:cxnLst/>
              <a:rect l="l" t="t" r="r" b="b"/>
              <a:pathLst>
                <a:path w="149" h="506" extrusionOk="0">
                  <a:moveTo>
                    <a:pt x="132" y="0"/>
                  </a:moveTo>
                  <a:lnTo>
                    <a:pt x="121" y="3"/>
                  </a:lnTo>
                  <a:lnTo>
                    <a:pt x="1" y="500"/>
                  </a:lnTo>
                  <a:cubicBezTo>
                    <a:pt x="3" y="503"/>
                    <a:pt x="6" y="503"/>
                    <a:pt x="9" y="503"/>
                  </a:cubicBezTo>
                  <a:cubicBezTo>
                    <a:pt x="17" y="503"/>
                    <a:pt x="20" y="505"/>
                    <a:pt x="29" y="505"/>
                  </a:cubicBezTo>
                  <a:lnTo>
                    <a:pt x="149" y="12"/>
                  </a:lnTo>
                  <a:lnTo>
                    <a:pt x="149" y="9"/>
                  </a:lnTo>
                  <a:cubicBezTo>
                    <a:pt x="143" y="3"/>
                    <a:pt x="140" y="3"/>
                    <a:pt x="13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10"/>
            <p:cNvSpPr/>
            <p:nvPr/>
          </p:nvSpPr>
          <p:spPr>
            <a:xfrm>
              <a:off x="870500" y="3578125"/>
              <a:ext cx="1675" cy="12925"/>
            </a:xfrm>
            <a:custGeom>
              <a:avLst/>
              <a:gdLst/>
              <a:ahLst/>
              <a:cxnLst/>
              <a:rect l="l" t="t" r="r" b="b"/>
              <a:pathLst>
                <a:path w="67" h="517" extrusionOk="0">
                  <a:moveTo>
                    <a:pt x="8" y="0"/>
                  </a:moveTo>
                  <a:lnTo>
                    <a:pt x="0" y="3"/>
                  </a:lnTo>
                  <a:lnTo>
                    <a:pt x="36" y="516"/>
                  </a:lnTo>
                  <a:lnTo>
                    <a:pt x="39" y="516"/>
                  </a:lnTo>
                  <a:cubicBezTo>
                    <a:pt x="50" y="514"/>
                    <a:pt x="61" y="514"/>
                    <a:pt x="67" y="514"/>
                  </a:cubicBez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10"/>
            <p:cNvSpPr/>
            <p:nvPr/>
          </p:nvSpPr>
          <p:spPr>
            <a:xfrm>
              <a:off x="888700" y="3577700"/>
              <a:ext cx="1125" cy="12925"/>
            </a:xfrm>
            <a:custGeom>
              <a:avLst/>
              <a:gdLst/>
              <a:ahLst/>
              <a:cxnLst/>
              <a:rect l="l" t="t" r="r" b="b"/>
              <a:pathLst>
                <a:path w="45" h="517" extrusionOk="0">
                  <a:moveTo>
                    <a:pt x="17" y="1"/>
                  </a:moveTo>
                  <a:lnTo>
                    <a:pt x="0" y="511"/>
                  </a:lnTo>
                  <a:cubicBezTo>
                    <a:pt x="9" y="511"/>
                    <a:pt x="17" y="511"/>
                    <a:pt x="25" y="517"/>
                  </a:cubicBezTo>
                  <a:lnTo>
                    <a:pt x="45" y="3"/>
                  </a:lnTo>
                  <a:lnTo>
                    <a:pt x="42" y="3"/>
                  </a:lnTo>
                  <a:cubicBezTo>
                    <a:pt x="34" y="3"/>
                    <a:pt x="22" y="1"/>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10"/>
            <p:cNvSpPr/>
            <p:nvPr/>
          </p:nvSpPr>
          <p:spPr>
            <a:xfrm>
              <a:off x="900000" y="3578550"/>
              <a:ext cx="2100" cy="12925"/>
            </a:xfrm>
            <a:custGeom>
              <a:avLst/>
              <a:gdLst/>
              <a:ahLst/>
              <a:cxnLst/>
              <a:rect l="l" t="t" r="r" b="b"/>
              <a:pathLst>
                <a:path w="84" h="517" extrusionOk="0">
                  <a:moveTo>
                    <a:pt x="50" y="0"/>
                  </a:moveTo>
                  <a:lnTo>
                    <a:pt x="0" y="513"/>
                  </a:lnTo>
                  <a:cubicBezTo>
                    <a:pt x="8" y="513"/>
                    <a:pt x="11" y="513"/>
                    <a:pt x="14" y="516"/>
                  </a:cubicBezTo>
                  <a:cubicBezTo>
                    <a:pt x="20" y="515"/>
                    <a:pt x="23" y="514"/>
                    <a:pt x="26" y="514"/>
                  </a:cubicBezTo>
                  <a:cubicBezTo>
                    <a:pt x="29" y="514"/>
                    <a:pt x="32" y="515"/>
                    <a:pt x="36" y="516"/>
                  </a:cubicBezTo>
                  <a:lnTo>
                    <a:pt x="84" y="8"/>
                  </a:lnTo>
                  <a:lnTo>
                    <a:pt x="84" y="3"/>
                  </a:lnTo>
                  <a:lnTo>
                    <a:pt x="81" y="3"/>
                  </a:lnTo>
                  <a:cubicBezTo>
                    <a:pt x="70" y="3"/>
                    <a:pt x="64" y="0"/>
                    <a:pt x="5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10"/>
            <p:cNvSpPr/>
            <p:nvPr/>
          </p:nvSpPr>
          <p:spPr>
            <a:xfrm>
              <a:off x="882900" y="3577700"/>
              <a:ext cx="800" cy="12925"/>
            </a:xfrm>
            <a:custGeom>
              <a:avLst/>
              <a:gdLst/>
              <a:ahLst/>
              <a:cxnLst/>
              <a:rect l="l" t="t" r="r" b="b"/>
              <a:pathLst>
                <a:path w="32" h="517" extrusionOk="0">
                  <a:moveTo>
                    <a:pt x="1" y="1"/>
                  </a:moveTo>
                  <a:lnTo>
                    <a:pt x="3" y="511"/>
                  </a:lnTo>
                  <a:cubicBezTo>
                    <a:pt x="12" y="511"/>
                    <a:pt x="23" y="511"/>
                    <a:pt x="31" y="517"/>
                  </a:cubicBezTo>
                  <a:lnTo>
                    <a:pt x="31" y="3"/>
                  </a:lnTo>
                  <a:cubicBezTo>
                    <a:pt x="30" y="2"/>
                    <a:pt x="28" y="2"/>
                    <a:pt x="25" y="2"/>
                  </a:cubicBezTo>
                  <a:cubicBezTo>
                    <a:pt x="23" y="2"/>
                    <a:pt x="20" y="2"/>
                    <a:pt x="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10"/>
            <p:cNvSpPr/>
            <p:nvPr/>
          </p:nvSpPr>
          <p:spPr>
            <a:xfrm>
              <a:off x="934025" y="3585575"/>
              <a:ext cx="4350" cy="12525"/>
            </a:xfrm>
            <a:custGeom>
              <a:avLst/>
              <a:gdLst/>
              <a:ahLst/>
              <a:cxnLst/>
              <a:rect l="l" t="t" r="r" b="b"/>
              <a:pathLst>
                <a:path w="174" h="501" extrusionOk="0">
                  <a:moveTo>
                    <a:pt x="146" y="1"/>
                  </a:moveTo>
                  <a:lnTo>
                    <a:pt x="1" y="495"/>
                  </a:lnTo>
                  <a:cubicBezTo>
                    <a:pt x="9" y="497"/>
                    <a:pt x="17" y="500"/>
                    <a:pt x="23" y="500"/>
                  </a:cubicBezTo>
                  <a:lnTo>
                    <a:pt x="174" y="9"/>
                  </a:lnTo>
                  <a:lnTo>
                    <a:pt x="171" y="9"/>
                  </a:lnTo>
                  <a:cubicBezTo>
                    <a:pt x="162" y="6"/>
                    <a:pt x="154" y="1"/>
                    <a:pt x="14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10"/>
            <p:cNvSpPr/>
            <p:nvPr/>
          </p:nvSpPr>
          <p:spPr>
            <a:xfrm>
              <a:off x="939325" y="3587475"/>
              <a:ext cx="4850" cy="12425"/>
            </a:xfrm>
            <a:custGeom>
              <a:avLst/>
              <a:gdLst/>
              <a:ahLst/>
              <a:cxnLst/>
              <a:rect l="l" t="t" r="r" b="b"/>
              <a:pathLst>
                <a:path w="194" h="497" extrusionOk="0">
                  <a:moveTo>
                    <a:pt x="160" y="0"/>
                  </a:moveTo>
                  <a:lnTo>
                    <a:pt x="1" y="483"/>
                  </a:lnTo>
                  <a:lnTo>
                    <a:pt x="1" y="488"/>
                  </a:lnTo>
                  <a:lnTo>
                    <a:pt x="3" y="488"/>
                  </a:lnTo>
                  <a:cubicBezTo>
                    <a:pt x="15" y="491"/>
                    <a:pt x="20" y="494"/>
                    <a:pt x="31" y="497"/>
                  </a:cubicBezTo>
                  <a:lnTo>
                    <a:pt x="193" y="9"/>
                  </a:lnTo>
                  <a:lnTo>
                    <a:pt x="16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10"/>
            <p:cNvSpPr/>
            <p:nvPr/>
          </p:nvSpPr>
          <p:spPr>
            <a:xfrm>
              <a:off x="922875" y="3582450"/>
              <a:ext cx="3650" cy="12775"/>
            </a:xfrm>
            <a:custGeom>
              <a:avLst/>
              <a:gdLst/>
              <a:ahLst/>
              <a:cxnLst/>
              <a:rect l="l" t="t" r="r" b="b"/>
              <a:pathLst>
                <a:path w="146" h="511" extrusionOk="0">
                  <a:moveTo>
                    <a:pt x="115" y="0"/>
                  </a:moveTo>
                  <a:lnTo>
                    <a:pt x="0" y="500"/>
                  </a:lnTo>
                  <a:lnTo>
                    <a:pt x="0" y="502"/>
                  </a:lnTo>
                  <a:lnTo>
                    <a:pt x="28" y="511"/>
                  </a:lnTo>
                  <a:lnTo>
                    <a:pt x="145" y="9"/>
                  </a:lnTo>
                  <a:lnTo>
                    <a:pt x="11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10"/>
            <p:cNvSpPr/>
            <p:nvPr/>
          </p:nvSpPr>
          <p:spPr>
            <a:xfrm>
              <a:off x="917275" y="3581200"/>
              <a:ext cx="3175" cy="12775"/>
            </a:xfrm>
            <a:custGeom>
              <a:avLst/>
              <a:gdLst/>
              <a:ahLst/>
              <a:cxnLst/>
              <a:rect l="l" t="t" r="r" b="b"/>
              <a:pathLst>
                <a:path w="127" h="511" extrusionOk="0">
                  <a:moveTo>
                    <a:pt x="93" y="0"/>
                  </a:moveTo>
                  <a:lnTo>
                    <a:pt x="1" y="505"/>
                  </a:lnTo>
                  <a:lnTo>
                    <a:pt x="23" y="511"/>
                  </a:lnTo>
                  <a:lnTo>
                    <a:pt x="127" y="6"/>
                  </a:lnTo>
                  <a:lnTo>
                    <a:pt x="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10"/>
            <p:cNvSpPr/>
            <p:nvPr/>
          </p:nvSpPr>
          <p:spPr>
            <a:xfrm>
              <a:off x="928450" y="3583975"/>
              <a:ext cx="3925" cy="12525"/>
            </a:xfrm>
            <a:custGeom>
              <a:avLst/>
              <a:gdLst/>
              <a:ahLst/>
              <a:cxnLst/>
              <a:rect l="l" t="t" r="r" b="b"/>
              <a:pathLst>
                <a:path w="157" h="501" extrusionOk="0">
                  <a:moveTo>
                    <a:pt x="129" y="1"/>
                  </a:moveTo>
                  <a:lnTo>
                    <a:pt x="0" y="495"/>
                  </a:lnTo>
                  <a:lnTo>
                    <a:pt x="25" y="500"/>
                  </a:lnTo>
                  <a:lnTo>
                    <a:pt x="157" y="6"/>
                  </a:lnTo>
                  <a:cubicBezTo>
                    <a:pt x="148" y="6"/>
                    <a:pt x="145" y="6"/>
                    <a:pt x="143" y="4"/>
                  </a:cubicBezTo>
                  <a:cubicBezTo>
                    <a:pt x="134" y="1"/>
                    <a:pt x="131" y="1"/>
                    <a:pt x="1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10"/>
            <p:cNvSpPr/>
            <p:nvPr/>
          </p:nvSpPr>
          <p:spPr>
            <a:xfrm>
              <a:off x="822425" y="3587600"/>
              <a:ext cx="4975" cy="12300"/>
            </a:xfrm>
            <a:custGeom>
              <a:avLst/>
              <a:gdLst/>
              <a:ahLst/>
              <a:cxnLst/>
              <a:rect l="l" t="t" r="r" b="b"/>
              <a:pathLst>
                <a:path w="199" h="492" extrusionOk="0">
                  <a:moveTo>
                    <a:pt x="32" y="1"/>
                  </a:moveTo>
                  <a:cubicBezTo>
                    <a:pt x="23" y="1"/>
                    <a:pt x="23" y="4"/>
                    <a:pt x="18" y="4"/>
                  </a:cubicBezTo>
                  <a:cubicBezTo>
                    <a:pt x="12" y="4"/>
                    <a:pt x="9" y="9"/>
                    <a:pt x="4" y="9"/>
                  </a:cubicBezTo>
                  <a:lnTo>
                    <a:pt x="1" y="9"/>
                  </a:lnTo>
                  <a:lnTo>
                    <a:pt x="165" y="492"/>
                  </a:lnTo>
                  <a:cubicBezTo>
                    <a:pt x="177" y="492"/>
                    <a:pt x="182" y="489"/>
                    <a:pt x="185" y="489"/>
                  </a:cubicBezTo>
                  <a:cubicBezTo>
                    <a:pt x="188" y="486"/>
                    <a:pt x="191" y="486"/>
                    <a:pt x="196" y="486"/>
                  </a:cubicBezTo>
                  <a:lnTo>
                    <a:pt x="199" y="486"/>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10"/>
            <p:cNvSpPr/>
            <p:nvPr/>
          </p:nvSpPr>
          <p:spPr>
            <a:xfrm>
              <a:off x="834150" y="3583975"/>
              <a:ext cx="4150" cy="12650"/>
            </a:xfrm>
            <a:custGeom>
              <a:avLst/>
              <a:gdLst/>
              <a:ahLst/>
              <a:cxnLst/>
              <a:rect l="l" t="t" r="r" b="b"/>
              <a:pathLst>
                <a:path w="166" h="506" extrusionOk="0">
                  <a:moveTo>
                    <a:pt x="34" y="1"/>
                  </a:moveTo>
                  <a:cubicBezTo>
                    <a:pt x="28" y="4"/>
                    <a:pt x="26" y="4"/>
                    <a:pt x="20" y="4"/>
                  </a:cubicBezTo>
                  <a:cubicBezTo>
                    <a:pt x="12" y="6"/>
                    <a:pt x="9" y="6"/>
                    <a:pt x="6" y="9"/>
                  </a:cubicBezTo>
                  <a:lnTo>
                    <a:pt x="1" y="9"/>
                  </a:lnTo>
                  <a:lnTo>
                    <a:pt x="134" y="506"/>
                  </a:lnTo>
                  <a:cubicBezTo>
                    <a:pt x="146" y="500"/>
                    <a:pt x="151" y="500"/>
                    <a:pt x="162" y="495"/>
                  </a:cubicBezTo>
                  <a:lnTo>
                    <a:pt x="165" y="495"/>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10"/>
            <p:cNvSpPr/>
            <p:nvPr/>
          </p:nvSpPr>
          <p:spPr>
            <a:xfrm>
              <a:off x="828425" y="3585725"/>
              <a:ext cx="4350" cy="12450"/>
            </a:xfrm>
            <a:custGeom>
              <a:avLst/>
              <a:gdLst/>
              <a:ahLst/>
              <a:cxnLst/>
              <a:rect l="l" t="t" r="r" b="b"/>
              <a:pathLst>
                <a:path w="174" h="498" extrusionOk="0">
                  <a:moveTo>
                    <a:pt x="29" y="0"/>
                  </a:moveTo>
                  <a:lnTo>
                    <a:pt x="1" y="6"/>
                  </a:lnTo>
                  <a:lnTo>
                    <a:pt x="151" y="497"/>
                  </a:lnTo>
                  <a:lnTo>
                    <a:pt x="154" y="497"/>
                  </a:lnTo>
                  <a:cubicBezTo>
                    <a:pt x="157" y="497"/>
                    <a:pt x="165" y="497"/>
                    <a:pt x="168" y="494"/>
                  </a:cubicBezTo>
                  <a:lnTo>
                    <a:pt x="174" y="491"/>
                  </a:lnTo>
                  <a:lnTo>
                    <a:pt x="29"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10"/>
            <p:cNvSpPr/>
            <p:nvPr/>
          </p:nvSpPr>
          <p:spPr>
            <a:xfrm>
              <a:off x="816725" y="3589625"/>
              <a:ext cx="5175" cy="12375"/>
            </a:xfrm>
            <a:custGeom>
              <a:avLst/>
              <a:gdLst/>
              <a:ahLst/>
              <a:cxnLst/>
              <a:rect l="l" t="t" r="r" b="b"/>
              <a:pathLst>
                <a:path w="207" h="495" extrusionOk="0">
                  <a:moveTo>
                    <a:pt x="28" y="1"/>
                  </a:moveTo>
                  <a:cubicBezTo>
                    <a:pt x="22" y="3"/>
                    <a:pt x="11" y="6"/>
                    <a:pt x="6" y="12"/>
                  </a:cubicBezTo>
                  <a:lnTo>
                    <a:pt x="0" y="15"/>
                  </a:lnTo>
                  <a:lnTo>
                    <a:pt x="181" y="494"/>
                  </a:lnTo>
                  <a:lnTo>
                    <a:pt x="207" y="486"/>
                  </a:lnTo>
                  <a:lnTo>
                    <a:pt x="2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10"/>
            <p:cNvSpPr/>
            <p:nvPr/>
          </p:nvSpPr>
          <p:spPr>
            <a:xfrm>
              <a:off x="1055025" y="3722075"/>
              <a:ext cx="12650" cy="3725"/>
            </a:xfrm>
            <a:custGeom>
              <a:avLst/>
              <a:gdLst/>
              <a:ahLst/>
              <a:cxnLst/>
              <a:rect l="l" t="t" r="r" b="b"/>
              <a:pathLst>
                <a:path w="506" h="149" extrusionOk="0">
                  <a:moveTo>
                    <a:pt x="497" y="0"/>
                  </a:moveTo>
                  <a:lnTo>
                    <a:pt x="1" y="120"/>
                  </a:lnTo>
                  <a:lnTo>
                    <a:pt x="4" y="148"/>
                  </a:lnTo>
                  <a:lnTo>
                    <a:pt x="506" y="28"/>
                  </a:lnTo>
                  <a:lnTo>
                    <a:pt x="49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10"/>
            <p:cNvSpPr/>
            <p:nvPr/>
          </p:nvSpPr>
          <p:spPr>
            <a:xfrm>
              <a:off x="858225" y="3579250"/>
              <a:ext cx="2600" cy="13200"/>
            </a:xfrm>
            <a:custGeom>
              <a:avLst/>
              <a:gdLst/>
              <a:ahLst/>
              <a:cxnLst/>
              <a:rect l="l" t="t" r="r" b="b"/>
              <a:pathLst>
                <a:path w="104" h="528" extrusionOk="0">
                  <a:moveTo>
                    <a:pt x="36" y="0"/>
                  </a:moveTo>
                  <a:lnTo>
                    <a:pt x="34" y="3"/>
                  </a:lnTo>
                  <a:cubicBezTo>
                    <a:pt x="25" y="3"/>
                    <a:pt x="22" y="3"/>
                    <a:pt x="14" y="8"/>
                  </a:cubicBezTo>
                  <a:lnTo>
                    <a:pt x="0" y="11"/>
                  </a:lnTo>
                  <a:lnTo>
                    <a:pt x="70" y="527"/>
                  </a:lnTo>
                  <a:lnTo>
                    <a:pt x="75" y="519"/>
                  </a:lnTo>
                  <a:lnTo>
                    <a:pt x="103" y="511"/>
                  </a:lnTo>
                  <a:lnTo>
                    <a:pt x="36"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10"/>
            <p:cNvSpPr/>
            <p:nvPr/>
          </p:nvSpPr>
          <p:spPr>
            <a:xfrm>
              <a:off x="864500" y="3578550"/>
              <a:ext cx="1975" cy="12925"/>
            </a:xfrm>
            <a:custGeom>
              <a:avLst/>
              <a:gdLst/>
              <a:ahLst/>
              <a:cxnLst/>
              <a:rect l="l" t="t" r="r" b="b"/>
              <a:pathLst>
                <a:path w="79" h="517" extrusionOk="0">
                  <a:moveTo>
                    <a:pt x="28" y="0"/>
                  </a:moveTo>
                  <a:cubicBezTo>
                    <a:pt x="20" y="0"/>
                    <a:pt x="8" y="0"/>
                    <a:pt x="0" y="3"/>
                  </a:cubicBezTo>
                  <a:lnTo>
                    <a:pt x="50" y="516"/>
                  </a:lnTo>
                  <a:cubicBezTo>
                    <a:pt x="61" y="513"/>
                    <a:pt x="70" y="513"/>
                    <a:pt x="78" y="513"/>
                  </a:cubicBezTo>
                  <a:lnTo>
                    <a:pt x="28" y="3"/>
                  </a:lnTo>
                  <a:lnTo>
                    <a:pt x="28"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10"/>
            <p:cNvSpPr/>
            <p:nvPr/>
          </p:nvSpPr>
          <p:spPr>
            <a:xfrm>
              <a:off x="840225" y="3582575"/>
              <a:ext cx="3650" cy="12725"/>
            </a:xfrm>
            <a:custGeom>
              <a:avLst/>
              <a:gdLst/>
              <a:ahLst/>
              <a:cxnLst/>
              <a:rect l="l" t="t" r="r" b="b"/>
              <a:pathLst>
                <a:path w="146" h="509" extrusionOk="0">
                  <a:moveTo>
                    <a:pt x="31" y="1"/>
                  </a:moveTo>
                  <a:cubicBezTo>
                    <a:pt x="20" y="4"/>
                    <a:pt x="14" y="4"/>
                    <a:pt x="3" y="6"/>
                  </a:cubicBezTo>
                  <a:lnTo>
                    <a:pt x="0" y="9"/>
                  </a:lnTo>
                  <a:lnTo>
                    <a:pt x="117" y="509"/>
                  </a:lnTo>
                  <a:cubicBezTo>
                    <a:pt x="126" y="506"/>
                    <a:pt x="129" y="506"/>
                    <a:pt x="134" y="506"/>
                  </a:cubicBezTo>
                  <a:lnTo>
                    <a:pt x="145" y="497"/>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10"/>
            <p:cNvSpPr/>
            <p:nvPr/>
          </p:nvSpPr>
          <p:spPr>
            <a:xfrm>
              <a:off x="852225" y="3580150"/>
              <a:ext cx="2800" cy="12775"/>
            </a:xfrm>
            <a:custGeom>
              <a:avLst/>
              <a:gdLst/>
              <a:ahLst/>
              <a:cxnLst/>
              <a:rect l="l" t="t" r="r" b="b"/>
              <a:pathLst>
                <a:path w="112" h="511" extrusionOk="0">
                  <a:moveTo>
                    <a:pt x="28" y="0"/>
                  </a:moveTo>
                  <a:cubicBezTo>
                    <a:pt x="17" y="3"/>
                    <a:pt x="11" y="3"/>
                    <a:pt x="0" y="3"/>
                  </a:cubicBezTo>
                  <a:lnTo>
                    <a:pt x="0" y="6"/>
                  </a:lnTo>
                  <a:lnTo>
                    <a:pt x="84" y="511"/>
                  </a:lnTo>
                  <a:cubicBezTo>
                    <a:pt x="98" y="511"/>
                    <a:pt x="106" y="511"/>
                    <a:pt x="112" y="505"/>
                  </a:cubicBezTo>
                  <a:lnTo>
                    <a:pt x="3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10"/>
            <p:cNvSpPr/>
            <p:nvPr/>
          </p:nvSpPr>
          <p:spPr>
            <a:xfrm>
              <a:off x="846150" y="3581250"/>
              <a:ext cx="3300" cy="12725"/>
            </a:xfrm>
            <a:custGeom>
              <a:avLst/>
              <a:gdLst/>
              <a:ahLst/>
              <a:cxnLst/>
              <a:rect l="l" t="t" r="r" b="b"/>
              <a:pathLst>
                <a:path w="132" h="509" extrusionOk="0">
                  <a:moveTo>
                    <a:pt x="31" y="1"/>
                  </a:moveTo>
                  <a:cubicBezTo>
                    <a:pt x="23" y="4"/>
                    <a:pt x="17" y="4"/>
                    <a:pt x="14" y="4"/>
                  </a:cubicBezTo>
                  <a:lnTo>
                    <a:pt x="6" y="6"/>
                  </a:lnTo>
                  <a:lnTo>
                    <a:pt x="3" y="4"/>
                  </a:lnTo>
                  <a:lnTo>
                    <a:pt x="0" y="6"/>
                  </a:lnTo>
                  <a:lnTo>
                    <a:pt x="101" y="509"/>
                  </a:lnTo>
                  <a:lnTo>
                    <a:pt x="132" y="503"/>
                  </a:lnTo>
                  <a:lnTo>
                    <a:pt x="3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10"/>
            <p:cNvSpPr/>
            <p:nvPr/>
          </p:nvSpPr>
          <p:spPr>
            <a:xfrm>
              <a:off x="876625" y="3577700"/>
              <a:ext cx="1350" cy="12925"/>
            </a:xfrm>
            <a:custGeom>
              <a:avLst/>
              <a:gdLst/>
              <a:ahLst/>
              <a:cxnLst/>
              <a:rect l="l" t="t" r="r" b="b"/>
              <a:pathLst>
                <a:path w="54" h="517" extrusionOk="0">
                  <a:moveTo>
                    <a:pt x="14" y="1"/>
                  </a:moveTo>
                  <a:lnTo>
                    <a:pt x="1" y="3"/>
                  </a:lnTo>
                  <a:lnTo>
                    <a:pt x="17" y="517"/>
                  </a:lnTo>
                  <a:lnTo>
                    <a:pt x="54" y="517"/>
                  </a:lnTo>
                  <a:lnTo>
                    <a:pt x="37" y="3"/>
                  </a:lnTo>
                  <a:lnTo>
                    <a:pt x="3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10"/>
            <p:cNvSpPr/>
            <p:nvPr/>
          </p:nvSpPr>
          <p:spPr>
            <a:xfrm>
              <a:off x="1029375" y="3660550"/>
              <a:ext cx="11175" cy="7775"/>
            </a:xfrm>
            <a:custGeom>
              <a:avLst/>
              <a:gdLst/>
              <a:ahLst/>
              <a:cxnLst/>
              <a:rect l="l" t="t" r="r" b="b"/>
              <a:pathLst>
                <a:path w="447" h="311" extrusionOk="0">
                  <a:moveTo>
                    <a:pt x="430" y="1"/>
                  </a:moveTo>
                  <a:lnTo>
                    <a:pt x="3" y="288"/>
                  </a:lnTo>
                  <a:lnTo>
                    <a:pt x="0" y="288"/>
                  </a:lnTo>
                  <a:lnTo>
                    <a:pt x="3" y="294"/>
                  </a:lnTo>
                  <a:cubicBezTo>
                    <a:pt x="9" y="302"/>
                    <a:pt x="14" y="305"/>
                    <a:pt x="17" y="311"/>
                  </a:cubicBezTo>
                  <a:lnTo>
                    <a:pt x="444" y="26"/>
                  </a:lnTo>
                  <a:lnTo>
                    <a:pt x="447" y="26"/>
                  </a:lnTo>
                  <a:lnTo>
                    <a:pt x="444" y="23"/>
                  </a:lnTo>
                  <a:cubicBezTo>
                    <a:pt x="444" y="15"/>
                    <a:pt x="435" y="9"/>
                    <a:pt x="4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10"/>
            <p:cNvSpPr/>
            <p:nvPr/>
          </p:nvSpPr>
          <p:spPr>
            <a:xfrm>
              <a:off x="1048050" y="3698575"/>
              <a:ext cx="12300" cy="5400"/>
            </a:xfrm>
            <a:custGeom>
              <a:avLst/>
              <a:gdLst/>
              <a:ahLst/>
              <a:cxnLst/>
              <a:rect l="l" t="t" r="r" b="b"/>
              <a:pathLst>
                <a:path w="492" h="216" extrusionOk="0">
                  <a:moveTo>
                    <a:pt x="481" y="0"/>
                  </a:moveTo>
                  <a:lnTo>
                    <a:pt x="1" y="190"/>
                  </a:lnTo>
                  <a:lnTo>
                    <a:pt x="4" y="196"/>
                  </a:lnTo>
                  <a:cubicBezTo>
                    <a:pt x="6" y="204"/>
                    <a:pt x="6" y="207"/>
                    <a:pt x="9" y="215"/>
                  </a:cubicBezTo>
                  <a:lnTo>
                    <a:pt x="489" y="34"/>
                  </a:lnTo>
                  <a:lnTo>
                    <a:pt x="492" y="34"/>
                  </a:lnTo>
                  <a:lnTo>
                    <a:pt x="489" y="23"/>
                  </a:lnTo>
                  <a:cubicBezTo>
                    <a:pt x="483" y="14"/>
                    <a:pt x="481" y="11"/>
                    <a:pt x="481" y="6"/>
                  </a:cubicBezTo>
                  <a:lnTo>
                    <a:pt x="48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10"/>
            <p:cNvSpPr/>
            <p:nvPr/>
          </p:nvSpPr>
          <p:spPr>
            <a:xfrm>
              <a:off x="1050000" y="3704350"/>
              <a:ext cx="12450" cy="4975"/>
            </a:xfrm>
            <a:custGeom>
              <a:avLst/>
              <a:gdLst/>
              <a:ahLst/>
              <a:cxnLst/>
              <a:rect l="l" t="t" r="r" b="b"/>
              <a:pathLst>
                <a:path w="498" h="199" extrusionOk="0">
                  <a:moveTo>
                    <a:pt x="486" y="1"/>
                  </a:moveTo>
                  <a:lnTo>
                    <a:pt x="1" y="171"/>
                  </a:lnTo>
                  <a:lnTo>
                    <a:pt x="12" y="199"/>
                  </a:lnTo>
                  <a:lnTo>
                    <a:pt x="498" y="32"/>
                  </a:lnTo>
                  <a:lnTo>
                    <a:pt x="498" y="29"/>
                  </a:lnTo>
                  <a:cubicBezTo>
                    <a:pt x="492" y="18"/>
                    <a:pt x="489" y="12"/>
                    <a:pt x="486" y="4"/>
                  </a:cubicBezTo>
                  <a:lnTo>
                    <a:pt x="48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10"/>
            <p:cNvSpPr/>
            <p:nvPr/>
          </p:nvSpPr>
          <p:spPr>
            <a:xfrm>
              <a:off x="944700" y="3589350"/>
              <a:ext cx="5250" cy="12450"/>
            </a:xfrm>
            <a:custGeom>
              <a:avLst/>
              <a:gdLst/>
              <a:ahLst/>
              <a:cxnLst/>
              <a:rect l="l" t="t" r="r" b="b"/>
              <a:pathLst>
                <a:path w="210" h="498" extrusionOk="0">
                  <a:moveTo>
                    <a:pt x="179" y="1"/>
                  </a:moveTo>
                  <a:lnTo>
                    <a:pt x="0" y="483"/>
                  </a:lnTo>
                  <a:lnTo>
                    <a:pt x="0" y="486"/>
                  </a:lnTo>
                  <a:lnTo>
                    <a:pt x="3" y="486"/>
                  </a:lnTo>
                  <a:cubicBezTo>
                    <a:pt x="9" y="489"/>
                    <a:pt x="12" y="489"/>
                    <a:pt x="17" y="492"/>
                  </a:cubicBezTo>
                  <a:cubicBezTo>
                    <a:pt x="23" y="492"/>
                    <a:pt x="25" y="497"/>
                    <a:pt x="34" y="497"/>
                  </a:cubicBezTo>
                  <a:lnTo>
                    <a:pt x="210" y="12"/>
                  </a:lnTo>
                  <a:lnTo>
                    <a:pt x="207" y="12"/>
                  </a:lnTo>
                  <a:cubicBezTo>
                    <a:pt x="201" y="9"/>
                    <a:pt x="190" y="3"/>
                    <a:pt x="1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10"/>
            <p:cNvSpPr/>
            <p:nvPr/>
          </p:nvSpPr>
          <p:spPr>
            <a:xfrm>
              <a:off x="1035575" y="3670800"/>
              <a:ext cx="11475" cy="7225"/>
            </a:xfrm>
            <a:custGeom>
              <a:avLst/>
              <a:gdLst/>
              <a:ahLst/>
              <a:cxnLst/>
              <a:rect l="l" t="t" r="r" b="b"/>
              <a:pathLst>
                <a:path w="459" h="289" extrusionOk="0">
                  <a:moveTo>
                    <a:pt x="444" y="1"/>
                  </a:moveTo>
                  <a:lnTo>
                    <a:pt x="0" y="266"/>
                  </a:lnTo>
                  <a:cubicBezTo>
                    <a:pt x="6" y="272"/>
                    <a:pt x="12" y="280"/>
                    <a:pt x="12" y="283"/>
                  </a:cubicBezTo>
                  <a:lnTo>
                    <a:pt x="14" y="288"/>
                  </a:lnTo>
                  <a:lnTo>
                    <a:pt x="458" y="29"/>
                  </a:lnTo>
                  <a:cubicBezTo>
                    <a:pt x="450" y="21"/>
                    <a:pt x="447" y="9"/>
                    <a:pt x="444" y="4"/>
                  </a:cubicBezTo>
                  <a:lnTo>
                    <a:pt x="4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10"/>
            <p:cNvSpPr/>
            <p:nvPr/>
          </p:nvSpPr>
          <p:spPr>
            <a:xfrm>
              <a:off x="1038375" y="3676250"/>
              <a:ext cx="11800" cy="6850"/>
            </a:xfrm>
            <a:custGeom>
              <a:avLst/>
              <a:gdLst/>
              <a:ahLst/>
              <a:cxnLst/>
              <a:rect l="l" t="t" r="r" b="b"/>
              <a:pathLst>
                <a:path w="472" h="274" extrusionOk="0">
                  <a:moveTo>
                    <a:pt x="452" y="1"/>
                  </a:moveTo>
                  <a:lnTo>
                    <a:pt x="0" y="249"/>
                  </a:lnTo>
                  <a:cubicBezTo>
                    <a:pt x="3" y="257"/>
                    <a:pt x="6" y="263"/>
                    <a:pt x="11" y="266"/>
                  </a:cubicBezTo>
                  <a:lnTo>
                    <a:pt x="14" y="274"/>
                  </a:lnTo>
                  <a:lnTo>
                    <a:pt x="466" y="28"/>
                  </a:lnTo>
                  <a:lnTo>
                    <a:pt x="472" y="28"/>
                  </a:lnTo>
                  <a:lnTo>
                    <a:pt x="472" y="26"/>
                  </a:lnTo>
                  <a:cubicBezTo>
                    <a:pt x="463" y="20"/>
                    <a:pt x="460" y="12"/>
                    <a:pt x="45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10"/>
            <p:cNvSpPr/>
            <p:nvPr/>
          </p:nvSpPr>
          <p:spPr>
            <a:xfrm>
              <a:off x="1053500" y="3716000"/>
              <a:ext cx="12575" cy="4225"/>
            </a:xfrm>
            <a:custGeom>
              <a:avLst/>
              <a:gdLst/>
              <a:ahLst/>
              <a:cxnLst/>
              <a:rect l="l" t="t" r="r" b="b"/>
              <a:pathLst>
                <a:path w="503" h="169" extrusionOk="0">
                  <a:moveTo>
                    <a:pt x="497" y="1"/>
                  </a:moveTo>
                  <a:lnTo>
                    <a:pt x="0" y="140"/>
                  </a:lnTo>
                  <a:cubicBezTo>
                    <a:pt x="6" y="149"/>
                    <a:pt x="6" y="151"/>
                    <a:pt x="6" y="154"/>
                  </a:cubicBezTo>
                  <a:cubicBezTo>
                    <a:pt x="6" y="163"/>
                    <a:pt x="9" y="165"/>
                    <a:pt x="9" y="168"/>
                  </a:cubicBezTo>
                  <a:lnTo>
                    <a:pt x="503" y="34"/>
                  </a:lnTo>
                  <a:lnTo>
                    <a:pt x="503" y="29"/>
                  </a:lnTo>
                  <a:cubicBezTo>
                    <a:pt x="500" y="23"/>
                    <a:pt x="497" y="12"/>
                    <a:pt x="497" y="6"/>
                  </a:cubicBezTo>
                  <a:lnTo>
                    <a:pt x="497"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10"/>
            <p:cNvSpPr/>
            <p:nvPr/>
          </p:nvSpPr>
          <p:spPr>
            <a:xfrm>
              <a:off x="1059000" y="3746275"/>
              <a:ext cx="12875" cy="2125"/>
            </a:xfrm>
            <a:custGeom>
              <a:avLst/>
              <a:gdLst/>
              <a:ahLst/>
              <a:cxnLst/>
              <a:rect l="l" t="t" r="r" b="b"/>
              <a:pathLst>
                <a:path w="515" h="85" extrusionOk="0">
                  <a:moveTo>
                    <a:pt x="511" y="1"/>
                  </a:moveTo>
                  <a:lnTo>
                    <a:pt x="1" y="56"/>
                  </a:lnTo>
                  <a:cubicBezTo>
                    <a:pt x="1" y="65"/>
                    <a:pt x="4" y="70"/>
                    <a:pt x="4" y="79"/>
                  </a:cubicBezTo>
                  <a:lnTo>
                    <a:pt x="4" y="84"/>
                  </a:lnTo>
                  <a:lnTo>
                    <a:pt x="514" y="31"/>
                  </a:lnTo>
                  <a:lnTo>
                    <a:pt x="514" y="26"/>
                  </a:lnTo>
                  <a:cubicBezTo>
                    <a:pt x="514" y="14"/>
                    <a:pt x="511" y="9"/>
                    <a:pt x="51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10"/>
            <p:cNvSpPr/>
            <p:nvPr/>
          </p:nvSpPr>
          <p:spPr>
            <a:xfrm>
              <a:off x="1058175" y="3740200"/>
              <a:ext cx="13000" cy="2550"/>
            </a:xfrm>
            <a:custGeom>
              <a:avLst/>
              <a:gdLst/>
              <a:ahLst/>
              <a:cxnLst/>
              <a:rect l="l" t="t" r="r" b="b"/>
              <a:pathLst>
                <a:path w="520" h="102" extrusionOk="0">
                  <a:moveTo>
                    <a:pt x="511" y="1"/>
                  </a:moveTo>
                  <a:lnTo>
                    <a:pt x="3" y="73"/>
                  </a:lnTo>
                  <a:lnTo>
                    <a:pt x="0" y="79"/>
                  </a:lnTo>
                  <a:lnTo>
                    <a:pt x="3" y="76"/>
                  </a:lnTo>
                  <a:lnTo>
                    <a:pt x="6" y="85"/>
                  </a:lnTo>
                  <a:cubicBezTo>
                    <a:pt x="6" y="87"/>
                    <a:pt x="9" y="93"/>
                    <a:pt x="9" y="101"/>
                  </a:cubicBezTo>
                  <a:lnTo>
                    <a:pt x="519" y="34"/>
                  </a:lnTo>
                  <a:lnTo>
                    <a:pt x="519" y="31"/>
                  </a:lnTo>
                  <a:cubicBezTo>
                    <a:pt x="516" y="20"/>
                    <a:pt x="516" y="15"/>
                    <a:pt x="511" y="4"/>
                  </a:cubicBezTo>
                  <a:lnTo>
                    <a:pt x="511"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10"/>
            <p:cNvSpPr/>
            <p:nvPr/>
          </p:nvSpPr>
          <p:spPr>
            <a:xfrm>
              <a:off x="1056150" y="3728075"/>
              <a:ext cx="12925" cy="3450"/>
            </a:xfrm>
            <a:custGeom>
              <a:avLst/>
              <a:gdLst/>
              <a:ahLst/>
              <a:cxnLst/>
              <a:rect l="l" t="t" r="r" b="b"/>
              <a:pathLst>
                <a:path w="517" h="138" extrusionOk="0">
                  <a:moveTo>
                    <a:pt x="508" y="0"/>
                  </a:moveTo>
                  <a:lnTo>
                    <a:pt x="0" y="104"/>
                  </a:lnTo>
                  <a:lnTo>
                    <a:pt x="6" y="109"/>
                  </a:lnTo>
                  <a:lnTo>
                    <a:pt x="12" y="118"/>
                  </a:lnTo>
                  <a:cubicBezTo>
                    <a:pt x="12" y="126"/>
                    <a:pt x="14" y="129"/>
                    <a:pt x="14" y="137"/>
                  </a:cubicBezTo>
                  <a:lnTo>
                    <a:pt x="517" y="31"/>
                  </a:lnTo>
                  <a:lnTo>
                    <a:pt x="517" y="28"/>
                  </a:lnTo>
                  <a:cubicBezTo>
                    <a:pt x="514" y="17"/>
                    <a:pt x="514" y="12"/>
                    <a:pt x="5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10"/>
            <p:cNvSpPr/>
            <p:nvPr/>
          </p:nvSpPr>
          <p:spPr>
            <a:xfrm>
              <a:off x="1057275" y="3734075"/>
              <a:ext cx="12850" cy="3025"/>
            </a:xfrm>
            <a:custGeom>
              <a:avLst/>
              <a:gdLst/>
              <a:ahLst/>
              <a:cxnLst/>
              <a:rect l="l" t="t" r="r" b="b"/>
              <a:pathLst>
                <a:path w="514" h="121" extrusionOk="0">
                  <a:moveTo>
                    <a:pt x="511" y="0"/>
                  </a:moveTo>
                  <a:lnTo>
                    <a:pt x="3" y="92"/>
                  </a:lnTo>
                  <a:lnTo>
                    <a:pt x="0" y="92"/>
                  </a:lnTo>
                  <a:lnTo>
                    <a:pt x="8" y="120"/>
                  </a:lnTo>
                  <a:lnTo>
                    <a:pt x="513" y="31"/>
                  </a:lnTo>
                  <a:lnTo>
                    <a:pt x="513" y="28"/>
                  </a:lnTo>
                  <a:cubicBezTo>
                    <a:pt x="511" y="23"/>
                    <a:pt x="511" y="14"/>
                    <a:pt x="511" y="9"/>
                  </a:cubicBezTo>
                  <a:lnTo>
                    <a:pt x="51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10"/>
            <p:cNvSpPr/>
            <p:nvPr/>
          </p:nvSpPr>
          <p:spPr>
            <a:xfrm>
              <a:off x="1059700" y="3758400"/>
              <a:ext cx="12925" cy="1425"/>
            </a:xfrm>
            <a:custGeom>
              <a:avLst/>
              <a:gdLst/>
              <a:ahLst/>
              <a:cxnLst/>
              <a:rect l="l" t="t" r="r" b="b"/>
              <a:pathLst>
                <a:path w="517" h="57" extrusionOk="0">
                  <a:moveTo>
                    <a:pt x="514" y="1"/>
                  </a:moveTo>
                  <a:lnTo>
                    <a:pt x="1" y="23"/>
                  </a:lnTo>
                  <a:lnTo>
                    <a:pt x="1" y="29"/>
                  </a:lnTo>
                  <a:cubicBezTo>
                    <a:pt x="1" y="32"/>
                    <a:pt x="4" y="34"/>
                    <a:pt x="4" y="43"/>
                  </a:cubicBezTo>
                  <a:lnTo>
                    <a:pt x="4" y="57"/>
                  </a:lnTo>
                  <a:lnTo>
                    <a:pt x="517" y="34"/>
                  </a:lnTo>
                  <a:lnTo>
                    <a:pt x="517" y="4"/>
                  </a:lnTo>
                  <a:lnTo>
                    <a:pt x="51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10"/>
            <p:cNvSpPr/>
            <p:nvPr/>
          </p:nvSpPr>
          <p:spPr>
            <a:xfrm>
              <a:off x="1059575" y="3752425"/>
              <a:ext cx="13000" cy="1750"/>
            </a:xfrm>
            <a:custGeom>
              <a:avLst/>
              <a:gdLst/>
              <a:ahLst/>
              <a:cxnLst/>
              <a:rect l="l" t="t" r="r" b="b"/>
              <a:pathLst>
                <a:path w="520" h="70" extrusionOk="0">
                  <a:moveTo>
                    <a:pt x="511" y="0"/>
                  </a:moveTo>
                  <a:lnTo>
                    <a:pt x="0" y="36"/>
                  </a:lnTo>
                  <a:lnTo>
                    <a:pt x="0" y="42"/>
                  </a:lnTo>
                  <a:cubicBezTo>
                    <a:pt x="0" y="50"/>
                    <a:pt x="3" y="59"/>
                    <a:pt x="3" y="70"/>
                  </a:cubicBezTo>
                  <a:lnTo>
                    <a:pt x="519" y="31"/>
                  </a:lnTo>
                  <a:lnTo>
                    <a:pt x="513" y="28"/>
                  </a:lnTo>
                  <a:cubicBezTo>
                    <a:pt x="511" y="17"/>
                    <a:pt x="511" y="6"/>
                    <a:pt x="51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10"/>
            <p:cNvSpPr/>
            <p:nvPr/>
          </p:nvSpPr>
          <p:spPr>
            <a:xfrm>
              <a:off x="1041075" y="3681700"/>
              <a:ext cx="11950" cy="6425"/>
            </a:xfrm>
            <a:custGeom>
              <a:avLst/>
              <a:gdLst/>
              <a:ahLst/>
              <a:cxnLst/>
              <a:rect l="l" t="t" r="r" b="b"/>
              <a:pathLst>
                <a:path w="478" h="257" extrusionOk="0">
                  <a:moveTo>
                    <a:pt x="467" y="0"/>
                  </a:moveTo>
                  <a:lnTo>
                    <a:pt x="1" y="235"/>
                  </a:lnTo>
                  <a:cubicBezTo>
                    <a:pt x="6" y="240"/>
                    <a:pt x="9" y="248"/>
                    <a:pt x="15" y="254"/>
                  </a:cubicBezTo>
                  <a:lnTo>
                    <a:pt x="18" y="257"/>
                  </a:lnTo>
                  <a:lnTo>
                    <a:pt x="478" y="28"/>
                  </a:lnTo>
                  <a:lnTo>
                    <a:pt x="464" y="3"/>
                  </a:lnTo>
                  <a:lnTo>
                    <a:pt x="46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10"/>
            <p:cNvSpPr/>
            <p:nvPr/>
          </p:nvSpPr>
          <p:spPr>
            <a:xfrm>
              <a:off x="1026150" y="3655475"/>
              <a:ext cx="10850" cy="8175"/>
            </a:xfrm>
            <a:custGeom>
              <a:avLst/>
              <a:gdLst/>
              <a:ahLst/>
              <a:cxnLst/>
              <a:rect l="l" t="t" r="r" b="b"/>
              <a:pathLst>
                <a:path w="434" h="327" extrusionOk="0">
                  <a:moveTo>
                    <a:pt x="417" y="0"/>
                  </a:moveTo>
                  <a:lnTo>
                    <a:pt x="1" y="302"/>
                  </a:lnTo>
                  <a:lnTo>
                    <a:pt x="18" y="327"/>
                  </a:lnTo>
                  <a:lnTo>
                    <a:pt x="433" y="28"/>
                  </a:lnTo>
                  <a:lnTo>
                    <a:pt x="433" y="23"/>
                  </a:lnTo>
                  <a:cubicBezTo>
                    <a:pt x="425" y="17"/>
                    <a:pt x="422" y="9"/>
                    <a:pt x="417" y="3"/>
                  </a:cubicBezTo>
                  <a:lnTo>
                    <a:pt x="417"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10"/>
            <p:cNvSpPr/>
            <p:nvPr/>
          </p:nvSpPr>
          <p:spPr>
            <a:xfrm>
              <a:off x="1007475" y="3632100"/>
              <a:ext cx="9575" cy="9800"/>
            </a:xfrm>
            <a:custGeom>
              <a:avLst/>
              <a:gdLst/>
              <a:ahLst/>
              <a:cxnLst/>
              <a:rect l="l" t="t" r="r" b="b"/>
              <a:pathLst>
                <a:path w="383" h="392" extrusionOk="0">
                  <a:moveTo>
                    <a:pt x="360" y="1"/>
                  </a:moveTo>
                  <a:lnTo>
                    <a:pt x="0" y="369"/>
                  </a:lnTo>
                  <a:cubicBezTo>
                    <a:pt x="6" y="377"/>
                    <a:pt x="9" y="380"/>
                    <a:pt x="9" y="380"/>
                  </a:cubicBezTo>
                  <a:lnTo>
                    <a:pt x="20" y="391"/>
                  </a:lnTo>
                  <a:lnTo>
                    <a:pt x="382" y="29"/>
                  </a:lnTo>
                  <a:lnTo>
                    <a:pt x="382" y="23"/>
                  </a:lnTo>
                  <a:lnTo>
                    <a:pt x="360" y="3"/>
                  </a:lnTo>
                  <a:lnTo>
                    <a:pt x="360"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10"/>
            <p:cNvSpPr/>
            <p:nvPr/>
          </p:nvSpPr>
          <p:spPr>
            <a:xfrm>
              <a:off x="1015350" y="3641175"/>
              <a:ext cx="10200" cy="9150"/>
            </a:xfrm>
            <a:custGeom>
              <a:avLst/>
              <a:gdLst/>
              <a:ahLst/>
              <a:cxnLst/>
              <a:rect l="l" t="t" r="r" b="b"/>
              <a:pathLst>
                <a:path w="408" h="366" extrusionOk="0">
                  <a:moveTo>
                    <a:pt x="383" y="0"/>
                  </a:moveTo>
                  <a:lnTo>
                    <a:pt x="0" y="341"/>
                  </a:lnTo>
                  <a:lnTo>
                    <a:pt x="3" y="343"/>
                  </a:lnTo>
                  <a:lnTo>
                    <a:pt x="17" y="357"/>
                  </a:lnTo>
                  <a:lnTo>
                    <a:pt x="20" y="366"/>
                  </a:lnTo>
                  <a:lnTo>
                    <a:pt x="405" y="23"/>
                  </a:lnTo>
                  <a:lnTo>
                    <a:pt x="408" y="23"/>
                  </a:lnTo>
                  <a:cubicBezTo>
                    <a:pt x="405" y="17"/>
                    <a:pt x="397" y="11"/>
                    <a:pt x="394" y="9"/>
                  </a:cubicBezTo>
                  <a:lnTo>
                    <a:pt x="38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10"/>
            <p:cNvSpPr/>
            <p:nvPr/>
          </p:nvSpPr>
          <p:spPr>
            <a:xfrm>
              <a:off x="1019175" y="3645575"/>
              <a:ext cx="10275" cy="8950"/>
            </a:xfrm>
            <a:custGeom>
              <a:avLst/>
              <a:gdLst/>
              <a:ahLst/>
              <a:cxnLst/>
              <a:rect l="l" t="t" r="r" b="b"/>
              <a:pathLst>
                <a:path w="411" h="358" extrusionOk="0">
                  <a:moveTo>
                    <a:pt x="394" y="0"/>
                  </a:moveTo>
                  <a:lnTo>
                    <a:pt x="1" y="335"/>
                  </a:lnTo>
                  <a:lnTo>
                    <a:pt x="18" y="357"/>
                  </a:lnTo>
                  <a:lnTo>
                    <a:pt x="411" y="28"/>
                  </a:lnTo>
                  <a:lnTo>
                    <a:pt x="411" y="25"/>
                  </a:lnTo>
                  <a:cubicBezTo>
                    <a:pt x="405" y="20"/>
                    <a:pt x="397" y="11"/>
                    <a:pt x="394" y="6"/>
                  </a:cubicBezTo>
                  <a:lnTo>
                    <a:pt x="394"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10"/>
            <p:cNvSpPr/>
            <p:nvPr/>
          </p:nvSpPr>
          <p:spPr>
            <a:xfrm>
              <a:off x="908700" y="3432350"/>
              <a:ext cx="310825" cy="408025"/>
            </a:xfrm>
            <a:custGeom>
              <a:avLst/>
              <a:gdLst/>
              <a:ahLst/>
              <a:cxnLst/>
              <a:rect l="l" t="t" r="r" b="b"/>
              <a:pathLst>
                <a:path w="12433" h="16321" extrusionOk="0">
                  <a:moveTo>
                    <a:pt x="54" y="1"/>
                  </a:moveTo>
                  <a:lnTo>
                    <a:pt x="1" y="640"/>
                  </a:lnTo>
                  <a:cubicBezTo>
                    <a:pt x="1" y="640"/>
                    <a:pt x="29" y="640"/>
                    <a:pt x="73" y="642"/>
                  </a:cubicBezTo>
                  <a:cubicBezTo>
                    <a:pt x="98" y="642"/>
                    <a:pt x="126" y="645"/>
                    <a:pt x="163" y="648"/>
                  </a:cubicBezTo>
                  <a:cubicBezTo>
                    <a:pt x="196" y="656"/>
                    <a:pt x="232" y="659"/>
                    <a:pt x="274" y="662"/>
                  </a:cubicBezTo>
                  <a:cubicBezTo>
                    <a:pt x="442" y="676"/>
                    <a:pt x="659" y="704"/>
                    <a:pt x="877" y="737"/>
                  </a:cubicBezTo>
                  <a:cubicBezTo>
                    <a:pt x="1092" y="768"/>
                    <a:pt x="1309" y="810"/>
                    <a:pt x="1474" y="840"/>
                  </a:cubicBezTo>
                  <a:cubicBezTo>
                    <a:pt x="1627" y="871"/>
                    <a:pt x="1728" y="893"/>
                    <a:pt x="1742" y="896"/>
                  </a:cubicBezTo>
                  <a:lnTo>
                    <a:pt x="1742" y="899"/>
                  </a:lnTo>
                  <a:cubicBezTo>
                    <a:pt x="1742" y="899"/>
                    <a:pt x="1761" y="902"/>
                    <a:pt x="1800" y="913"/>
                  </a:cubicBezTo>
                  <a:cubicBezTo>
                    <a:pt x="1839" y="921"/>
                    <a:pt x="1898" y="935"/>
                    <a:pt x="1968" y="952"/>
                  </a:cubicBezTo>
                  <a:cubicBezTo>
                    <a:pt x="2004" y="960"/>
                    <a:pt x="2040" y="969"/>
                    <a:pt x="2088" y="980"/>
                  </a:cubicBezTo>
                  <a:cubicBezTo>
                    <a:pt x="2132" y="986"/>
                    <a:pt x="2177" y="999"/>
                    <a:pt x="2227" y="1016"/>
                  </a:cubicBezTo>
                  <a:cubicBezTo>
                    <a:pt x="2275" y="1027"/>
                    <a:pt x="2328" y="1041"/>
                    <a:pt x="2383" y="1055"/>
                  </a:cubicBezTo>
                  <a:cubicBezTo>
                    <a:pt x="2439" y="1075"/>
                    <a:pt x="2498" y="1092"/>
                    <a:pt x="2556" y="1108"/>
                  </a:cubicBezTo>
                  <a:cubicBezTo>
                    <a:pt x="2805" y="1178"/>
                    <a:pt x="3084" y="1270"/>
                    <a:pt x="3385" y="1376"/>
                  </a:cubicBezTo>
                  <a:cubicBezTo>
                    <a:pt x="3683" y="1485"/>
                    <a:pt x="3993" y="1613"/>
                    <a:pt x="4305" y="1753"/>
                  </a:cubicBezTo>
                  <a:cubicBezTo>
                    <a:pt x="4922" y="2032"/>
                    <a:pt x="5511" y="2372"/>
                    <a:pt x="5938" y="2645"/>
                  </a:cubicBezTo>
                  <a:cubicBezTo>
                    <a:pt x="6150" y="2785"/>
                    <a:pt x="6320" y="2905"/>
                    <a:pt x="6442" y="2991"/>
                  </a:cubicBezTo>
                  <a:cubicBezTo>
                    <a:pt x="6565" y="3078"/>
                    <a:pt x="6629" y="3128"/>
                    <a:pt x="6629" y="3128"/>
                  </a:cubicBezTo>
                  <a:lnTo>
                    <a:pt x="6635" y="3125"/>
                  </a:lnTo>
                  <a:cubicBezTo>
                    <a:pt x="6635" y="3125"/>
                    <a:pt x="6641" y="3131"/>
                    <a:pt x="6652" y="3139"/>
                  </a:cubicBezTo>
                  <a:cubicBezTo>
                    <a:pt x="6663" y="3145"/>
                    <a:pt x="6677" y="3156"/>
                    <a:pt x="6696" y="3173"/>
                  </a:cubicBezTo>
                  <a:cubicBezTo>
                    <a:pt x="6735" y="3206"/>
                    <a:pt x="6791" y="3251"/>
                    <a:pt x="6867" y="3307"/>
                  </a:cubicBezTo>
                  <a:cubicBezTo>
                    <a:pt x="6942" y="3362"/>
                    <a:pt x="7028" y="3435"/>
                    <a:pt x="7129" y="3516"/>
                  </a:cubicBezTo>
                  <a:cubicBezTo>
                    <a:pt x="7182" y="3555"/>
                    <a:pt x="7235" y="3600"/>
                    <a:pt x="7291" y="3647"/>
                  </a:cubicBezTo>
                  <a:cubicBezTo>
                    <a:pt x="7346" y="3694"/>
                    <a:pt x="7405" y="3745"/>
                    <a:pt x="7464" y="3798"/>
                  </a:cubicBezTo>
                  <a:cubicBezTo>
                    <a:pt x="7701" y="4010"/>
                    <a:pt x="7974" y="4269"/>
                    <a:pt x="8247" y="4559"/>
                  </a:cubicBezTo>
                  <a:cubicBezTo>
                    <a:pt x="8524" y="4847"/>
                    <a:pt x="8805" y="5167"/>
                    <a:pt x="9068" y="5502"/>
                  </a:cubicBezTo>
                  <a:cubicBezTo>
                    <a:pt x="9330" y="5837"/>
                    <a:pt x="9578" y="6186"/>
                    <a:pt x="9790" y="6526"/>
                  </a:cubicBezTo>
                  <a:cubicBezTo>
                    <a:pt x="10002" y="6861"/>
                    <a:pt x="10186" y="7187"/>
                    <a:pt x="10334" y="7469"/>
                  </a:cubicBezTo>
                  <a:cubicBezTo>
                    <a:pt x="10407" y="7614"/>
                    <a:pt x="10471" y="7745"/>
                    <a:pt x="10530" y="7860"/>
                  </a:cubicBezTo>
                  <a:cubicBezTo>
                    <a:pt x="10585" y="7979"/>
                    <a:pt x="10633" y="8080"/>
                    <a:pt x="10672" y="8166"/>
                  </a:cubicBezTo>
                  <a:lnTo>
                    <a:pt x="10786" y="8437"/>
                  </a:lnTo>
                  <a:cubicBezTo>
                    <a:pt x="10789" y="8443"/>
                    <a:pt x="10809" y="8487"/>
                    <a:pt x="10839" y="8563"/>
                  </a:cubicBezTo>
                  <a:cubicBezTo>
                    <a:pt x="10856" y="8604"/>
                    <a:pt x="10875" y="8652"/>
                    <a:pt x="10898" y="8708"/>
                  </a:cubicBezTo>
                  <a:cubicBezTo>
                    <a:pt x="10920" y="8766"/>
                    <a:pt x="10945" y="8830"/>
                    <a:pt x="10973" y="8900"/>
                  </a:cubicBezTo>
                  <a:cubicBezTo>
                    <a:pt x="11076" y="9182"/>
                    <a:pt x="11205" y="9561"/>
                    <a:pt x="11313" y="9949"/>
                  </a:cubicBezTo>
                  <a:cubicBezTo>
                    <a:pt x="11422" y="10337"/>
                    <a:pt x="11512" y="10727"/>
                    <a:pt x="11565" y="11023"/>
                  </a:cubicBezTo>
                  <a:cubicBezTo>
                    <a:pt x="11578" y="11096"/>
                    <a:pt x="11590" y="11165"/>
                    <a:pt x="11601" y="11227"/>
                  </a:cubicBezTo>
                  <a:cubicBezTo>
                    <a:pt x="11609" y="11283"/>
                    <a:pt x="11620" y="11333"/>
                    <a:pt x="11626" y="11380"/>
                  </a:cubicBezTo>
                  <a:cubicBezTo>
                    <a:pt x="11637" y="11425"/>
                    <a:pt x="11643" y="11458"/>
                    <a:pt x="11645" y="11481"/>
                  </a:cubicBezTo>
                  <a:cubicBezTo>
                    <a:pt x="11648" y="11500"/>
                    <a:pt x="11651" y="11514"/>
                    <a:pt x="11651" y="11514"/>
                  </a:cubicBezTo>
                  <a:lnTo>
                    <a:pt x="11648" y="11514"/>
                  </a:lnTo>
                  <a:cubicBezTo>
                    <a:pt x="11648" y="11514"/>
                    <a:pt x="11657" y="11589"/>
                    <a:pt x="11676" y="11715"/>
                  </a:cubicBezTo>
                  <a:cubicBezTo>
                    <a:pt x="11690" y="11843"/>
                    <a:pt x="11712" y="12025"/>
                    <a:pt x="11732" y="12245"/>
                  </a:cubicBezTo>
                  <a:cubicBezTo>
                    <a:pt x="11743" y="12351"/>
                    <a:pt x="11751" y="12471"/>
                    <a:pt x="11760" y="12597"/>
                  </a:cubicBezTo>
                  <a:cubicBezTo>
                    <a:pt x="11763" y="12658"/>
                    <a:pt x="11765" y="12725"/>
                    <a:pt x="11771" y="12792"/>
                  </a:cubicBezTo>
                  <a:cubicBezTo>
                    <a:pt x="11774" y="12859"/>
                    <a:pt x="11777" y="12929"/>
                    <a:pt x="11779" y="12993"/>
                  </a:cubicBezTo>
                  <a:cubicBezTo>
                    <a:pt x="11779" y="13132"/>
                    <a:pt x="11785" y="13277"/>
                    <a:pt x="11785" y="13420"/>
                  </a:cubicBezTo>
                  <a:cubicBezTo>
                    <a:pt x="11779" y="13489"/>
                    <a:pt x="11785" y="13562"/>
                    <a:pt x="11779" y="13634"/>
                  </a:cubicBezTo>
                  <a:cubicBezTo>
                    <a:pt x="11777" y="13710"/>
                    <a:pt x="11777" y="13782"/>
                    <a:pt x="11774" y="13855"/>
                  </a:cubicBezTo>
                  <a:cubicBezTo>
                    <a:pt x="11751" y="14441"/>
                    <a:pt x="11682" y="15024"/>
                    <a:pt x="11609" y="15456"/>
                  </a:cubicBezTo>
                  <a:cubicBezTo>
                    <a:pt x="11604" y="15512"/>
                    <a:pt x="11592" y="15565"/>
                    <a:pt x="11581" y="15612"/>
                  </a:cubicBezTo>
                  <a:cubicBezTo>
                    <a:pt x="11576" y="15663"/>
                    <a:pt x="11567" y="15710"/>
                    <a:pt x="11556" y="15752"/>
                  </a:cubicBezTo>
                  <a:cubicBezTo>
                    <a:pt x="11539" y="15838"/>
                    <a:pt x="11525" y="15916"/>
                    <a:pt x="11512" y="15978"/>
                  </a:cubicBezTo>
                  <a:cubicBezTo>
                    <a:pt x="11484" y="16109"/>
                    <a:pt x="11470" y="16179"/>
                    <a:pt x="11470" y="16179"/>
                  </a:cubicBezTo>
                  <a:lnTo>
                    <a:pt x="12095" y="16321"/>
                  </a:lnTo>
                  <a:cubicBezTo>
                    <a:pt x="12095" y="16321"/>
                    <a:pt x="12109" y="16243"/>
                    <a:pt x="12136" y="16112"/>
                  </a:cubicBezTo>
                  <a:cubicBezTo>
                    <a:pt x="12150" y="16045"/>
                    <a:pt x="12167" y="15967"/>
                    <a:pt x="12184" y="15875"/>
                  </a:cubicBezTo>
                  <a:cubicBezTo>
                    <a:pt x="12192" y="15830"/>
                    <a:pt x="12203" y="15780"/>
                    <a:pt x="12212" y="15727"/>
                  </a:cubicBezTo>
                  <a:cubicBezTo>
                    <a:pt x="12223" y="15676"/>
                    <a:pt x="12234" y="15621"/>
                    <a:pt x="12240" y="15565"/>
                  </a:cubicBezTo>
                  <a:cubicBezTo>
                    <a:pt x="12318" y="15107"/>
                    <a:pt x="12390" y="14496"/>
                    <a:pt x="12413" y="13880"/>
                  </a:cubicBezTo>
                  <a:cubicBezTo>
                    <a:pt x="12415" y="13807"/>
                    <a:pt x="12415" y="13726"/>
                    <a:pt x="12418" y="13648"/>
                  </a:cubicBezTo>
                  <a:lnTo>
                    <a:pt x="12418" y="13422"/>
                  </a:lnTo>
                  <a:cubicBezTo>
                    <a:pt x="12424" y="13269"/>
                    <a:pt x="12418" y="13124"/>
                    <a:pt x="12432" y="12987"/>
                  </a:cubicBezTo>
                  <a:cubicBezTo>
                    <a:pt x="12429" y="12915"/>
                    <a:pt x="12427" y="12845"/>
                    <a:pt x="12424" y="12775"/>
                  </a:cubicBezTo>
                  <a:cubicBezTo>
                    <a:pt x="12418" y="12705"/>
                    <a:pt x="12418" y="12638"/>
                    <a:pt x="12413" y="12571"/>
                  </a:cubicBezTo>
                  <a:cubicBezTo>
                    <a:pt x="12401" y="12440"/>
                    <a:pt x="12399" y="12315"/>
                    <a:pt x="12385" y="12198"/>
                  </a:cubicBezTo>
                  <a:cubicBezTo>
                    <a:pt x="12368" y="11969"/>
                    <a:pt x="12343" y="11776"/>
                    <a:pt x="12326" y="11645"/>
                  </a:cubicBezTo>
                  <a:cubicBezTo>
                    <a:pt x="12304" y="11511"/>
                    <a:pt x="12293" y="11436"/>
                    <a:pt x="12293" y="11436"/>
                  </a:cubicBezTo>
                  <a:lnTo>
                    <a:pt x="12298" y="11430"/>
                  </a:lnTo>
                  <a:cubicBezTo>
                    <a:pt x="12298" y="11430"/>
                    <a:pt x="12293" y="11417"/>
                    <a:pt x="12290" y="11394"/>
                  </a:cubicBezTo>
                  <a:cubicBezTo>
                    <a:pt x="12287" y="11372"/>
                    <a:pt x="12279" y="11333"/>
                    <a:pt x="12273" y="11288"/>
                  </a:cubicBezTo>
                  <a:cubicBezTo>
                    <a:pt x="12265" y="11244"/>
                    <a:pt x="12256" y="11188"/>
                    <a:pt x="12245" y="11124"/>
                  </a:cubicBezTo>
                  <a:cubicBezTo>
                    <a:pt x="12234" y="11062"/>
                    <a:pt x="12223" y="10992"/>
                    <a:pt x="12206" y="10914"/>
                  </a:cubicBezTo>
                  <a:cubicBezTo>
                    <a:pt x="12148" y="10602"/>
                    <a:pt x="12053" y="10189"/>
                    <a:pt x="11941" y="9784"/>
                  </a:cubicBezTo>
                  <a:cubicBezTo>
                    <a:pt x="11830" y="9380"/>
                    <a:pt x="11693" y="8981"/>
                    <a:pt x="11581" y="8688"/>
                  </a:cubicBezTo>
                  <a:cubicBezTo>
                    <a:pt x="11553" y="8613"/>
                    <a:pt x="11531" y="8543"/>
                    <a:pt x="11506" y="8484"/>
                  </a:cubicBezTo>
                  <a:cubicBezTo>
                    <a:pt x="11481" y="8426"/>
                    <a:pt x="11461" y="8373"/>
                    <a:pt x="11442" y="8331"/>
                  </a:cubicBezTo>
                  <a:cubicBezTo>
                    <a:pt x="11411" y="8258"/>
                    <a:pt x="11392" y="8208"/>
                    <a:pt x="11386" y="8200"/>
                  </a:cubicBezTo>
                  <a:cubicBezTo>
                    <a:pt x="11386" y="8200"/>
                    <a:pt x="11341" y="8097"/>
                    <a:pt x="11266" y="7921"/>
                  </a:cubicBezTo>
                  <a:cubicBezTo>
                    <a:pt x="11227" y="7832"/>
                    <a:pt x="11174" y="7720"/>
                    <a:pt x="11118" y="7600"/>
                  </a:cubicBezTo>
                  <a:cubicBezTo>
                    <a:pt x="11060" y="7477"/>
                    <a:pt x="10993" y="7338"/>
                    <a:pt x="10912" y="7190"/>
                  </a:cubicBezTo>
                  <a:cubicBezTo>
                    <a:pt x="10758" y="6891"/>
                    <a:pt x="10563" y="6554"/>
                    <a:pt x="10340" y="6197"/>
                  </a:cubicBezTo>
                  <a:cubicBezTo>
                    <a:pt x="10114" y="5843"/>
                    <a:pt x="9857" y="5474"/>
                    <a:pt x="9581" y="5123"/>
                  </a:cubicBezTo>
                  <a:cubicBezTo>
                    <a:pt x="9305" y="4771"/>
                    <a:pt x="9012" y="4434"/>
                    <a:pt x="8722" y="4130"/>
                  </a:cubicBezTo>
                  <a:cubicBezTo>
                    <a:pt x="8434" y="3826"/>
                    <a:pt x="8147" y="3558"/>
                    <a:pt x="7896" y="3335"/>
                  </a:cubicBezTo>
                  <a:cubicBezTo>
                    <a:pt x="7835" y="3276"/>
                    <a:pt x="7770" y="3223"/>
                    <a:pt x="7712" y="3173"/>
                  </a:cubicBezTo>
                  <a:cubicBezTo>
                    <a:pt x="7653" y="3125"/>
                    <a:pt x="7597" y="3075"/>
                    <a:pt x="7544" y="3033"/>
                  </a:cubicBezTo>
                  <a:cubicBezTo>
                    <a:pt x="7438" y="2947"/>
                    <a:pt x="7346" y="2869"/>
                    <a:pt x="7268" y="2810"/>
                  </a:cubicBezTo>
                  <a:cubicBezTo>
                    <a:pt x="7193" y="2749"/>
                    <a:pt x="7129" y="2704"/>
                    <a:pt x="7087" y="2671"/>
                  </a:cubicBezTo>
                  <a:cubicBezTo>
                    <a:pt x="7067" y="2654"/>
                    <a:pt x="7048" y="2640"/>
                    <a:pt x="7039" y="2634"/>
                  </a:cubicBezTo>
                  <a:cubicBezTo>
                    <a:pt x="7028" y="2626"/>
                    <a:pt x="7020" y="2620"/>
                    <a:pt x="7020" y="2620"/>
                  </a:cubicBezTo>
                  <a:lnTo>
                    <a:pt x="7017" y="2623"/>
                  </a:lnTo>
                  <a:cubicBezTo>
                    <a:pt x="7014" y="2623"/>
                    <a:pt x="6945" y="2570"/>
                    <a:pt x="6819" y="2481"/>
                  </a:cubicBezTo>
                  <a:cubicBezTo>
                    <a:pt x="6694" y="2389"/>
                    <a:pt x="6512" y="2260"/>
                    <a:pt x="6289" y="2115"/>
                  </a:cubicBezTo>
                  <a:cubicBezTo>
                    <a:pt x="5840" y="1822"/>
                    <a:pt x="5221" y="1471"/>
                    <a:pt x="4573" y="1178"/>
                  </a:cubicBezTo>
                  <a:cubicBezTo>
                    <a:pt x="4250" y="1033"/>
                    <a:pt x="3921" y="896"/>
                    <a:pt x="3608" y="782"/>
                  </a:cubicBezTo>
                  <a:cubicBezTo>
                    <a:pt x="3293" y="670"/>
                    <a:pt x="3000" y="573"/>
                    <a:pt x="2743" y="497"/>
                  </a:cubicBezTo>
                  <a:cubicBezTo>
                    <a:pt x="2676" y="481"/>
                    <a:pt x="2612" y="464"/>
                    <a:pt x="2556" y="447"/>
                  </a:cubicBezTo>
                  <a:cubicBezTo>
                    <a:pt x="2498" y="428"/>
                    <a:pt x="2442" y="414"/>
                    <a:pt x="2389" y="400"/>
                  </a:cubicBezTo>
                  <a:cubicBezTo>
                    <a:pt x="2339" y="386"/>
                    <a:pt x="2288" y="377"/>
                    <a:pt x="2244" y="363"/>
                  </a:cubicBezTo>
                  <a:cubicBezTo>
                    <a:pt x="2199" y="352"/>
                    <a:pt x="2157" y="341"/>
                    <a:pt x="2118" y="330"/>
                  </a:cubicBezTo>
                  <a:cubicBezTo>
                    <a:pt x="2040" y="313"/>
                    <a:pt x="1982" y="299"/>
                    <a:pt x="1940" y="288"/>
                  </a:cubicBezTo>
                  <a:cubicBezTo>
                    <a:pt x="1906" y="283"/>
                    <a:pt x="1884" y="274"/>
                    <a:pt x="1881" y="274"/>
                  </a:cubicBezTo>
                  <a:lnTo>
                    <a:pt x="1881" y="271"/>
                  </a:lnTo>
                  <a:cubicBezTo>
                    <a:pt x="1881" y="271"/>
                    <a:pt x="1770" y="249"/>
                    <a:pt x="1599" y="213"/>
                  </a:cubicBezTo>
                  <a:cubicBezTo>
                    <a:pt x="1426" y="182"/>
                    <a:pt x="1198" y="137"/>
                    <a:pt x="972" y="104"/>
                  </a:cubicBezTo>
                  <a:cubicBezTo>
                    <a:pt x="743" y="70"/>
                    <a:pt x="514" y="43"/>
                    <a:pt x="338" y="23"/>
                  </a:cubicBezTo>
                  <a:cubicBezTo>
                    <a:pt x="297" y="17"/>
                    <a:pt x="255" y="15"/>
                    <a:pt x="221" y="9"/>
                  </a:cubicBezTo>
                  <a:cubicBezTo>
                    <a:pt x="185" y="9"/>
                    <a:pt x="154" y="6"/>
                    <a:pt x="129" y="4"/>
                  </a:cubicBezTo>
                  <a:cubicBezTo>
                    <a:pt x="82" y="4"/>
                    <a:pt x="54" y="1"/>
                    <a:pt x="5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10"/>
            <p:cNvSpPr/>
            <p:nvPr/>
          </p:nvSpPr>
          <p:spPr>
            <a:xfrm>
              <a:off x="906275" y="3457250"/>
              <a:ext cx="288075" cy="377900"/>
            </a:xfrm>
            <a:custGeom>
              <a:avLst/>
              <a:gdLst/>
              <a:ahLst/>
              <a:cxnLst/>
              <a:rect l="l" t="t" r="r" b="b"/>
              <a:pathLst>
                <a:path w="11523" h="15116" extrusionOk="0">
                  <a:moveTo>
                    <a:pt x="53" y="1"/>
                  </a:moveTo>
                  <a:lnTo>
                    <a:pt x="0" y="640"/>
                  </a:lnTo>
                  <a:cubicBezTo>
                    <a:pt x="0" y="640"/>
                    <a:pt x="25" y="642"/>
                    <a:pt x="73" y="648"/>
                  </a:cubicBezTo>
                  <a:cubicBezTo>
                    <a:pt x="123" y="651"/>
                    <a:pt x="193" y="656"/>
                    <a:pt x="282" y="667"/>
                  </a:cubicBezTo>
                  <a:cubicBezTo>
                    <a:pt x="329" y="676"/>
                    <a:pt x="380" y="679"/>
                    <a:pt x="433" y="684"/>
                  </a:cubicBezTo>
                  <a:cubicBezTo>
                    <a:pt x="486" y="693"/>
                    <a:pt x="544" y="698"/>
                    <a:pt x="608" y="709"/>
                  </a:cubicBezTo>
                  <a:cubicBezTo>
                    <a:pt x="734" y="723"/>
                    <a:pt x="873" y="748"/>
                    <a:pt x="1027" y="768"/>
                  </a:cubicBezTo>
                  <a:cubicBezTo>
                    <a:pt x="1334" y="821"/>
                    <a:pt x="1685" y="893"/>
                    <a:pt x="2062" y="997"/>
                  </a:cubicBezTo>
                  <a:cubicBezTo>
                    <a:pt x="2438" y="1094"/>
                    <a:pt x="2832" y="1214"/>
                    <a:pt x="3220" y="1362"/>
                  </a:cubicBezTo>
                  <a:cubicBezTo>
                    <a:pt x="3607" y="1504"/>
                    <a:pt x="3987" y="1672"/>
                    <a:pt x="4333" y="1848"/>
                  </a:cubicBezTo>
                  <a:cubicBezTo>
                    <a:pt x="4681" y="2018"/>
                    <a:pt x="4994" y="2196"/>
                    <a:pt x="5259" y="2358"/>
                  </a:cubicBezTo>
                  <a:cubicBezTo>
                    <a:pt x="5524" y="2520"/>
                    <a:pt x="5736" y="2671"/>
                    <a:pt x="5884" y="2771"/>
                  </a:cubicBezTo>
                  <a:cubicBezTo>
                    <a:pt x="5956" y="2824"/>
                    <a:pt x="6012" y="2866"/>
                    <a:pt x="6054" y="2894"/>
                  </a:cubicBezTo>
                  <a:cubicBezTo>
                    <a:pt x="6093" y="2924"/>
                    <a:pt x="6113" y="2938"/>
                    <a:pt x="6113" y="2938"/>
                  </a:cubicBezTo>
                  <a:lnTo>
                    <a:pt x="6118" y="2936"/>
                  </a:lnTo>
                  <a:cubicBezTo>
                    <a:pt x="6118" y="2936"/>
                    <a:pt x="6149" y="2955"/>
                    <a:pt x="6196" y="2994"/>
                  </a:cubicBezTo>
                  <a:cubicBezTo>
                    <a:pt x="6247" y="3033"/>
                    <a:pt x="6319" y="3089"/>
                    <a:pt x="6406" y="3159"/>
                  </a:cubicBezTo>
                  <a:cubicBezTo>
                    <a:pt x="6579" y="3293"/>
                    <a:pt x="6802" y="3482"/>
                    <a:pt x="7017" y="3680"/>
                  </a:cubicBezTo>
                  <a:cubicBezTo>
                    <a:pt x="7229" y="3878"/>
                    <a:pt x="7438" y="4082"/>
                    <a:pt x="7588" y="4241"/>
                  </a:cubicBezTo>
                  <a:cubicBezTo>
                    <a:pt x="7667" y="4322"/>
                    <a:pt x="7725" y="4389"/>
                    <a:pt x="7770" y="4434"/>
                  </a:cubicBezTo>
                  <a:cubicBezTo>
                    <a:pt x="7795" y="4459"/>
                    <a:pt x="7809" y="4475"/>
                    <a:pt x="7823" y="4489"/>
                  </a:cubicBezTo>
                  <a:cubicBezTo>
                    <a:pt x="7834" y="4503"/>
                    <a:pt x="7840" y="4512"/>
                    <a:pt x="7840" y="4512"/>
                  </a:cubicBezTo>
                  <a:lnTo>
                    <a:pt x="7837" y="4520"/>
                  </a:lnTo>
                  <a:cubicBezTo>
                    <a:pt x="7837" y="4520"/>
                    <a:pt x="7862" y="4545"/>
                    <a:pt x="7898" y="4590"/>
                  </a:cubicBezTo>
                  <a:cubicBezTo>
                    <a:pt x="7937" y="4632"/>
                    <a:pt x="7996" y="4696"/>
                    <a:pt x="8060" y="4777"/>
                  </a:cubicBezTo>
                  <a:cubicBezTo>
                    <a:pt x="8127" y="4852"/>
                    <a:pt x="8202" y="4944"/>
                    <a:pt x="8280" y="5042"/>
                  </a:cubicBezTo>
                  <a:cubicBezTo>
                    <a:pt x="8364" y="5139"/>
                    <a:pt x="8442" y="5245"/>
                    <a:pt x="8523" y="5354"/>
                  </a:cubicBezTo>
                  <a:cubicBezTo>
                    <a:pt x="8685" y="5572"/>
                    <a:pt x="8841" y="5789"/>
                    <a:pt x="8950" y="5965"/>
                  </a:cubicBezTo>
                  <a:cubicBezTo>
                    <a:pt x="8978" y="6007"/>
                    <a:pt x="9000" y="6049"/>
                    <a:pt x="9025" y="6080"/>
                  </a:cubicBezTo>
                  <a:cubicBezTo>
                    <a:pt x="9050" y="6116"/>
                    <a:pt x="9067" y="6147"/>
                    <a:pt x="9081" y="6172"/>
                  </a:cubicBezTo>
                  <a:cubicBezTo>
                    <a:pt x="9109" y="6219"/>
                    <a:pt x="9131" y="6247"/>
                    <a:pt x="9131" y="6247"/>
                  </a:cubicBezTo>
                  <a:lnTo>
                    <a:pt x="9126" y="6250"/>
                  </a:lnTo>
                  <a:lnTo>
                    <a:pt x="9162" y="6303"/>
                  </a:lnTo>
                  <a:cubicBezTo>
                    <a:pt x="9181" y="6339"/>
                    <a:pt x="9215" y="6389"/>
                    <a:pt x="9251" y="6456"/>
                  </a:cubicBezTo>
                  <a:cubicBezTo>
                    <a:pt x="9273" y="6492"/>
                    <a:pt x="9293" y="6526"/>
                    <a:pt x="9315" y="6565"/>
                  </a:cubicBezTo>
                  <a:cubicBezTo>
                    <a:pt x="9335" y="6607"/>
                    <a:pt x="9360" y="6649"/>
                    <a:pt x="9388" y="6693"/>
                  </a:cubicBezTo>
                  <a:cubicBezTo>
                    <a:pt x="9413" y="6738"/>
                    <a:pt x="9441" y="6788"/>
                    <a:pt x="9469" y="6838"/>
                  </a:cubicBezTo>
                  <a:cubicBezTo>
                    <a:pt x="9497" y="6891"/>
                    <a:pt x="9525" y="6947"/>
                    <a:pt x="9555" y="7009"/>
                  </a:cubicBezTo>
                  <a:cubicBezTo>
                    <a:pt x="9675" y="7240"/>
                    <a:pt x="9806" y="7514"/>
                    <a:pt x="9935" y="7812"/>
                  </a:cubicBezTo>
                  <a:cubicBezTo>
                    <a:pt x="10066" y="8113"/>
                    <a:pt x="10186" y="8440"/>
                    <a:pt x="10292" y="8769"/>
                  </a:cubicBezTo>
                  <a:cubicBezTo>
                    <a:pt x="10395" y="9095"/>
                    <a:pt x="10490" y="9430"/>
                    <a:pt x="10562" y="9751"/>
                  </a:cubicBezTo>
                  <a:cubicBezTo>
                    <a:pt x="10640" y="10069"/>
                    <a:pt x="10688" y="10367"/>
                    <a:pt x="10730" y="10627"/>
                  </a:cubicBezTo>
                  <a:cubicBezTo>
                    <a:pt x="10752" y="10755"/>
                    <a:pt x="10769" y="10875"/>
                    <a:pt x="10780" y="10978"/>
                  </a:cubicBezTo>
                  <a:cubicBezTo>
                    <a:pt x="10786" y="11031"/>
                    <a:pt x="10794" y="11079"/>
                    <a:pt x="10799" y="11126"/>
                  </a:cubicBezTo>
                  <a:cubicBezTo>
                    <a:pt x="10808" y="11171"/>
                    <a:pt x="10808" y="11213"/>
                    <a:pt x="10813" y="11252"/>
                  </a:cubicBezTo>
                  <a:cubicBezTo>
                    <a:pt x="10822" y="11327"/>
                    <a:pt x="10825" y="11383"/>
                    <a:pt x="10833" y="11425"/>
                  </a:cubicBezTo>
                  <a:cubicBezTo>
                    <a:pt x="10836" y="11467"/>
                    <a:pt x="10839" y="11489"/>
                    <a:pt x="10839" y="11489"/>
                  </a:cubicBezTo>
                  <a:lnTo>
                    <a:pt x="10841" y="11489"/>
                  </a:lnTo>
                  <a:cubicBezTo>
                    <a:pt x="10841" y="11509"/>
                    <a:pt x="10847" y="11531"/>
                    <a:pt x="10847" y="11559"/>
                  </a:cubicBezTo>
                  <a:cubicBezTo>
                    <a:pt x="10850" y="11606"/>
                    <a:pt x="10852" y="11665"/>
                    <a:pt x="10861" y="11734"/>
                  </a:cubicBezTo>
                  <a:cubicBezTo>
                    <a:pt x="10864" y="11804"/>
                    <a:pt x="10866" y="11882"/>
                    <a:pt x="10869" y="11966"/>
                  </a:cubicBezTo>
                  <a:cubicBezTo>
                    <a:pt x="10883" y="12304"/>
                    <a:pt x="10883" y="12753"/>
                    <a:pt x="10852" y="13199"/>
                  </a:cubicBezTo>
                  <a:cubicBezTo>
                    <a:pt x="10822" y="13651"/>
                    <a:pt x="10763" y="14092"/>
                    <a:pt x="10707" y="14424"/>
                  </a:cubicBezTo>
                  <a:cubicBezTo>
                    <a:pt x="10688" y="14508"/>
                    <a:pt x="10674" y="14586"/>
                    <a:pt x="10666" y="14650"/>
                  </a:cubicBezTo>
                  <a:cubicBezTo>
                    <a:pt x="10652" y="14717"/>
                    <a:pt x="10638" y="14775"/>
                    <a:pt x="10629" y="14826"/>
                  </a:cubicBezTo>
                  <a:cubicBezTo>
                    <a:pt x="10610" y="14923"/>
                    <a:pt x="10599" y="14976"/>
                    <a:pt x="10599" y="14976"/>
                  </a:cubicBezTo>
                  <a:lnTo>
                    <a:pt x="11224" y="15116"/>
                  </a:lnTo>
                  <a:cubicBezTo>
                    <a:pt x="11224" y="15116"/>
                    <a:pt x="11237" y="15060"/>
                    <a:pt x="11254" y="14954"/>
                  </a:cubicBezTo>
                  <a:cubicBezTo>
                    <a:pt x="11268" y="14901"/>
                    <a:pt x="11279" y="14840"/>
                    <a:pt x="11293" y="14770"/>
                  </a:cubicBezTo>
                  <a:cubicBezTo>
                    <a:pt x="11307" y="14700"/>
                    <a:pt x="11321" y="14616"/>
                    <a:pt x="11338" y="14533"/>
                  </a:cubicBezTo>
                  <a:cubicBezTo>
                    <a:pt x="11397" y="14181"/>
                    <a:pt x="11461" y="13712"/>
                    <a:pt x="11494" y="13238"/>
                  </a:cubicBezTo>
                  <a:cubicBezTo>
                    <a:pt x="11522" y="12758"/>
                    <a:pt x="11522" y="12287"/>
                    <a:pt x="11508" y="11933"/>
                  </a:cubicBezTo>
                  <a:cubicBezTo>
                    <a:pt x="11505" y="11843"/>
                    <a:pt x="11503" y="11760"/>
                    <a:pt x="11497" y="11690"/>
                  </a:cubicBezTo>
                  <a:cubicBezTo>
                    <a:pt x="11491" y="11620"/>
                    <a:pt x="11489" y="11556"/>
                    <a:pt x="11483" y="11506"/>
                  </a:cubicBezTo>
                  <a:cubicBezTo>
                    <a:pt x="11480" y="11453"/>
                    <a:pt x="11477" y="11411"/>
                    <a:pt x="11477" y="11383"/>
                  </a:cubicBezTo>
                  <a:cubicBezTo>
                    <a:pt x="11475" y="11355"/>
                    <a:pt x="11475" y="11341"/>
                    <a:pt x="11475" y="11341"/>
                  </a:cubicBezTo>
                  <a:lnTo>
                    <a:pt x="11469" y="11341"/>
                  </a:lnTo>
                  <a:cubicBezTo>
                    <a:pt x="11466" y="11299"/>
                    <a:pt x="11463" y="11249"/>
                    <a:pt x="11455" y="11182"/>
                  </a:cubicBezTo>
                  <a:cubicBezTo>
                    <a:pt x="11452" y="11143"/>
                    <a:pt x="11450" y="11098"/>
                    <a:pt x="11441" y="11048"/>
                  </a:cubicBezTo>
                  <a:cubicBezTo>
                    <a:pt x="11436" y="11001"/>
                    <a:pt x="11427" y="10948"/>
                    <a:pt x="11424" y="10892"/>
                  </a:cubicBezTo>
                  <a:cubicBezTo>
                    <a:pt x="11410" y="10780"/>
                    <a:pt x="11394" y="10655"/>
                    <a:pt x="11371" y="10518"/>
                  </a:cubicBezTo>
                  <a:cubicBezTo>
                    <a:pt x="11330" y="10248"/>
                    <a:pt x="11271" y="9932"/>
                    <a:pt x="11196" y="9598"/>
                  </a:cubicBezTo>
                  <a:cubicBezTo>
                    <a:pt x="11115" y="9263"/>
                    <a:pt x="11017" y="8908"/>
                    <a:pt x="10906" y="8563"/>
                  </a:cubicBezTo>
                  <a:cubicBezTo>
                    <a:pt x="10794" y="8214"/>
                    <a:pt x="10666" y="7868"/>
                    <a:pt x="10529" y="7555"/>
                  </a:cubicBezTo>
                  <a:cubicBezTo>
                    <a:pt x="10395" y="7237"/>
                    <a:pt x="10253" y="6953"/>
                    <a:pt x="10127" y="6707"/>
                  </a:cubicBezTo>
                  <a:cubicBezTo>
                    <a:pt x="10096" y="6646"/>
                    <a:pt x="10066" y="6590"/>
                    <a:pt x="10038" y="6534"/>
                  </a:cubicBezTo>
                  <a:cubicBezTo>
                    <a:pt x="10010" y="6479"/>
                    <a:pt x="9977" y="6426"/>
                    <a:pt x="9949" y="6375"/>
                  </a:cubicBezTo>
                  <a:cubicBezTo>
                    <a:pt x="9921" y="6328"/>
                    <a:pt x="9898" y="6283"/>
                    <a:pt x="9873" y="6241"/>
                  </a:cubicBezTo>
                  <a:cubicBezTo>
                    <a:pt x="9848" y="6200"/>
                    <a:pt x="9829" y="6161"/>
                    <a:pt x="9806" y="6124"/>
                  </a:cubicBezTo>
                  <a:cubicBezTo>
                    <a:pt x="9764" y="6055"/>
                    <a:pt x="9737" y="5999"/>
                    <a:pt x="9711" y="5965"/>
                  </a:cubicBezTo>
                  <a:cubicBezTo>
                    <a:pt x="9692" y="5926"/>
                    <a:pt x="9678" y="5909"/>
                    <a:pt x="9678" y="5909"/>
                  </a:cubicBezTo>
                  <a:lnTo>
                    <a:pt x="9681" y="5907"/>
                  </a:lnTo>
                  <a:cubicBezTo>
                    <a:pt x="9681" y="5907"/>
                    <a:pt x="9661" y="5873"/>
                    <a:pt x="9628" y="5823"/>
                  </a:cubicBezTo>
                  <a:cubicBezTo>
                    <a:pt x="9611" y="5798"/>
                    <a:pt x="9592" y="5767"/>
                    <a:pt x="9569" y="5728"/>
                  </a:cubicBezTo>
                  <a:cubicBezTo>
                    <a:pt x="9544" y="5692"/>
                    <a:pt x="9519" y="5650"/>
                    <a:pt x="9488" y="5605"/>
                  </a:cubicBezTo>
                  <a:cubicBezTo>
                    <a:pt x="9371" y="5427"/>
                    <a:pt x="9209" y="5195"/>
                    <a:pt x="9036" y="4964"/>
                  </a:cubicBezTo>
                  <a:cubicBezTo>
                    <a:pt x="8950" y="4849"/>
                    <a:pt x="8861" y="4738"/>
                    <a:pt x="8777" y="4632"/>
                  </a:cubicBezTo>
                  <a:cubicBezTo>
                    <a:pt x="8693" y="4528"/>
                    <a:pt x="8610" y="4434"/>
                    <a:pt x="8545" y="4353"/>
                  </a:cubicBezTo>
                  <a:cubicBezTo>
                    <a:pt x="8509" y="4311"/>
                    <a:pt x="8478" y="4275"/>
                    <a:pt x="8448" y="4241"/>
                  </a:cubicBezTo>
                  <a:cubicBezTo>
                    <a:pt x="8420" y="4210"/>
                    <a:pt x="8395" y="4183"/>
                    <a:pt x="8372" y="4157"/>
                  </a:cubicBezTo>
                  <a:cubicBezTo>
                    <a:pt x="8336" y="4113"/>
                    <a:pt x="8311" y="4088"/>
                    <a:pt x="8308" y="4085"/>
                  </a:cubicBezTo>
                  <a:lnTo>
                    <a:pt x="8314" y="4079"/>
                  </a:lnTo>
                  <a:cubicBezTo>
                    <a:pt x="8314" y="4079"/>
                    <a:pt x="8308" y="4071"/>
                    <a:pt x="8297" y="4057"/>
                  </a:cubicBezTo>
                  <a:cubicBezTo>
                    <a:pt x="8283" y="4043"/>
                    <a:pt x="8266" y="4024"/>
                    <a:pt x="8244" y="4001"/>
                  </a:cubicBezTo>
                  <a:cubicBezTo>
                    <a:pt x="8199" y="3954"/>
                    <a:pt x="8132" y="3878"/>
                    <a:pt x="8052" y="3795"/>
                  </a:cubicBezTo>
                  <a:cubicBezTo>
                    <a:pt x="7893" y="3627"/>
                    <a:pt x="7672" y="3413"/>
                    <a:pt x="7446" y="3203"/>
                  </a:cubicBezTo>
                  <a:cubicBezTo>
                    <a:pt x="7220" y="2997"/>
                    <a:pt x="6983" y="2799"/>
                    <a:pt x="6802" y="2657"/>
                  </a:cubicBezTo>
                  <a:cubicBezTo>
                    <a:pt x="6710" y="2581"/>
                    <a:pt x="6634" y="2525"/>
                    <a:pt x="6581" y="2484"/>
                  </a:cubicBezTo>
                  <a:cubicBezTo>
                    <a:pt x="6528" y="2442"/>
                    <a:pt x="6498" y="2422"/>
                    <a:pt x="6498" y="2422"/>
                  </a:cubicBezTo>
                  <a:lnTo>
                    <a:pt x="6495" y="2425"/>
                  </a:lnTo>
                  <a:cubicBezTo>
                    <a:pt x="6489" y="2422"/>
                    <a:pt x="6470" y="2408"/>
                    <a:pt x="6431" y="2380"/>
                  </a:cubicBezTo>
                  <a:cubicBezTo>
                    <a:pt x="6389" y="2350"/>
                    <a:pt x="6330" y="2302"/>
                    <a:pt x="6252" y="2252"/>
                  </a:cubicBezTo>
                  <a:cubicBezTo>
                    <a:pt x="6096" y="2143"/>
                    <a:pt x="5873" y="1987"/>
                    <a:pt x="5594" y="1814"/>
                  </a:cubicBezTo>
                  <a:cubicBezTo>
                    <a:pt x="5315" y="1644"/>
                    <a:pt x="4983" y="1457"/>
                    <a:pt x="4617" y="1270"/>
                  </a:cubicBezTo>
                  <a:cubicBezTo>
                    <a:pt x="4252" y="1089"/>
                    <a:pt x="3850" y="916"/>
                    <a:pt x="3446" y="762"/>
                  </a:cubicBezTo>
                  <a:cubicBezTo>
                    <a:pt x="3038" y="609"/>
                    <a:pt x="2623" y="481"/>
                    <a:pt x="2226" y="375"/>
                  </a:cubicBezTo>
                  <a:cubicBezTo>
                    <a:pt x="1830" y="271"/>
                    <a:pt x="1459" y="196"/>
                    <a:pt x="1133" y="137"/>
                  </a:cubicBezTo>
                  <a:cubicBezTo>
                    <a:pt x="974" y="112"/>
                    <a:pt x="826" y="90"/>
                    <a:pt x="695" y="70"/>
                  </a:cubicBezTo>
                  <a:cubicBezTo>
                    <a:pt x="628" y="62"/>
                    <a:pt x="567" y="54"/>
                    <a:pt x="511" y="48"/>
                  </a:cubicBezTo>
                  <a:cubicBezTo>
                    <a:pt x="455" y="40"/>
                    <a:pt x="402" y="37"/>
                    <a:pt x="352" y="29"/>
                  </a:cubicBezTo>
                  <a:cubicBezTo>
                    <a:pt x="260" y="20"/>
                    <a:pt x="184" y="12"/>
                    <a:pt x="134" y="9"/>
                  </a:cubicBezTo>
                  <a:cubicBezTo>
                    <a:pt x="84" y="1"/>
                    <a:pt x="53" y="1"/>
                    <a:pt x="5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10"/>
            <p:cNvSpPr/>
            <p:nvPr/>
          </p:nvSpPr>
          <p:spPr>
            <a:xfrm>
              <a:off x="710900" y="4006200"/>
              <a:ext cx="6375" cy="5925"/>
            </a:xfrm>
            <a:custGeom>
              <a:avLst/>
              <a:gdLst/>
              <a:ahLst/>
              <a:cxnLst/>
              <a:rect l="l" t="t" r="r" b="b"/>
              <a:pathLst>
                <a:path w="255" h="237" extrusionOk="0">
                  <a:moveTo>
                    <a:pt x="90" y="1"/>
                  </a:moveTo>
                  <a:cubicBezTo>
                    <a:pt x="79" y="1"/>
                    <a:pt x="69" y="3"/>
                    <a:pt x="60" y="9"/>
                  </a:cubicBezTo>
                  <a:cubicBezTo>
                    <a:pt x="37" y="15"/>
                    <a:pt x="23" y="26"/>
                    <a:pt x="15" y="40"/>
                  </a:cubicBezTo>
                  <a:cubicBezTo>
                    <a:pt x="7" y="54"/>
                    <a:pt x="1" y="74"/>
                    <a:pt x="1" y="93"/>
                  </a:cubicBezTo>
                  <a:cubicBezTo>
                    <a:pt x="1" y="115"/>
                    <a:pt x="9" y="135"/>
                    <a:pt x="21" y="152"/>
                  </a:cubicBezTo>
                  <a:cubicBezTo>
                    <a:pt x="34" y="171"/>
                    <a:pt x="51" y="188"/>
                    <a:pt x="71" y="202"/>
                  </a:cubicBezTo>
                  <a:cubicBezTo>
                    <a:pt x="90" y="216"/>
                    <a:pt x="113" y="224"/>
                    <a:pt x="132" y="233"/>
                  </a:cubicBezTo>
                  <a:cubicBezTo>
                    <a:pt x="141" y="236"/>
                    <a:pt x="150" y="237"/>
                    <a:pt x="158" y="237"/>
                  </a:cubicBezTo>
                  <a:cubicBezTo>
                    <a:pt x="172" y="237"/>
                    <a:pt x="184" y="233"/>
                    <a:pt x="196" y="230"/>
                  </a:cubicBezTo>
                  <a:cubicBezTo>
                    <a:pt x="216" y="221"/>
                    <a:pt x="230" y="213"/>
                    <a:pt x="241" y="199"/>
                  </a:cubicBezTo>
                  <a:cubicBezTo>
                    <a:pt x="252" y="180"/>
                    <a:pt x="255" y="166"/>
                    <a:pt x="255" y="146"/>
                  </a:cubicBezTo>
                  <a:cubicBezTo>
                    <a:pt x="252" y="124"/>
                    <a:pt x="244" y="107"/>
                    <a:pt x="233" y="87"/>
                  </a:cubicBezTo>
                  <a:cubicBezTo>
                    <a:pt x="219" y="65"/>
                    <a:pt x="202" y="48"/>
                    <a:pt x="185" y="34"/>
                  </a:cubicBezTo>
                  <a:cubicBezTo>
                    <a:pt x="163" y="21"/>
                    <a:pt x="143" y="9"/>
                    <a:pt x="121" y="7"/>
                  </a:cubicBezTo>
                  <a:cubicBezTo>
                    <a:pt x="111" y="3"/>
                    <a:pt x="100" y="1"/>
                    <a:pt x="9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10"/>
            <p:cNvSpPr/>
            <p:nvPr/>
          </p:nvSpPr>
          <p:spPr>
            <a:xfrm>
              <a:off x="632100" y="3965475"/>
              <a:ext cx="7150" cy="5950"/>
            </a:xfrm>
            <a:custGeom>
              <a:avLst/>
              <a:gdLst/>
              <a:ahLst/>
              <a:cxnLst/>
              <a:rect l="l" t="t" r="r" b="b"/>
              <a:pathLst>
                <a:path w="286" h="238" extrusionOk="0">
                  <a:moveTo>
                    <a:pt x="285" y="4"/>
                  </a:moveTo>
                  <a:lnTo>
                    <a:pt x="1" y="238"/>
                  </a:lnTo>
                  <a:lnTo>
                    <a:pt x="1" y="238"/>
                  </a:lnTo>
                  <a:lnTo>
                    <a:pt x="285" y="4"/>
                  </a:lnTo>
                  <a:cubicBezTo>
                    <a:pt x="285" y="1"/>
                    <a:pt x="285" y="4"/>
                    <a:pt x="285" y="4"/>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10"/>
            <p:cNvSpPr/>
            <p:nvPr/>
          </p:nvSpPr>
          <p:spPr>
            <a:xfrm>
              <a:off x="631900" y="3939525"/>
              <a:ext cx="131425" cy="118875"/>
            </a:xfrm>
            <a:custGeom>
              <a:avLst/>
              <a:gdLst/>
              <a:ahLst/>
              <a:cxnLst/>
              <a:rect l="l" t="t" r="r" b="b"/>
              <a:pathLst>
                <a:path w="5257" h="4755" extrusionOk="0">
                  <a:moveTo>
                    <a:pt x="2218" y="1978"/>
                  </a:moveTo>
                  <a:cubicBezTo>
                    <a:pt x="2218" y="1995"/>
                    <a:pt x="2229" y="2013"/>
                    <a:pt x="2252" y="2032"/>
                  </a:cubicBezTo>
                  <a:cubicBezTo>
                    <a:pt x="2252" y="2035"/>
                    <a:pt x="2257" y="2038"/>
                    <a:pt x="2268" y="2049"/>
                  </a:cubicBezTo>
                  <a:cubicBezTo>
                    <a:pt x="2279" y="2057"/>
                    <a:pt x="2293" y="2071"/>
                    <a:pt x="2302" y="2079"/>
                  </a:cubicBezTo>
                  <a:cubicBezTo>
                    <a:pt x="2330" y="2102"/>
                    <a:pt x="2355" y="2127"/>
                    <a:pt x="2355" y="2127"/>
                  </a:cubicBezTo>
                  <a:cubicBezTo>
                    <a:pt x="2371" y="2141"/>
                    <a:pt x="2385" y="2146"/>
                    <a:pt x="2399" y="2149"/>
                  </a:cubicBezTo>
                  <a:cubicBezTo>
                    <a:pt x="2385" y="2149"/>
                    <a:pt x="2371" y="2144"/>
                    <a:pt x="2355" y="2130"/>
                  </a:cubicBezTo>
                  <a:cubicBezTo>
                    <a:pt x="2355" y="2130"/>
                    <a:pt x="2327" y="2104"/>
                    <a:pt x="2302" y="2085"/>
                  </a:cubicBezTo>
                  <a:cubicBezTo>
                    <a:pt x="2288" y="2071"/>
                    <a:pt x="2274" y="2060"/>
                    <a:pt x="2268" y="2051"/>
                  </a:cubicBezTo>
                  <a:cubicBezTo>
                    <a:pt x="2257" y="2043"/>
                    <a:pt x="2252" y="2038"/>
                    <a:pt x="2252" y="2038"/>
                  </a:cubicBezTo>
                  <a:cubicBezTo>
                    <a:pt x="2229" y="2016"/>
                    <a:pt x="2218" y="1996"/>
                    <a:pt x="2218" y="1978"/>
                  </a:cubicBezTo>
                  <a:close/>
                  <a:moveTo>
                    <a:pt x="2341" y="1791"/>
                  </a:moveTo>
                  <a:cubicBezTo>
                    <a:pt x="2355" y="1791"/>
                    <a:pt x="2372" y="1798"/>
                    <a:pt x="2391" y="1814"/>
                  </a:cubicBezTo>
                  <a:cubicBezTo>
                    <a:pt x="2391" y="1814"/>
                    <a:pt x="2408" y="1828"/>
                    <a:pt x="2433" y="1851"/>
                  </a:cubicBezTo>
                  <a:cubicBezTo>
                    <a:pt x="2455" y="1870"/>
                    <a:pt x="2489" y="1898"/>
                    <a:pt x="2522" y="1926"/>
                  </a:cubicBezTo>
                  <a:cubicBezTo>
                    <a:pt x="2586" y="1982"/>
                    <a:pt x="2650" y="2038"/>
                    <a:pt x="2650" y="2038"/>
                  </a:cubicBezTo>
                  <a:cubicBezTo>
                    <a:pt x="2687" y="2065"/>
                    <a:pt x="2692" y="2093"/>
                    <a:pt x="2673" y="2121"/>
                  </a:cubicBezTo>
                  <a:lnTo>
                    <a:pt x="2478" y="2358"/>
                  </a:lnTo>
                  <a:cubicBezTo>
                    <a:pt x="2467" y="2372"/>
                    <a:pt x="2454" y="2379"/>
                    <a:pt x="2439" y="2379"/>
                  </a:cubicBezTo>
                  <a:cubicBezTo>
                    <a:pt x="2425" y="2379"/>
                    <a:pt x="2408" y="2371"/>
                    <a:pt x="2391" y="2356"/>
                  </a:cubicBezTo>
                  <a:lnTo>
                    <a:pt x="2252" y="2238"/>
                  </a:lnTo>
                  <a:cubicBezTo>
                    <a:pt x="2215" y="2210"/>
                    <a:pt x="2185" y="2177"/>
                    <a:pt x="2157" y="2157"/>
                  </a:cubicBezTo>
                  <a:cubicBezTo>
                    <a:pt x="2132" y="2132"/>
                    <a:pt x="2115" y="2118"/>
                    <a:pt x="2115" y="2118"/>
                  </a:cubicBezTo>
                  <a:cubicBezTo>
                    <a:pt x="2084" y="2088"/>
                    <a:pt x="2079" y="2063"/>
                    <a:pt x="2101" y="2035"/>
                  </a:cubicBezTo>
                  <a:cubicBezTo>
                    <a:pt x="2112" y="2024"/>
                    <a:pt x="2123" y="2019"/>
                    <a:pt x="2135" y="2019"/>
                  </a:cubicBezTo>
                  <a:cubicBezTo>
                    <a:pt x="2151" y="2019"/>
                    <a:pt x="2169" y="2028"/>
                    <a:pt x="2190" y="2046"/>
                  </a:cubicBezTo>
                  <a:cubicBezTo>
                    <a:pt x="2190" y="2046"/>
                    <a:pt x="2243" y="2091"/>
                    <a:pt x="2296" y="2141"/>
                  </a:cubicBezTo>
                  <a:cubicBezTo>
                    <a:pt x="2349" y="2185"/>
                    <a:pt x="2405" y="2230"/>
                    <a:pt x="2405" y="2230"/>
                  </a:cubicBezTo>
                  <a:lnTo>
                    <a:pt x="2533" y="2077"/>
                  </a:lnTo>
                  <a:lnTo>
                    <a:pt x="2427" y="1985"/>
                  </a:lnTo>
                  <a:cubicBezTo>
                    <a:pt x="2377" y="1945"/>
                    <a:pt x="2324" y="1895"/>
                    <a:pt x="2324" y="1895"/>
                  </a:cubicBezTo>
                  <a:cubicBezTo>
                    <a:pt x="2288" y="1865"/>
                    <a:pt x="2282" y="1837"/>
                    <a:pt x="2307" y="1809"/>
                  </a:cubicBezTo>
                  <a:cubicBezTo>
                    <a:pt x="2317" y="1797"/>
                    <a:pt x="2328" y="1791"/>
                    <a:pt x="2341" y="1791"/>
                  </a:cubicBezTo>
                  <a:close/>
                  <a:moveTo>
                    <a:pt x="2750" y="2136"/>
                  </a:moveTo>
                  <a:cubicBezTo>
                    <a:pt x="2768" y="2136"/>
                    <a:pt x="2788" y="2145"/>
                    <a:pt x="2812" y="2163"/>
                  </a:cubicBezTo>
                  <a:cubicBezTo>
                    <a:pt x="2829" y="2183"/>
                    <a:pt x="2840" y="2197"/>
                    <a:pt x="2843" y="2216"/>
                  </a:cubicBezTo>
                  <a:cubicBezTo>
                    <a:pt x="2843" y="2216"/>
                    <a:pt x="2846" y="2238"/>
                    <a:pt x="2851" y="2261"/>
                  </a:cubicBezTo>
                  <a:cubicBezTo>
                    <a:pt x="2854" y="2289"/>
                    <a:pt x="2860" y="2322"/>
                    <a:pt x="2868" y="2356"/>
                  </a:cubicBezTo>
                  <a:cubicBezTo>
                    <a:pt x="2876" y="2428"/>
                    <a:pt x="2893" y="2498"/>
                    <a:pt x="2893" y="2498"/>
                  </a:cubicBezTo>
                  <a:lnTo>
                    <a:pt x="2996" y="2364"/>
                  </a:lnTo>
                  <a:cubicBezTo>
                    <a:pt x="3005" y="2351"/>
                    <a:pt x="3015" y="2345"/>
                    <a:pt x="3027" y="2345"/>
                  </a:cubicBezTo>
                  <a:cubicBezTo>
                    <a:pt x="3040" y="2345"/>
                    <a:pt x="3054" y="2351"/>
                    <a:pt x="3069" y="2364"/>
                  </a:cubicBezTo>
                  <a:cubicBezTo>
                    <a:pt x="3111" y="2395"/>
                    <a:pt x="3122" y="2423"/>
                    <a:pt x="3105" y="2448"/>
                  </a:cubicBezTo>
                  <a:lnTo>
                    <a:pt x="2915" y="2701"/>
                  </a:lnTo>
                  <a:cubicBezTo>
                    <a:pt x="2906" y="2716"/>
                    <a:pt x="2894" y="2723"/>
                    <a:pt x="2879" y="2723"/>
                  </a:cubicBezTo>
                  <a:cubicBezTo>
                    <a:pt x="2863" y="2723"/>
                    <a:pt x="2844" y="2715"/>
                    <a:pt x="2823" y="2699"/>
                  </a:cubicBezTo>
                  <a:cubicBezTo>
                    <a:pt x="2801" y="2679"/>
                    <a:pt x="2790" y="2662"/>
                    <a:pt x="2784" y="2643"/>
                  </a:cubicBezTo>
                  <a:cubicBezTo>
                    <a:pt x="2784" y="2643"/>
                    <a:pt x="2773" y="2573"/>
                    <a:pt x="2759" y="2498"/>
                  </a:cubicBezTo>
                  <a:cubicBezTo>
                    <a:pt x="2751" y="2464"/>
                    <a:pt x="2748" y="2428"/>
                    <a:pt x="2743" y="2400"/>
                  </a:cubicBezTo>
                  <a:cubicBezTo>
                    <a:pt x="2737" y="2378"/>
                    <a:pt x="2734" y="2356"/>
                    <a:pt x="2734" y="2356"/>
                  </a:cubicBezTo>
                  <a:lnTo>
                    <a:pt x="2625" y="2489"/>
                  </a:lnTo>
                  <a:cubicBezTo>
                    <a:pt x="2618" y="2500"/>
                    <a:pt x="2608" y="2505"/>
                    <a:pt x="2597" y="2505"/>
                  </a:cubicBezTo>
                  <a:cubicBezTo>
                    <a:pt x="2583" y="2505"/>
                    <a:pt x="2568" y="2498"/>
                    <a:pt x="2553" y="2484"/>
                  </a:cubicBezTo>
                  <a:cubicBezTo>
                    <a:pt x="2511" y="2450"/>
                    <a:pt x="2500" y="2423"/>
                    <a:pt x="2519" y="2397"/>
                  </a:cubicBezTo>
                  <a:lnTo>
                    <a:pt x="2717" y="2149"/>
                  </a:lnTo>
                  <a:cubicBezTo>
                    <a:pt x="2728" y="2140"/>
                    <a:pt x="2738" y="2136"/>
                    <a:pt x="2750" y="2136"/>
                  </a:cubicBezTo>
                  <a:close/>
                  <a:moveTo>
                    <a:pt x="3213" y="2554"/>
                  </a:moveTo>
                  <a:cubicBezTo>
                    <a:pt x="3234" y="2554"/>
                    <a:pt x="3256" y="2558"/>
                    <a:pt x="3278" y="2565"/>
                  </a:cubicBezTo>
                  <a:cubicBezTo>
                    <a:pt x="3323" y="2579"/>
                    <a:pt x="3370" y="2593"/>
                    <a:pt x="3409" y="2621"/>
                  </a:cubicBezTo>
                  <a:cubicBezTo>
                    <a:pt x="3446" y="2648"/>
                    <a:pt x="3479" y="2679"/>
                    <a:pt x="3504" y="2721"/>
                  </a:cubicBezTo>
                  <a:cubicBezTo>
                    <a:pt x="3529" y="2763"/>
                    <a:pt x="3549" y="2802"/>
                    <a:pt x="3549" y="2844"/>
                  </a:cubicBezTo>
                  <a:cubicBezTo>
                    <a:pt x="3552" y="2880"/>
                    <a:pt x="3540" y="2914"/>
                    <a:pt x="3524" y="2941"/>
                  </a:cubicBezTo>
                  <a:cubicBezTo>
                    <a:pt x="3501" y="2969"/>
                    <a:pt x="3473" y="2992"/>
                    <a:pt x="3432" y="3006"/>
                  </a:cubicBezTo>
                  <a:cubicBezTo>
                    <a:pt x="3410" y="3014"/>
                    <a:pt x="3387" y="3018"/>
                    <a:pt x="3362" y="3018"/>
                  </a:cubicBezTo>
                  <a:cubicBezTo>
                    <a:pt x="3344" y="3018"/>
                    <a:pt x="3324" y="3016"/>
                    <a:pt x="3303" y="3011"/>
                  </a:cubicBezTo>
                  <a:cubicBezTo>
                    <a:pt x="3259" y="2997"/>
                    <a:pt x="3211" y="2980"/>
                    <a:pt x="3175" y="2953"/>
                  </a:cubicBezTo>
                  <a:cubicBezTo>
                    <a:pt x="3136" y="2925"/>
                    <a:pt x="3100" y="2894"/>
                    <a:pt x="3072" y="2852"/>
                  </a:cubicBezTo>
                  <a:cubicBezTo>
                    <a:pt x="3049" y="2810"/>
                    <a:pt x="3035" y="2768"/>
                    <a:pt x="3030" y="2729"/>
                  </a:cubicBezTo>
                  <a:cubicBezTo>
                    <a:pt x="3030" y="2688"/>
                    <a:pt x="3041" y="2651"/>
                    <a:pt x="3058" y="2623"/>
                  </a:cubicBezTo>
                  <a:cubicBezTo>
                    <a:pt x="3080" y="2595"/>
                    <a:pt x="3108" y="2576"/>
                    <a:pt x="3150" y="2565"/>
                  </a:cubicBezTo>
                  <a:cubicBezTo>
                    <a:pt x="3171" y="2558"/>
                    <a:pt x="3192" y="2554"/>
                    <a:pt x="3213" y="2554"/>
                  </a:cubicBezTo>
                  <a:close/>
                  <a:moveTo>
                    <a:pt x="1576" y="1"/>
                  </a:moveTo>
                  <a:lnTo>
                    <a:pt x="301" y="1042"/>
                  </a:lnTo>
                  <a:lnTo>
                    <a:pt x="14" y="1273"/>
                  </a:lnTo>
                  <a:lnTo>
                    <a:pt x="0" y="1284"/>
                  </a:lnTo>
                  <a:cubicBezTo>
                    <a:pt x="0" y="1284"/>
                    <a:pt x="14" y="1301"/>
                    <a:pt x="39" y="1335"/>
                  </a:cubicBezTo>
                  <a:cubicBezTo>
                    <a:pt x="67" y="1365"/>
                    <a:pt x="103" y="1410"/>
                    <a:pt x="154" y="1468"/>
                  </a:cubicBezTo>
                  <a:cubicBezTo>
                    <a:pt x="179" y="1502"/>
                    <a:pt x="207" y="1533"/>
                    <a:pt x="237" y="1566"/>
                  </a:cubicBezTo>
                  <a:cubicBezTo>
                    <a:pt x="271" y="1602"/>
                    <a:pt x="301" y="1641"/>
                    <a:pt x="335" y="1678"/>
                  </a:cubicBezTo>
                  <a:cubicBezTo>
                    <a:pt x="371" y="1719"/>
                    <a:pt x="410" y="1761"/>
                    <a:pt x="447" y="1809"/>
                  </a:cubicBezTo>
                  <a:cubicBezTo>
                    <a:pt x="488" y="1851"/>
                    <a:pt x="530" y="1898"/>
                    <a:pt x="578" y="1943"/>
                  </a:cubicBezTo>
                  <a:cubicBezTo>
                    <a:pt x="932" y="2333"/>
                    <a:pt x="1445" y="2819"/>
                    <a:pt x="1995" y="3254"/>
                  </a:cubicBezTo>
                  <a:cubicBezTo>
                    <a:pt x="2271" y="3471"/>
                    <a:pt x="2553" y="3681"/>
                    <a:pt x="2829" y="3865"/>
                  </a:cubicBezTo>
                  <a:cubicBezTo>
                    <a:pt x="3100" y="4049"/>
                    <a:pt x="3365" y="4208"/>
                    <a:pt x="3596" y="4342"/>
                  </a:cubicBezTo>
                  <a:cubicBezTo>
                    <a:pt x="3711" y="4406"/>
                    <a:pt x="3817" y="4465"/>
                    <a:pt x="3909" y="4518"/>
                  </a:cubicBezTo>
                  <a:cubicBezTo>
                    <a:pt x="4004" y="4565"/>
                    <a:pt x="4087" y="4612"/>
                    <a:pt x="4157" y="4646"/>
                  </a:cubicBezTo>
                  <a:cubicBezTo>
                    <a:pt x="4294" y="4716"/>
                    <a:pt x="4375" y="4755"/>
                    <a:pt x="4375" y="4755"/>
                  </a:cubicBezTo>
                  <a:lnTo>
                    <a:pt x="4386" y="4738"/>
                  </a:lnTo>
                  <a:lnTo>
                    <a:pt x="4548" y="4403"/>
                  </a:lnTo>
                  <a:lnTo>
                    <a:pt x="5256" y="2927"/>
                  </a:lnTo>
                  <a:lnTo>
                    <a:pt x="5256" y="2927"/>
                  </a:lnTo>
                  <a:cubicBezTo>
                    <a:pt x="5256" y="2928"/>
                    <a:pt x="5256" y="2928"/>
                    <a:pt x="5256" y="2928"/>
                  </a:cubicBezTo>
                  <a:cubicBezTo>
                    <a:pt x="5248" y="2928"/>
                    <a:pt x="5182" y="2895"/>
                    <a:pt x="5072" y="2841"/>
                  </a:cubicBezTo>
                  <a:cubicBezTo>
                    <a:pt x="5016" y="2810"/>
                    <a:pt x="4946" y="2774"/>
                    <a:pt x="4866" y="2732"/>
                  </a:cubicBezTo>
                  <a:cubicBezTo>
                    <a:pt x="4790" y="2690"/>
                    <a:pt x="4698" y="2637"/>
                    <a:pt x="4601" y="2587"/>
                  </a:cubicBezTo>
                  <a:cubicBezTo>
                    <a:pt x="4408" y="2476"/>
                    <a:pt x="4185" y="2339"/>
                    <a:pt x="3956" y="2185"/>
                  </a:cubicBezTo>
                  <a:cubicBezTo>
                    <a:pt x="3725" y="2029"/>
                    <a:pt x="3485" y="1853"/>
                    <a:pt x="3256" y="1669"/>
                  </a:cubicBezTo>
                  <a:cubicBezTo>
                    <a:pt x="3022" y="1485"/>
                    <a:pt x="2798" y="1290"/>
                    <a:pt x="2595" y="1100"/>
                  </a:cubicBezTo>
                  <a:cubicBezTo>
                    <a:pt x="2494" y="1005"/>
                    <a:pt x="2399" y="913"/>
                    <a:pt x="2310" y="824"/>
                  </a:cubicBezTo>
                  <a:cubicBezTo>
                    <a:pt x="2265" y="779"/>
                    <a:pt x="2224" y="735"/>
                    <a:pt x="2179" y="693"/>
                  </a:cubicBezTo>
                  <a:cubicBezTo>
                    <a:pt x="2159" y="668"/>
                    <a:pt x="2137" y="645"/>
                    <a:pt x="2118" y="629"/>
                  </a:cubicBezTo>
                  <a:cubicBezTo>
                    <a:pt x="2095" y="609"/>
                    <a:pt x="2079" y="587"/>
                    <a:pt x="2062" y="567"/>
                  </a:cubicBezTo>
                  <a:cubicBezTo>
                    <a:pt x="2023" y="525"/>
                    <a:pt x="1986" y="486"/>
                    <a:pt x="1953" y="447"/>
                  </a:cubicBezTo>
                  <a:cubicBezTo>
                    <a:pt x="1920" y="408"/>
                    <a:pt x="1886" y="375"/>
                    <a:pt x="1858" y="339"/>
                  </a:cubicBezTo>
                  <a:cubicBezTo>
                    <a:pt x="1827" y="305"/>
                    <a:pt x="1800" y="274"/>
                    <a:pt x="1777" y="241"/>
                  </a:cubicBezTo>
                  <a:cubicBezTo>
                    <a:pt x="1747" y="210"/>
                    <a:pt x="1727" y="185"/>
                    <a:pt x="1708" y="157"/>
                  </a:cubicBezTo>
                  <a:cubicBezTo>
                    <a:pt x="1666" y="107"/>
                    <a:pt x="1632" y="68"/>
                    <a:pt x="1607" y="43"/>
                  </a:cubicBezTo>
                  <a:lnTo>
                    <a:pt x="1576"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10"/>
            <p:cNvSpPr/>
            <p:nvPr/>
          </p:nvSpPr>
          <p:spPr>
            <a:xfrm>
              <a:off x="566950" y="3834575"/>
              <a:ext cx="9100" cy="2125"/>
            </a:xfrm>
            <a:custGeom>
              <a:avLst/>
              <a:gdLst/>
              <a:ahLst/>
              <a:cxnLst/>
              <a:rect l="l" t="t" r="r" b="b"/>
              <a:pathLst>
                <a:path w="364" h="85" extrusionOk="0">
                  <a:moveTo>
                    <a:pt x="364" y="6"/>
                  </a:moveTo>
                  <a:lnTo>
                    <a:pt x="1" y="84"/>
                  </a:lnTo>
                  <a:lnTo>
                    <a:pt x="1" y="84"/>
                  </a:lnTo>
                  <a:lnTo>
                    <a:pt x="364" y="6"/>
                  </a:lnTo>
                  <a:cubicBezTo>
                    <a:pt x="364" y="0"/>
                    <a:pt x="364" y="0"/>
                    <a:pt x="364" y="6"/>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10"/>
            <p:cNvSpPr/>
            <p:nvPr/>
          </p:nvSpPr>
          <p:spPr>
            <a:xfrm>
              <a:off x="566325" y="3825725"/>
              <a:ext cx="99275" cy="137475"/>
            </a:xfrm>
            <a:custGeom>
              <a:avLst/>
              <a:gdLst/>
              <a:ahLst/>
              <a:cxnLst/>
              <a:rect l="l" t="t" r="r" b="b"/>
              <a:pathLst>
                <a:path w="3971" h="5499" extrusionOk="0">
                  <a:moveTo>
                    <a:pt x="1745" y="1959"/>
                  </a:moveTo>
                  <a:cubicBezTo>
                    <a:pt x="1762" y="1959"/>
                    <a:pt x="1779" y="1962"/>
                    <a:pt x="1797" y="1967"/>
                  </a:cubicBezTo>
                  <a:cubicBezTo>
                    <a:pt x="1836" y="1978"/>
                    <a:pt x="1876" y="1998"/>
                    <a:pt x="1906" y="2034"/>
                  </a:cubicBezTo>
                  <a:cubicBezTo>
                    <a:pt x="1940" y="2065"/>
                    <a:pt x="1965" y="2106"/>
                    <a:pt x="1982" y="2151"/>
                  </a:cubicBezTo>
                  <a:cubicBezTo>
                    <a:pt x="2001" y="2190"/>
                    <a:pt x="2007" y="2237"/>
                    <a:pt x="2009" y="2288"/>
                  </a:cubicBezTo>
                  <a:cubicBezTo>
                    <a:pt x="2009" y="2332"/>
                    <a:pt x="2004" y="2374"/>
                    <a:pt x="1982" y="2410"/>
                  </a:cubicBezTo>
                  <a:cubicBezTo>
                    <a:pt x="1962" y="2444"/>
                    <a:pt x="1937" y="2469"/>
                    <a:pt x="1906" y="2483"/>
                  </a:cubicBezTo>
                  <a:cubicBezTo>
                    <a:pt x="1888" y="2491"/>
                    <a:pt x="1869" y="2495"/>
                    <a:pt x="1847" y="2495"/>
                  </a:cubicBezTo>
                  <a:cubicBezTo>
                    <a:pt x="1831" y="2495"/>
                    <a:pt x="1815" y="2493"/>
                    <a:pt x="1797" y="2489"/>
                  </a:cubicBezTo>
                  <a:cubicBezTo>
                    <a:pt x="1756" y="2480"/>
                    <a:pt x="1722" y="2458"/>
                    <a:pt x="1686" y="2424"/>
                  </a:cubicBezTo>
                  <a:cubicBezTo>
                    <a:pt x="1652" y="2391"/>
                    <a:pt x="1624" y="2355"/>
                    <a:pt x="1605" y="2307"/>
                  </a:cubicBezTo>
                  <a:cubicBezTo>
                    <a:pt x="1588" y="2263"/>
                    <a:pt x="1577" y="2218"/>
                    <a:pt x="1577" y="2168"/>
                  </a:cubicBezTo>
                  <a:cubicBezTo>
                    <a:pt x="1577" y="2120"/>
                    <a:pt x="1588" y="2078"/>
                    <a:pt x="1610" y="2042"/>
                  </a:cubicBezTo>
                  <a:cubicBezTo>
                    <a:pt x="1630" y="2009"/>
                    <a:pt x="1658" y="1984"/>
                    <a:pt x="1689" y="1970"/>
                  </a:cubicBezTo>
                  <a:cubicBezTo>
                    <a:pt x="1708" y="1962"/>
                    <a:pt x="1726" y="1959"/>
                    <a:pt x="1745" y="1959"/>
                  </a:cubicBezTo>
                  <a:close/>
                  <a:moveTo>
                    <a:pt x="2088" y="2478"/>
                  </a:moveTo>
                  <a:cubicBezTo>
                    <a:pt x="2110" y="2478"/>
                    <a:pt x="2127" y="2493"/>
                    <a:pt x="2143" y="2525"/>
                  </a:cubicBezTo>
                  <a:cubicBezTo>
                    <a:pt x="2157" y="2542"/>
                    <a:pt x="2160" y="2558"/>
                    <a:pt x="2157" y="2572"/>
                  </a:cubicBezTo>
                  <a:cubicBezTo>
                    <a:pt x="2157" y="2586"/>
                    <a:pt x="2138" y="2650"/>
                    <a:pt x="2118" y="2762"/>
                  </a:cubicBezTo>
                  <a:cubicBezTo>
                    <a:pt x="2221" y="2815"/>
                    <a:pt x="2277" y="2846"/>
                    <a:pt x="2288" y="2851"/>
                  </a:cubicBezTo>
                  <a:cubicBezTo>
                    <a:pt x="2302" y="2860"/>
                    <a:pt x="2313" y="2874"/>
                    <a:pt x="2325" y="2893"/>
                  </a:cubicBezTo>
                  <a:cubicBezTo>
                    <a:pt x="2344" y="2935"/>
                    <a:pt x="2341" y="2963"/>
                    <a:pt x="2311" y="2977"/>
                  </a:cubicBezTo>
                  <a:lnTo>
                    <a:pt x="2037" y="3116"/>
                  </a:lnTo>
                  <a:cubicBezTo>
                    <a:pt x="2030" y="3120"/>
                    <a:pt x="2022" y="3122"/>
                    <a:pt x="2015" y="3122"/>
                  </a:cubicBezTo>
                  <a:cubicBezTo>
                    <a:pt x="1995" y="3122"/>
                    <a:pt x="1976" y="3108"/>
                    <a:pt x="1962" y="3080"/>
                  </a:cubicBezTo>
                  <a:cubicBezTo>
                    <a:pt x="1940" y="3038"/>
                    <a:pt x="1942" y="3010"/>
                    <a:pt x="1976" y="2991"/>
                  </a:cubicBezTo>
                  <a:lnTo>
                    <a:pt x="2135" y="2915"/>
                  </a:lnTo>
                  <a:cubicBezTo>
                    <a:pt x="2082" y="2887"/>
                    <a:pt x="2051" y="2871"/>
                    <a:pt x="2037" y="2865"/>
                  </a:cubicBezTo>
                  <a:cubicBezTo>
                    <a:pt x="2023" y="2860"/>
                    <a:pt x="2012" y="2846"/>
                    <a:pt x="2004" y="2823"/>
                  </a:cubicBezTo>
                  <a:cubicBezTo>
                    <a:pt x="1993" y="2804"/>
                    <a:pt x="1990" y="2787"/>
                    <a:pt x="1990" y="2773"/>
                  </a:cubicBezTo>
                  <a:cubicBezTo>
                    <a:pt x="1993" y="2759"/>
                    <a:pt x="1998" y="2723"/>
                    <a:pt x="2009" y="2664"/>
                  </a:cubicBezTo>
                  <a:lnTo>
                    <a:pt x="2009" y="2664"/>
                  </a:lnTo>
                  <a:lnTo>
                    <a:pt x="1848" y="2745"/>
                  </a:lnTo>
                  <a:cubicBezTo>
                    <a:pt x="1840" y="2748"/>
                    <a:pt x="1834" y="2750"/>
                    <a:pt x="1827" y="2750"/>
                  </a:cubicBezTo>
                  <a:cubicBezTo>
                    <a:pt x="1804" y="2750"/>
                    <a:pt x="1785" y="2731"/>
                    <a:pt x="1769" y="2698"/>
                  </a:cubicBezTo>
                  <a:cubicBezTo>
                    <a:pt x="1750" y="2653"/>
                    <a:pt x="1756" y="2625"/>
                    <a:pt x="1786" y="2611"/>
                  </a:cubicBezTo>
                  <a:lnTo>
                    <a:pt x="2065" y="2483"/>
                  </a:lnTo>
                  <a:cubicBezTo>
                    <a:pt x="2074" y="2479"/>
                    <a:pt x="2081" y="2478"/>
                    <a:pt x="2088" y="2478"/>
                  </a:cubicBezTo>
                  <a:close/>
                  <a:moveTo>
                    <a:pt x="2091" y="3165"/>
                  </a:moveTo>
                  <a:cubicBezTo>
                    <a:pt x="2111" y="3165"/>
                    <a:pt x="2128" y="3181"/>
                    <a:pt x="2146" y="3211"/>
                  </a:cubicBezTo>
                  <a:lnTo>
                    <a:pt x="2196" y="3306"/>
                  </a:lnTo>
                  <a:lnTo>
                    <a:pt x="2417" y="3183"/>
                  </a:lnTo>
                  <a:cubicBezTo>
                    <a:pt x="2425" y="3179"/>
                    <a:pt x="2433" y="3178"/>
                    <a:pt x="2441" y="3178"/>
                  </a:cubicBezTo>
                  <a:cubicBezTo>
                    <a:pt x="2462" y="3178"/>
                    <a:pt x="2481" y="3192"/>
                    <a:pt x="2495" y="3222"/>
                  </a:cubicBezTo>
                  <a:cubicBezTo>
                    <a:pt x="2512" y="3256"/>
                    <a:pt x="2512" y="3284"/>
                    <a:pt x="2484" y="3303"/>
                  </a:cubicBezTo>
                  <a:lnTo>
                    <a:pt x="2260" y="3423"/>
                  </a:lnTo>
                  <a:lnTo>
                    <a:pt x="2313" y="3518"/>
                  </a:lnTo>
                  <a:cubicBezTo>
                    <a:pt x="2336" y="3560"/>
                    <a:pt x="2336" y="3588"/>
                    <a:pt x="2302" y="3604"/>
                  </a:cubicBezTo>
                  <a:cubicBezTo>
                    <a:pt x="2294" y="3610"/>
                    <a:pt x="2286" y="3613"/>
                    <a:pt x="2278" y="3613"/>
                  </a:cubicBezTo>
                  <a:cubicBezTo>
                    <a:pt x="2259" y="3613"/>
                    <a:pt x="2240" y="3597"/>
                    <a:pt x="2224" y="3571"/>
                  </a:cubicBezTo>
                  <a:cubicBezTo>
                    <a:pt x="2224" y="3571"/>
                    <a:pt x="2182" y="3493"/>
                    <a:pt x="2135" y="3409"/>
                  </a:cubicBezTo>
                  <a:cubicBezTo>
                    <a:pt x="2115" y="3373"/>
                    <a:pt x="2093" y="3328"/>
                    <a:pt x="2076" y="3303"/>
                  </a:cubicBezTo>
                  <a:cubicBezTo>
                    <a:pt x="2062" y="3270"/>
                    <a:pt x="2051" y="3253"/>
                    <a:pt x="2051" y="3253"/>
                  </a:cubicBezTo>
                  <a:cubicBezTo>
                    <a:pt x="2032" y="3214"/>
                    <a:pt x="2035" y="3186"/>
                    <a:pt x="2065" y="3172"/>
                  </a:cubicBezTo>
                  <a:cubicBezTo>
                    <a:pt x="2074" y="3167"/>
                    <a:pt x="2083" y="3165"/>
                    <a:pt x="2091" y="3165"/>
                  </a:cubicBezTo>
                  <a:close/>
                  <a:moveTo>
                    <a:pt x="2205" y="5273"/>
                  </a:moveTo>
                  <a:lnTo>
                    <a:pt x="2205" y="5273"/>
                  </a:lnTo>
                  <a:cubicBezTo>
                    <a:pt x="2213" y="5284"/>
                    <a:pt x="2219" y="5289"/>
                    <a:pt x="2224" y="5298"/>
                  </a:cubicBezTo>
                  <a:cubicBezTo>
                    <a:pt x="2216" y="5289"/>
                    <a:pt x="2213" y="5284"/>
                    <a:pt x="2205" y="5273"/>
                  </a:cubicBezTo>
                  <a:close/>
                  <a:moveTo>
                    <a:pt x="1990" y="0"/>
                  </a:moveTo>
                  <a:lnTo>
                    <a:pt x="386" y="352"/>
                  </a:lnTo>
                  <a:lnTo>
                    <a:pt x="23" y="432"/>
                  </a:lnTo>
                  <a:lnTo>
                    <a:pt x="1" y="435"/>
                  </a:lnTo>
                  <a:cubicBezTo>
                    <a:pt x="1" y="435"/>
                    <a:pt x="9" y="458"/>
                    <a:pt x="15" y="499"/>
                  </a:cubicBezTo>
                  <a:cubicBezTo>
                    <a:pt x="26" y="536"/>
                    <a:pt x="37" y="597"/>
                    <a:pt x="57" y="672"/>
                  </a:cubicBezTo>
                  <a:cubicBezTo>
                    <a:pt x="73" y="745"/>
                    <a:pt x="96" y="840"/>
                    <a:pt x="124" y="940"/>
                  </a:cubicBezTo>
                  <a:cubicBezTo>
                    <a:pt x="137" y="993"/>
                    <a:pt x="154" y="1049"/>
                    <a:pt x="168" y="1105"/>
                  </a:cubicBezTo>
                  <a:cubicBezTo>
                    <a:pt x="185" y="1163"/>
                    <a:pt x="204" y="1225"/>
                    <a:pt x="221" y="1286"/>
                  </a:cubicBezTo>
                  <a:cubicBezTo>
                    <a:pt x="238" y="1350"/>
                    <a:pt x="260" y="1414"/>
                    <a:pt x="277" y="1481"/>
                  </a:cubicBezTo>
                  <a:cubicBezTo>
                    <a:pt x="296" y="1551"/>
                    <a:pt x="322" y="1621"/>
                    <a:pt x="344" y="1693"/>
                  </a:cubicBezTo>
                  <a:cubicBezTo>
                    <a:pt x="352" y="1730"/>
                    <a:pt x="366" y="1763"/>
                    <a:pt x="377" y="1802"/>
                  </a:cubicBezTo>
                  <a:cubicBezTo>
                    <a:pt x="391" y="1841"/>
                    <a:pt x="405" y="1875"/>
                    <a:pt x="416" y="1914"/>
                  </a:cubicBezTo>
                  <a:cubicBezTo>
                    <a:pt x="444" y="1986"/>
                    <a:pt x="469" y="2065"/>
                    <a:pt x="497" y="2145"/>
                  </a:cubicBezTo>
                  <a:cubicBezTo>
                    <a:pt x="612" y="2455"/>
                    <a:pt x="748" y="2779"/>
                    <a:pt x="893" y="3097"/>
                  </a:cubicBezTo>
                  <a:cubicBezTo>
                    <a:pt x="1041" y="3415"/>
                    <a:pt x="1200" y="3727"/>
                    <a:pt x="1365" y="4017"/>
                  </a:cubicBezTo>
                  <a:cubicBezTo>
                    <a:pt x="1404" y="4090"/>
                    <a:pt x="1449" y="4160"/>
                    <a:pt x="1488" y="4227"/>
                  </a:cubicBezTo>
                  <a:cubicBezTo>
                    <a:pt x="1524" y="4296"/>
                    <a:pt x="1566" y="4363"/>
                    <a:pt x="1605" y="4425"/>
                  </a:cubicBezTo>
                  <a:cubicBezTo>
                    <a:pt x="1644" y="4489"/>
                    <a:pt x="1683" y="4550"/>
                    <a:pt x="1719" y="4609"/>
                  </a:cubicBezTo>
                  <a:cubicBezTo>
                    <a:pt x="1758" y="4670"/>
                    <a:pt x="1797" y="4729"/>
                    <a:pt x="1831" y="4785"/>
                  </a:cubicBezTo>
                  <a:cubicBezTo>
                    <a:pt x="1979" y="5005"/>
                    <a:pt x="2104" y="5181"/>
                    <a:pt x="2194" y="5306"/>
                  </a:cubicBezTo>
                  <a:cubicBezTo>
                    <a:pt x="2241" y="5370"/>
                    <a:pt x="2277" y="5418"/>
                    <a:pt x="2302" y="5451"/>
                  </a:cubicBezTo>
                  <a:cubicBezTo>
                    <a:pt x="2327" y="5482"/>
                    <a:pt x="2341" y="5499"/>
                    <a:pt x="2341" y="5499"/>
                  </a:cubicBezTo>
                  <a:lnTo>
                    <a:pt x="2361" y="5482"/>
                  </a:lnTo>
                  <a:lnTo>
                    <a:pt x="2659" y="5259"/>
                  </a:lnTo>
                  <a:lnTo>
                    <a:pt x="3971" y="4274"/>
                  </a:lnTo>
                  <a:cubicBezTo>
                    <a:pt x="3971" y="4274"/>
                    <a:pt x="3957" y="4260"/>
                    <a:pt x="3934" y="4232"/>
                  </a:cubicBezTo>
                  <a:cubicBezTo>
                    <a:pt x="3915" y="4204"/>
                    <a:pt x="3884" y="4168"/>
                    <a:pt x="3845" y="4112"/>
                  </a:cubicBezTo>
                  <a:cubicBezTo>
                    <a:pt x="3773" y="4006"/>
                    <a:pt x="3661" y="3856"/>
                    <a:pt x="3538" y="3669"/>
                  </a:cubicBezTo>
                  <a:cubicBezTo>
                    <a:pt x="3293" y="3298"/>
                    <a:pt x="2994" y="2787"/>
                    <a:pt x="2746" y="2243"/>
                  </a:cubicBezTo>
                  <a:cubicBezTo>
                    <a:pt x="2620" y="1972"/>
                    <a:pt x="2506" y="1699"/>
                    <a:pt x="2411" y="1440"/>
                  </a:cubicBezTo>
                  <a:cubicBezTo>
                    <a:pt x="2386" y="1373"/>
                    <a:pt x="2367" y="1311"/>
                    <a:pt x="2344" y="1247"/>
                  </a:cubicBezTo>
                  <a:cubicBezTo>
                    <a:pt x="2330" y="1216"/>
                    <a:pt x="2322" y="1186"/>
                    <a:pt x="2311" y="1155"/>
                  </a:cubicBezTo>
                  <a:cubicBezTo>
                    <a:pt x="2300" y="1122"/>
                    <a:pt x="2288" y="1094"/>
                    <a:pt x="2283" y="1060"/>
                  </a:cubicBezTo>
                  <a:cubicBezTo>
                    <a:pt x="2260" y="1002"/>
                    <a:pt x="2244" y="940"/>
                    <a:pt x="2227" y="882"/>
                  </a:cubicBezTo>
                  <a:cubicBezTo>
                    <a:pt x="2207" y="826"/>
                    <a:pt x="2191" y="770"/>
                    <a:pt x="2177" y="717"/>
                  </a:cubicBezTo>
                  <a:cubicBezTo>
                    <a:pt x="2160" y="667"/>
                    <a:pt x="2146" y="614"/>
                    <a:pt x="2132" y="564"/>
                  </a:cubicBezTo>
                  <a:cubicBezTo>
                    <a:pt x="2118" y="516"/>
                    <a:pt x="2107" y="466"/>
                    <a:pt x="2093" y="424"/>
                  </a:cubicBezTo>
                  <a:cubicBezTo>
                    <a:pt x="2068" y="338"/>
                    <a:pt x="2054" y="262"/>
                    <a:pt x="2037" y="198"/>
                  </a:cubicBezTo>
                  <a:cubicBezTo>
                    <a:pt x="2021" y="137"/>
                    <a:pt x="2009" y="87"/>
                    <a:pt x="2004" y="53"/>
                  </a:cubicBezTo>
                  <a:cubicBezTo>
                    <a:pt x="1995" y="17"/>
                    <a:pt x="1990" y="0"/>
                    <a:pt x="19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10"/>
            <p:cNvSpPr/>
            <p:nvPr/>
          </p:nvSpPr>
          <p:spPr>
            <a:xfrm>
              <a:off x="608400" y="3878100"/>
              <a:ext cx="5525" cy="6750"/>
            </a:xfrm>
            <a:custGeom>
              <a:avLst/>
              <a:gdLst/>
              <a:ahLst/>
              <a:cxnLst/>
              <a:rect l="l" t="t" r="r" b="b"/>
              <a:pathLst>
                <a:path w="221" h="270" extrusionOk="0">
                  <a:moveTo>
                    <a:pt x="87" y="0"/>
                  </a:moveTo>
                  <a:cubicBezTo>
                    <a:pt x="75" y="0"/>
                    <a:pt x="65" y="3"/>
                    <a:pt x="56" y="9"/>
                  </a:cubicBezTo>
                  <a:cubicBezTo>
                    <a:pt x="39" y="14"/>
                    <a:pt x="25" y="25"/>
                    <a:pt x="14" y="42"/>
                  </a:cubicBezTo>
                  <a:cubicBezTo>
                    <a:pt x="3" y="59"/>
                    <a:pt x="0" y="81"/>
                    <a:pt x="0" y="106"/>
                  </a:cubicBezTo>
                  <a:cubicBezTo>
                    <a:pt x="3" y="129"/>
                    <a:pt x="6" y="154"/>
                    <a:pt x="14" y="170"/>
                  </a:cubicBezTo>
                  <a:cubicBezTo>
                    <a:pt x="20" y="195"/>
                    <a:pt x="39" y="212"/>
                    <a:pt x="53" y="232"/>
                  </a:cubicBezTo>
                  <a:cubicBezTo>
                    <a:pt x="70" y="248"/>
                    <a:pt x="86" y="260"/>
                    <a:pt x="109" y="265"/>
                  </a:cubicBezTo>
                  <a:cubicBezTo>
                    <a:pt x="116" y="268"/>
                    <a:pt x="123" y="269"/>
                    <a:pt x="129" y="269"/>
                  </a:cubicBezTo>
                  <a:cubicBezTo>
                    <a:pt x="141" y="269"/>
                    <a:pt x="152" y="266"/>
                    <a:pt x="165" y="262"/>
                  </a:cubicBezTo>
                  <a:cubicBezTo>
                    <a:pt x="181" y="254"/>
                    <a:pt x="193" y="240"/>
                    <a:pt x="201" y="226"/>
                  </a:cubicBezTo>
                  <a:cubicBezTo>
                    <a:pt x="212" y="207"/>
                    <a:pt x="220" y="190"/>
                    <a:pt x="215" y="165"/>
                  </a:cubicBezTo>
                  <a:cubicBezTo>
                    <a:pt x="215" y="140"/>
                    <a:pt x="209" y="117"/>
                    <a:pt x="198" y="95"/>
                  </a:cubicBezTo>
                  <a:cubicBezTo>
                    <a:pt x="187" y="70"/>
                    <a:pt x="179" y="53"/>
                    <a:pt x="159" y="36"/>
                  </a:cubicBezTo>
                  <a:cubicBezTo>
                    <a:pt x="145" y="17"/>
                    <a:pt x="128" y="9"/>
                    <a:pt x="109" y="3"/>
                  </a:cubicBezTo>
                  <a:cubicBezTo>
                    <a:pt x="101" y="1"/>
                    <a:pt x="94" y="0"/>
                    <a:pt x="8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10"/>
            <p:cNvSpPr/>
            <p:nvPr/>
          </p:nvSpPr>
          <p:spPr>
            <a:xfrm>
              <a:off x="559000" y="3686925"/>
              <a:ext cx="59525" cy="139500"/>
            </a:xfrm>
            <a:custGeom>
              <a:avLst/>
              <a:gdLst/>
              <a:ahLst/>
              <a:cxnLst/>
              <a:rect l="l" t="t" r="r" b="b"/>
              <a:pathLst>
                <a:path w="2381" h="5580" extrusionOk="0">
                  <a:moveTo>
                    <a:pt x="1290" y="1681"/>
                  </a:moveTo>
                  <a:cubicBezTo>
                    <a:pt x="1305" y="1694"/>
                    <a:pt x="1310" y="1716"/>
                    <a:pt x="1306" y="1747"/>
                  </a:cubicBezTo>
                  <a:cubicBezTo>
                    <a:pt x="1306" y="1747"/>
                    <a:pt x="1298" y="1783"/>
                    <a:pt x="1298" y="1817"/>
                  </a:cubicBezTo>
                  <a:cubicBezTo>
                    <a:pt x="1295" y="1833"/>
                    <a:pt x="1295" y="1853"/>
                    <a:pt x="1293" y="1861"/>
                  </a:cubicBezTo>
                  <a:lnTo>
                    <a:pt x="1293" y="1884"/>
                  </a:lnTo>
                  <a:cubicBezTo>
                    <a:pt x="1290" y="1925"/>
                    <a:pt x="1270" y="1945"/>
                    <a:pt x="1242" y="1945"/>
                  </a:cubicBezTo>
                  <a:cubicBezTo>
                    <a:pt x="1270" y="1942"/>
                    <a:pt x="1284" y="1923"/>
                    <a:pt x="1290" y="1884"/>
                  </a:cubicBezTo>
                  <a:lnTo>
                    <a:pt x="1290" y="1861"/>
                  </a:lnTo>
                  <a:cubicBezTo>
                    <a:pt x="1290" y="1847"/>
                    <a:pt x="1293" y="1831"/>
                    <a:pt x="1293" y="1817"/>
                  </a:cubicBezTo>
                  <a:cubicBezTo>
                    <a:pt x="1295" y="1783"/>
                    <a:pt x="1304" y="1747"/>
                    <a:pt x="1304" y="1747"/>
                  </a:cubicBezTo>
                  <a:cubicBezTo>
                    <a:pt x="1307" y="1715"/>
                    <a:pt x="1304" y="1693"/>
                    <a:pt x="1290" y="1681"/>
                  </a:cubicBezTo>
                  <a:close/>
                  <a:moveTo>
                    <a:pt x="1110" y="1618"/>
                  </a:moveTo>
                  <a:cubicBezTo>
                    <a:pt x="1112" y="1618"/>
                    <a:pt x="1115" y="1618"/>
                    <a:pt x="1117" y="1618"/>
                  </a:cubicBezTo>
                  <a:cubicBezTo>
                    <a:pt x="1153" y="1621"/>
                    <a:pt x="1167" y="1649"/>
                    <a:pt x="1159" y="1694"/>
                  </a:cubicBezTo>
                  <a:cubicBezTo>
                    <a:pt x="1159" y="1694"/>
                    <a:pt x="1153" y="1764"/>
                    <a:pt x="1142" y="1831"/>
                  </a:cubicBezTo>
                  <a:lnTo>
                    <a:pt x="1128" y="1970"/>
                  </a:lnTo>
                  <a:lnTo>
                    <a:pt x="1332" y="1992"/>
                  </a:lnTo>
                  <a:cubicBezTo>
                    <a:pt x="1332" y="1992"/>
                    <a:pt x="1337" y="1923"/>
                    <a:pt x="1346" y="1856"/>
                  </a:cubicBezTo>
                  <a:cubicBezTo>
                    <a:pt x="1351" y="1789"/>
                    <a:pt x="1362" y="1719"/>
                    <a:pt x="1362" y="1719"/>
                  </a:cubicBezTo>
                  <a:cubicBezTo>
                    <a:pt x="1367" y="1679"/>
                    <a:pt x="1386" y="1657"/>
                    <a:pt x="1412" y="1657"/>
                  </a:cubicBezTo>
                  <a:cubicBezTo>
                    <a:pt x="1415" y="1657"/>
                    <a:pt x="1418" y="1657"/>
                    <a:pt x="1421" y="1658"/>
                  </a:cubicBezTo>
                  <a:cubicBezTo>
                    <a:pt x="1452" y="1660"/>
                    <a:pt x="1465" y="1685"/>
                    <a:pt x="1460" y="1730"/>
                  </a:cubicBezTo>
                  <a:cubicBezTo>
                    <a:pt x="1460" y="1730"/>
                    <a:pt x="1454" y="1750"/>
                    <a:pt x="1452" y="1783"/>
                  </a:cubicBezTo>
                  <a:cubicBezTo>
                    <a:pt x="1449" y="1817"/>
                    <a:pt x="1443" y="1856"/>
                    <a:pt x="1438" y="1900"/>
                  </a:cubicBezTo>
                  <a:cubicBezTo>
                    <a:pt x="1429" y="1984"/>
                    <a:pt x="1421" y="2070"/>
                    <a:pt x="1421" y="2070"/>
                  </a:cubicBezTo>
                  <a:cubicBezTo>
                    <a:pt x="1415" y="2118"/>
                    <a:pt x="1396" y="2137"/>
                    <a:pt x="1365" y="2137"/>
                  </a:cubicBezTo>
                  <a:lnTo>
                    <a:pt x="1061" y="2109"/>
                  </a:lnTo>
                  <a:cubicBezTo>
                    <a:pt x="1027" y="2107"/>
                    <a:pt x="1014" y="2082"/>
                    <a:pt x="1016" y="2037"/>
                  </a:cubicBezTo>
                  <a:lnTo>
                    <a:pt x="1039" y="1856"/>
                  </a:lnTo>
                  <a:cubicBezTo>
                    <a:pt x="1044" y="1811"/>
                    <a:pt x="1053" y="1764"/>
                    <a:pt x="1055" y="1733"/>
                  </a:cubicBezTo>
                  <a:cubicBezTo>
                    <a:pt x="1058" y="1699"/>
                    <a:pt x="1058" y="1677"/>
                    <a:pt x="1058" y="1677"/>
                  </a:cubicBezTo>
                  <a:cubicBezTo>
                    <a:pt x="1066" y="1636"/>
                    <a:pt x="1083" y="1618"/>
                    <a:pt x="1110" y="1618"/>
                  </a:cubicBezTo>
                  <a:close/>
                  <a:moveTo>
                    <a:pt x="1240" y="2447"/>
                  </a:moveTo>
                  <a:cubicBezTo>
                    <a:pt x="1237" y="2486"/>
                    <a:pt x="1220" y="2500"/>
                    <a:pt x="1186" y="2500"/>
                  </a:cubicBezTo>
                  <a:cubicBezTo>
                    <a:pt x="1164" y="2497"/>
                    <a:pt x="1151" y="2486"/>
                    <a:pt x="1142" y="2467"/>
                  </a:cubicBezTo>
                  <a:lnTo>
                    <a:pt x="1142" y="2467"/>
                  </a:lnTo>
                  <a:cubicBezTo>
                    <a:pt x="1151" y="2486"/>
                    <a:pt x="1164" y="2497"/>
                    <a:pt x="1186" y="2497"/>
                  </a:cubicBezTo>
                  <a:cubicBezTo>
                    <a:pt x="1189" y="2497"/>
                    <a:pt x="1191" y="2498"/>
                    <a:pt x="1193" y="2498"/>
                  </a:cubicBezTo>
                  <a:cubicBezTo>
                    <a:pt x="1222" y="2498"/>
                    <a:pt x="1237" y="2481"/>
                    <a:pt x="1240" y="2447"/>
                  </a:cubicBezTo>
                  <a:close/>
                  <a:moveTo>
                    <a:pt x="1053" y="2165"/>
                  </a:moveTo>
                  <a:cubicBezTo>
                    <a:pt x="1086" y="2168"/>
                    <a:pt x="1100" y="2193"/>
                    <a:pt x="1097" y="2243"/>
                  </a:cubicBezTo>
                  <a:lnTo>
                    <a:pt x="1083" y="2383"/>
                  </a:lnTo>
                  <a:cubicBezTo>
                    <a:pt x="1080" y="2416"/>
                    <a:pt x="1075" y="2453"/>
                    <a:pt x="1075" y="2481"/>
                  </a:cubicBezTo>
                  <a:lnTo>
                    <a:pt x="1075" y="2525"/>
                  </a:lnTo>
                  <a:lnTo>
                    <a:pt x="1279" y="2536"/>
                  </a:lnTo>
                  <a:lnTo>
                    <a:pt x="1279" y="2494"/>
                  </a:lnTo>
                  <a:cubicBezTo>
                    <a:pt x="1279" y="2469"/>
                    <a:pt x="1281" y="2433"/>
                    <a:pt x="1284" y="2400"/>
                  </a:cubicBezTo>
                  <a:cubicBezTo>
                    <a:pt x="1290" y="2330"/>
                    <a:pt x="1295" y="2260"/>
                    <a:pt x="1295" y="2260"/>
                  </a:cubicBezTo>
                  <a:cubicBezTo>
                    <a:pt x="1298" y="2218"/>
                    <a:pt x="1318" y="2196"/>
                    <a:pt x="1346" y="2196"/>
                  </a:cubicBezTo>
                  <a:cubicBezTo>
                    <a:pt x="1348" y="2196"/>
                    <a:pt x="1349" y="2196"/>
                    <a:pt x="1351" y="2196"/>
                  </a:cubicBezTo>
                  <a:cubicBezTo>
                    <a:pt x="1393" y="2202"/>
                    <a:pt x="1407" y="2224"/>
                    <a:pt x="1404" y="2271"/>
                  </a:cubicBezTo>
                  <a:cubicBezTo>
                    <a:pt x="1404" y="2271"/>
                    <a:pt x="1396" y="2355"/>
                    <a:pt x="1390" y="2441"/>
                  </a:cubicBezTo>
                  <a:cubicBezTo>
                    <a:pt x="1382" y="2528"/>
                    <a:pt x="1379" y="2612"/>
                    <a:pt x="1379" y="2612"/>
                  </a:cubicBezTo>
                  <a:cubicBezTo>
                    <a:pt x="1379" y="2656"/>
                    <a:pt x="1359" y="2679"/>
                    <a:pt x="1326" y="2679"/>
                  </a:cubicBezTo>
                  <a:lnTo>
                    <a:pt x="1019" y="2665"/>
                  </a:lnTo>
                  <a:cubicBezTo>
                    <a:pt x="986" y="2665"/>
                    <a:pt x="972" y="2637"/>
                    <a:pt x="972" y="2592"/>
                  </a:cubicBezTo>
                  <a:cubicBezTo>
                    <a:pt x="972" y="2592"/>
                    <a:pt x="974" y="2500"/>
                    <a:pt x="983" y="2411"/>
                  </a:cubicBezTo>
                  <a:lnTo>
                    <a:pt x="997" y="2229"/>
                  </a:lnTo>
                  <a:cubicBezTo>
                    <a:pt x="1000" y="2182"/>
                    <a:pt x="1019" y="2165"/>
                    <a:pt x="1053" y="2165"/>
                  </a:cubicBezTo>
                  <a:close/>
                  <a:moveTo>
                    <a:pt x="1094" y="2734"/>
                  </a:moveTo>
                  <a:cubicBezTo>
                    <a:pt x="1128" y="2737"/>
                    <a:pt x="1156" y="2746"/>
                    <a:pt x="1181" y="2765"/>
                  </a:cubicBezTo>
                  <a:cubicBezTo>
                    <a:pt x="1206" y="2787"/>
                    <a:pt x="1214" y="2810"/>
                    <a:pt x="1214" y="2846"/>
                  </a:cubicBezTo>
                  <a:lnTo>
                    <a:pt x="1281" y="2765"/>
                  </a:lnTo>
                  <a:cubicBezTo>
                    <a:pt x="1293" y="2751"/>
                    <a:pt x="1306" y="2746"/>
                    <a:pt x="1320" y="2746"/>
                  </a:cubicBezTo>
                  <a:cubicBezTo>
                    <a:pt x="1354" y="2748"/>
                    <a:pt x="1368" y="2768"/>
                    <a:pt x="1368" y="2815"/>
                  </a:cubicBezTo>
                  <a:cubicBezTo>
                    <a:pt x="1368" y="2838"/>
                    <a:pt x="1359" y="2860"/>
                    <a:pt x="1340" y="2879"/>
                  </a:cubicBezTo>
                  <a:lnTo>
                    <a:pt x="1212" y="3016"/>
                  </a:lnTo>
                  <a:cubicBezTo>
                    <a:pt x="1192" y="3041"/>
                    <a:pt x="1178" y="3052"/>
                    <a:pt x="1159" y="3052"/>
                  </a:cubicBezTo>
                  <a:cubicBezTo>
                    <a:pt x="1128" y="3052"/>
                    <a:pt x="1108" y="3027"/>
                    <a:pt x="1111" y="2977"/>
                  </a:cubicBezTo>
                  <a:lnTo>
                    <a:pt x="1111" y="2930"/>
                  </a:lnTo>
                  <a:cubicBezTo>
                    <a:pt x="1111" y="2891"/>
                    <a:pt x="1103" y="2874"/>
                    <a:pt x="1086" y="2874"/>
                  </a:cubicBezTo>
                  <a:cubicBezTo>
                    <a:pt x="1069" y="2874"/>
                    <a:pt x="1061" y="2891"/>
                    <a:pt x="1058" y="2930"/>
                  </a:cubicBezTo>
                  <a:cubicBezTo>
                    <a:pt x="1058" y="2930"/>
                    <a:pt x="1058" y="2969"/>
                    <a:pt x="1055" y="3005"/>
                  </a:cubicBezTo>
                  <a:lnTo>
                    <a:pt x="1055" y="3083"/>
                  </a:lnTo>
                  <a:lnTo>
                    <a:pt x="1309" y="3086"/>
                  </a:lnTo>
                  <a:cubicBezTo>
                    <a:pt x="1346" y="3086"/>
                    <a:pt x="1359" y="3111"/>
                    <a:pt x="1362" y="3156"/>
                  </a:cubicBezTo>
                  <a:cubicBezTo>
                    <a:pt x="1362" y="3200"/>
                    <a:pt x="1346" y="3225"/>
                    <a:pt x="1309" y="3225"/>
                  </a:cubicBezTo>
                  <a:lnTo>
                    <a:pt x="1011" y="3225"/>
                  </a:lnTo>
                  <a:cubicBezTo>
                    <a:pt x="974" y="3225"/>
                    <a:pt x="961" y="3200"/>
                    <a:pt x="961" y="3156"/>
                  </a:cubicBezTo>
                  <a:cubicBezTo>
                    <a:pt x="958" y="3153"/>
                    <a:pt x="958" y="3089"/>
                    <a:pt x="958" y="3027"/>
                  </a:cubicBezTo>
                  <a:cubicBezTo>
                    <a:pt x="958" y="2963"/>
                    <a:pt x="961" y="2905"/>
                    <a:pt x="961" y="2905"/>
                  </a:cubicBezTo>
                  <a:cubicBezTo>
                    <a:pt x="961" y="2860"/>
                    <a:pt x="977" y="2818"/>
                    <a:pt x="1002" y="2782"/>
                  </a:cubicBezTo>
                  <a:cubicBezTo>
                    <a:pt x="1030" y="2748"/>
                    <a:pt x="1058" y="2734"/>
                    <a:pt x="1094" y="2734"/>
                  </a:cubicBezTo>
                  <a:close/>
                  <a:moveTo>
                    <a:pt x="1318" y="3281"/>
                  </a:moveTo>
                  <a:cubicBezTo>
                    <a:pt x="1351" y="3284"/>
                    <a:pt x="1365" y="3306"/>
                    <a:pt x="1368" y="3351"/>
                  </a:cubicBezTo>
                  <a:cubicBezTo>
                    <a:pt x="1368" y="3396"/>
                    <a:pt x="1351" y="3421"/>
                    <a:pt x="1320" y="3421"/>
                  </a:cubicBezTo>
                  <a:lnTo>
                    <a:pt x="1220" y="3423"/>
                  </a:lnTo>
                  <a:lnTo>
                    <a:pt x="1220" y="3527"/>
                  </a:lnTo>
                  <a:cubicBezTo>
                    <a:pt x="1220" y="3574"/>
                    <a:pt x="1200" y="3599"/>
                    <a:pt x="1170" y="3599"/>
                  </a:cubicBezTo>
                  <a:cubicBezTo>
                    <a:pt x="1168" y="3599"/>
                    <a:pt x="1167" y="3599"/>
                    <a:pt x="1165" y="3599"/>
                  </a:cubicBezTo>
                  <a:cubicBezTo>
                    <a:pt x="1135" y="3599"/>
                    <a:pt x="1117" y="3572"/>
                    <a:pt x="1117" y="3529"/>
                  </a:cubicBezTo>
                  <a:lnTo>
                    <a:pt x="1114" y="3423"/>
                  </a:lnTo>
                  <a:lnTo>
                    <a:pt x="1014" y="3429"/>
                  </a:lnTo>
                  <a:cubicBezTo>
                    <a:pt x="977" y="3429"/>
                    <a:pt x="961" y="3404"/>
                    <a:pt x="961" y="3354"/>
                  </a:cubicBezTo>
                  <a:cubicBezTo>
                    <a:pt x="958" y="3312"/>
                    <a:pt x="974" y="3290"/>
                    <a:pt x="1011" y="3284"/>
                  </a:cubicBezTo>
                  <a:lnTo>
                    <a:pt x="1318" y="3281"/>
                  </a:lnTo>
                  <a:close/>
                  <a:moveTo>
                    <a:pt x="1329" y="3630"/>
                  </a:moveTo>
                  <a:cubicBezTo>
                    <a:pt x="1361" y="3630"/>
                    <a:pt x="1374" y="3652"/>
                    <a:pt x="1376" y="3697"/>
                  </a:cubicBezTo>
                  <a:cubicBezTo>
                    <a:pt x="1379" y="3742"/>
                    <a:pt x="1362" y="3767"/>
                    <a:pt x="1332" y="3767"/>
                  </a:cubicBezTo>
                  <a:lnTo>
                    <a:pt x="1025" y="3781"/>
                  </a:lnTo>
                  <a:cubicBezTo>
                    <a:pt x="1023" y="3781"/>
                    <a:pt x="1021" y="3781"/>
                    <a:pt x="1019" y="3781"/>
                  </a:cubicBezTo>
                  <a:cubicBezTo>
                    <a:pt x="987" y="3781"/>
                    <a:pt x="971" y="3756"/>
                    <a:pt x="966" y="3711"/>
                  </a:cubicBezTo>
                  <a:cubicBezTo>
                    <a:pt x="963" y="3666"/>
                    <a:pt x="983" y="3641"/>
                    <a:pt x="1016" y="3641"/>
                  </a:cubicBezTo>
                  <a:lnTo>
                    <a:pt x="1323" y="3630"/>
                  </a:lnTo>
                  <a:cubicBezTo>
                    <a:pt x="1325" y="3630"/>
                    <a:pt x="1327" y="3630"/>
                    <a:pt x="1329" y="3630"/>
                  </a:cubicBezTo>
                  <a:close/>
                  <a:moveTo>
                    <a:pt x="1032" y="3839"/>
                  </a:moveTo>
                  <a:cubicBezTo>
                    <a:pt x="1063" y="3839"/>
                    <a:pt x="1081" y="3864"/>
                    <a:pt x="1083" y="3909"/>
                  </a:cubicBezTo>
                  <a:lnTo>
                    <a:pt x="1089" y="4015"/>
                  </a:lnTo>
                  <a:lnTo>
                    <a:pt x="1346" y="3995"/>
                  </a:lnTo>
                  <a:cubicBezTo>
                    <a:pt x="1347" y="3995"/>
                    <a:pt x="1349" y="3995"/>
                    <a:pt x="1351" y="3995"/>
                  </a:cubicBezTo>
                  <a:cubicBezTo>
                    <a:pt x="1383" y="3995"/>
                    <a:pt x="1396" y="4020"/>
                    <a:pt x="1401" y="4062"/>
                  </a:cubicBezTo>
                  <a:cubicBezTo>
                    <a:pt x="1396" y="4113"/>
                    <a:pt x="1382" y="4132"/>
                    <a:pt x="1351" y="4135"/>
                  </a:cubicBezTo>
                  <a:lnTo>
                    <a:pt x="1097" y="4157"/>
                  </a:lnTo>
                  <a:cubicBezTo>
                    <a:pt x="1097" y="4157"/>
                    <a:pt x="1097" y="4185"/>
                    <a:pt x="1103" y="4210"/>
                  </a:cubicBezTo>
                  <a:cubicBezTo>
                    <a:pt x="1103" y="4238"/>
                    <a:pt x="1111" y="4260"/>
                    <a:pt x="1111" y="4260"/>
                  </a:cubicBezTo>
                  <a:cubicBezTo>
                    <a:pt x="1114" y="4308"/>
                    <a:pt x="1100" y="4336"/>
                    <a:pt x="1067" y="4339"/>
                  </a:cubicBezTo>
                  <a:cubicBezTo>
                    <a:pt x="1065" y="4339"/>
                    <a:pt x="1063" y="4339"/>
                    <a:pt x="1061" y="4339"/>
                  </a:cubicBezTo>
                  <a:cubicBezTo>
                    <a:pt x="1029" y="4339"/>
                    <a:pt x="1013" y="4314"/>
                    <a:pt x="1008" y="4269"/>
                  </a:cubicBezTo>
                  <a:cubicBezTo>
                    <a:pt x="1008" y="4269"/>
                    <a:pt x="1008" y="4246"/>
                    <a:pt x="1002" y="4213"/>
                  </a:cubicBezTo>
                  <a:cubicBezTo>
                    <a:pt x="1000" y="4182"/>
                    <a:pt x="997" y="4132"/>
                    <a:pt x="997" y="4090"/>
                  </a:cubicBezTo>
                  <a:lnTo>
                    <a:pt x="983" y="3909"/>
                  </a:lnTo>
                  <a:cubicBezTo>
                    <a:pt x="983" y="3864"/>
                    <a:pt x="997" y="3842"/>
                    <a:pt x="1027" y="3839"/>
                  </a:cubicBezTo>
                  <a:cubicBezTo>
                    <a:pt x="1029" y="3839"/>
                    <a:pt x="1031" y="3839"/>
                    <a:pt x="1032" y="3839"/>
                  </a:cubicBezTo>
                  <a:close/>
                  <a:moveTo>
                    <a:pt x="405" y="0"/>
                  </a:moveTo>
                  <a:cubicBezTo>
                    <a:pt x="405" y="0"/>
                    <a:pt x="403" y="20"/>
                    <a:pt x="389" y="59"/>
                  </a:cubicBezTo>
                  <a:cubicBezTo>
                    <a:pt x="383" y="98"/>
                    <a:pt x="364" y="157"/>
                    <a:pt x="350" y="235"/>
                  </a:cubicBezTo>
                  <a:cubicBezTo>
                    <a:pt x="330" y="307"/>
                    <a:pt x="308" y="402"/>
                    <a:pt x="291" y="505"/>
                  </a:cubicBezTo>
                  <a:cubicBezTo>
                    <a:pt x="266" y="611"/>
                    <a:pt x="244" y="729"/>
                    <a:pt x="221" y="857"/>
                  </a:cubicBezTo>
                  <a:cubicBezTo>
                    <a:pt x="207" y="924"/>
                    <a:pt x="196" y="991"/>
                    <a:pt x="182" y="1061"/>
                  </a:cubicBezTo>
                  <a:cubicBezTo>
                    <a:pt x="171" y="1130"/>
                    <a:pt x="163" y="1203"/>
                    <a:pt x="149" y="1275"/>
                  </a:cubicBezTo>
                  <a:cubicBezTo>
                    <a:pt x="135" y="1351"/>
                    <a:pt x="124" y="1426"/>
                    <a:pt x="118" y="1507"/>
                  </a:cubicBezTo>
                  <a:cubicBezTo>
                    <a:pt x="107" y="1588"/>
                    <a:pt x="93" y="1666"/>
                    <a:pt x="85" y="1747"/>
                  </a:cubicBezTo>
                  <a:cubicBezTo>
                    <a:pt x="48" y="2076"/>
                    <a:pt x="20" y="2425"/>
                    <a:pt x="9" y="2776"/>
                  </a:cubicBezTo>
                  <a:cubicBezTo>
                    <a:pt x="6" y="2863"/>
                    <a:pt x="1" y="2955"/>
                    <a:pt x="1" y="3038"/>
                  </a:cubicBezTo>
                  <a:lnTo>
                    <a:pt x="1" y="3298"/>
                  </a:lnTo>
                  <a:cubicBezTo>
                    <a:pt x="6" y="3474"/>
                    <a:pt x="9" y="3641"/>
                    <a:pt x="15" y="3808"/>
                  </a:cubicBezTo>
                  <a:cubicBezTo>
                    <a:pt x="20" y="3973"/>
                    <a:pt x="37" y="4132"/>
                    <a:pt x="43" y="4283"/>
                  </a:cubicBezTo>
                  <a:cubicBezTo>
                    <a:pt x="57" y="4433"/>
                    <a:pt x="68" y="4576"/>
                    <a:pt x="85" y="4707"/>
                  </a:cubicBezTo>
                  <a:cubicBezTo>
                    <a:pt x="93" y="4774"/>
                    <a:pt x="98" y="4835"/>
                    <a:pt x="110" y="4896"/>
                  </a:cubicBezTo>
                  <a:cubicBezTo>
                    <a:pt x="121" y="4955"/>
                    <a:pt x="126" y="5011"/>
                    <a:pt x="135" y="5067"/>
                  </a:cubicBezTo>
                  <a:cubicBezTo>
                    <a:pt x="140" y="5120"/>
                    <a:pt x="149" y="5173"/>
                    <a:pt x="154" y="5215"/>
                  </a:cubicBezTo>
                  <a:cubicBezTo>
                    <a:pt x="163" y="5259"/>
                    <a:pt x="174" y="5301"/>
                    <a:pt x="177" y="5340"/>
                  </a:cubicBezTo>
                  <a:cubicBezTo>
                    <a:pt x="191" y="5413"/>
                    <a:pt x="202" y="5474"/>
                    <a:pt x="207" y="5516"/>
                  </a:cubicBezTo>
                  <a:cubicBezTo>
                    <a:pt x="216" y="5538"/>
                    <a:pt x="216" y="5552"/>
                    <a:pt x="218" y="5563"/>
                  </a:cubicBezTo>
                  <a:cubicBezTo>
                    <a:pt x="218" y="5569"/>
                    <a:pt x="221" y="5580"/>
                    <a:pt x="221" y="5580"/>
                  </a:cubicBezTo>
                  <a:lnTo>
                    <a:pt x="246" y="5577"/>
                  </a:lnTo>
                  <a:lnTo>
                    <a:pt x="246" y="5569"/>
                  </a:lnTo>
                  <a:lnTo>
                    <a:pt x="2219" y="5206"/>
                  </a:lnTo>
                  <a:cubicBezTo>
                    <a:pt x="2219" y="5206"/>
                    <a:pt x="2216" y="5201"/>
                    <a:pt x="2216" y="5192"/>
                  </a:cubicBezTo>
                  <a:cubicBezTo>
                    <a:pt x="2216" y="5181"/>
                    <a:pt x="2213" y="5173"/>
                    <a:pt x="2210" y="5153"/>
                  </a:cubicBezTo>
                  <a:cubicBezTo>
                    <a:pt x="2202" y="5120"/>
                    <a:pt x="2196" y="5069"/>
                    <a:pt x="2185" y="5008"/>
                  </a:cubicBezTo>
                  <a:cubicBezTo>
                    <a:pt x="2177" y="4977"/>
                    <a:pt x="2174" y="4941"/>
                    <a:pt x="2169" y="4902"/>
                  </a:cubicBezTo>
                  <a:cubicBezTo>
                    <a:pt x="2160" y="4866"/>
                    <a:pt x="2155" y="4824"/>
                    <a:pt x="2149" y="4777"/>
                  </a:cubicBezTo>
                  <a:cubicBezTo>
                    <a:pt x="2143" y="4732"/>
                    <a:pt x="2135" y="4684"/>
                    <a:pt x="2129" y="4634"/>
                  </a:cubicBezTo>
                  <a:cubicBezTo>
                    <a:pt x="2127" y="4587"/>
                    <a:pt x="2115" y="4531"/>
                    <a:pt x="2107" y="4478"/>
                  </a:cubicBezTo>
                  <a:cubicBezTo>
                    <a:pt x="2093" y="4366"/>
                    <a:pt x="2085" y="4246"/>
                    <a:pt x="2074" y="4121"/>
                  </a:cubicBezTo>
                  <a:cubicBezTo>
                    <a:pt x="2065" y="3993"/>
                    <a:pt x="2051" y="3861"/>
                    <a:pt x="2049" y="3722"/>
                  </a:cubicBezTo>
                  <a:cubicBezTo>
                    <a:pt x="2043" y="3582"/>
                    <a:pt x="2037" y="3437"/>
                    <a:pt x="2035" y="3295"/>
                  </a:cubicBezTo>
                  <a:lnTo>
                    <a:pt x="2035" y="3075"/>
                  </a:lnTo>
                  <a:cubicBezTo>
                    <a:pt x="2035" y="3002"/>
                    <a:pt x="2037" y="2930"/>
                    <a:pt x="2043" y="2852"/>
                  </a:cubicBezTo>
                  <a:cubicBezTo>
                    <a:pt x="2051" y="2553"/>
                    <a:pt x="2074" y="2260"/>
                    <a:pt x="2104" y="1984"/>
                  </a:cubicBezTo>
                  <a:cubicBezTo>
                    <a:pt x="2113" y="1914"/>
                    <a:pt x="2121" y="1847"/>
                    <a:pt x="2129" y="1783"/>
                  </a:cubicBezTo>
                  <a:cubicBezTo>
                    <a:pt x="2135" y="1716"/>
                    <a:pt x="2146" y="1649"/>
                    <a:pt x="2157" y="1588"/>
                  </a:cubicBezTo>
                  <a:cubicBezTo>
                    <a:pt x="2169" y="1524"/>
                    <a:pt x="2177" y="1462"/>
                    <a:pt x="2188" y="1401"/>
                  </a:cubicBezTo>
                  <a:cubicBezTo>
                    <a:pt x="2199" y="1342"/>
                    <a:pt x="2210" y="1287"/>
                    <a:pt x="2219" y="1231"/>
                  </a:cubicBezTo>
                  <a:cubicBezTo>
                    <a:pt x="2241" y="1122"/>
                    <a:pt x="2261" y="1021"/>
                    <a:pt x="2280" y="935"/>
                  </a:cubicBezTo>
                  <a:cubicBezTo>
                    <a:pt x="2297" y="843"/>
                    <a:pt x="2316" y="768"/>
                    <a:pt x="2330" y="703"/>
                  </a:cubicBezTo>
                  <a:cubicBezTo>
                    <a:pt x="2350" y="642"/>
                    <a:pt x="2358" y="592"/>
                    <a:pt x="2367" y="558"/>
                  </a:cubicBezTo>
                  <a:cubicBezTo>
                    <a:pt x="2378" y="522"/>
                    <a:pt x="2381" y="505"/>
                    <a:pt x="2381" y="505"/>
                  </a:cubicBezTo>
                  <a:lnTo>
                    <a:pt x="425" y="3"/>
                  </a:lnTo>
                  <a:lnTo>
                    <a:pt x="405"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10"/>
            <p:cNvSpPr/>
            <p:nvPr/>
          </p:nvSpPr>
          <p:spPr>
            <a:xfrm>
              <a:off x="616750" y="3631150"/>
              <a:ext cx="5675" cy="6650"/>
            </a:xfrm>
            <a:custGeom>
              <a:avLst/>
              <a:gdLst/>
              <a:ahLst/>
              <a:cxnLst/>
              <a:rect l="l" t="t" r="r" b="b"/>
              <a:pathLst>
                <a:path w="227" h="266" extrusionOk="0">
                  <a:moveTo>
                    <a:pt x="142" y="1"/>
                  </a:moveTo>
                  <a:cubicBezTo>
                    <a:pt x="135" y="1"/>
                    <a:pt x="128" y="1"/>
                    <a:pt x="121" y="2"/>
                  </a:cubicBezTo>
                  <a:cubicBezTo>
                    <a:pt x="101" y="5"/>
                    <a:pt x="84" y="16"/>
                    <a:pt x="65" y="33"/>
                  </a:cubicBezTo>
                  <a:cubicBezTo>
                    <a:pt x="48" y="53"/>
                    <a:pt x="34" y="69"/>
                    <a:pt x="23" y="89"/>
                  </a:cubicBezTo>
                  <a:cubicBezTo>
                    <a:pt x="15" y="111"/>
                    <a:pt x="6" y="136"/>
                    <a:pt x="4" y="156"/>
                  </a:cubicBezTo>
                  <a:cubicBezTo>
                    <a:pt x="1" y="181"/>
                    <a:pt x="6" y="200"/>
                    <a:pt x="15" y="220"/>
                  </a:cubicBezTo>
                  <a:cubicBezTo>
                    <a:pt x="23" y="240"/>
                    <a:pt x="34" y="251"/>
                    <a:pt x="51" y="256"/>
                  </a:cubicBezTo>
                  <a:cubicBezTo>
                    <a:pt x="66" y="263"/>
                    <a:pt x="79" y="266"/>
                    <a:pt x="91" y="266"/>
                  </a:cubicBezTo>
                  <a:cubicBezTo>
                    <a:pt x="96" y="266"/>
                    <a:pt x="100" y="265"/>
                    <a:pt x="104" y="265"/>
                  </a:cubicBezTo>
                  <a:cubicBezTo>
                    <a:pt x="126" y="256"/>
                    <a:pt x="143" y="251"/>
                    <a:pt x="160" y="234"/>
                  </a:cubicBezTo>
                  <a:cubicBezTo>
                    <a:pt x="179" y="214"/>
                    <a:pt x="190" y="198"/>
                    <a:pt x="202" y="178"/>
                  </a:cubicBezTo>
                  <a:cubicBezTo>
                    <a:pt x="213" y="156"/>
                    <a:pt x="221" y="131"/>
                    <a:pt x="224" y="111"/>
                  </a:cubicBezTo>
                  <a:cubicBezTo>
                    <a:pt x="227" y="86"/>
                    <a:pt x="224" y="67"/>
                    <a:pt x="213" y="47"/>
                  </a:cubicBezTo>
                  <a:cubicBezTo>
                    <a:pt x="207" y="30"/>
                    <a:pt x="193" y="16"/>
                    <a:pt x="179" y="11"/>
                  </a:cubicBezTo>
                  <a:cubicBezTo>
                    <a:pt x="166" y="3"/>
                    <a:pt x="155" y="1"/>
                    <a:pt x="1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10"/>
            <p:cNvSpPr/>
            <p:nvPr/>
          </p:nvSpPr>
          <p:spPr>
            <a:xfrm>
              <a:off x="571900" y="3554000"/>
              <a:ext cx="105150" cy="136725"/>
            </a:xfrm>
            <a:custGeom>
              <a:avLst/>
              <a:gdLst/>
              <a:ahLst/>
              <a:cxnLst/>
              <a:rect l="l" t="t" r="r" b="b"/>
              <a:pathLst>
                <a:path w="4206" h="5469" extrusionOk="0">
                  <a:moveTo>
                    <a:pt x="2481" y="1958"/>
                  </a:moveTo>
                  <a:cubicBezTo>
                    <a:pt x="2500" y="1958"/>
                    <a:pt x="2517" y="1963"/>
                    <a:pt x="2534" y="1972"/>
                  </a:cubicBezTo>
                  <a:cubicBezTo>
                    <a:pt x="2565" y="1995"/>
                    <a:pt x="2582" y="2014"/>
                    <a:pt x="2593" y="2045"/>
                  </a:cubicBezTo>
                  <a:cubicBezTo>
                    <a:pt x="2598" y="2073"/>
                    <a:pt x="2598" y="2101"/>
                    <a:pt x="2579" y="2134"/>
                  </a:cubicBezTo>
                  <a:lnTo>
                    <a:pt x="2679" y="2095"/>
                  </a:lnTo>
                  <a:cubicBezTo>
                    <a:pt x="2686" y="2094"/>
                    <a:pt x="2693" y="2093"/>
                    <a:pt x="2699" y="2093"/>
                  </a:cubicBezTo>
                  <a:cubicBezTo>
                    <a:pt x="2707" y="2093"/>
                    <a:pt x="2716" y="2095"/>
                    <a:pt x="2724" y="2098"/>
                  </a:cubicBezTo>
                  <a:cubicBezTo>
                    <a:pt x="2757" y="2123"/>
                    <a:pt x="2757" y="2151"/>
                    <a:pt x="2732" y="2190"/>
                  </a:cubicBezTo>
                  <a:cubicBezTo>
                    <a:pt x="2718" y="2210"/>
                    <a:pt x="2699" y="2224"/>
                    <a:pt x="2674" y="2235"/>
                  </a:cubicBezTo>
                  <a:cubicBezTo>
                    <a:pt x="2674" y="2235"/>
                    <a:pt x="2662" y="2238"/>
                    <a:pt x="2646" y="2240"/>
                  </a:cubicBezTo>
                  <a:cubicBezTo>
                    <a:pt x="2629" y="2249"/>
                    <a:pt x="2607" y="2251"/>
                    <a:pt x="2582" y="2260"/>
                  </a:cubicBezTo>
                  <a:cubicBezTo>
                    <a:pt x="2537" y="2268"/>
                    <a:pt x="2492" y="2282"/>
                    <a:pt x="2492" y="2282"/>
                  </a:cubicBezTo>
                  <a:cubicBezTo>
                    <a:pt x="2476" y="2289"/>
                    <a:pt x="2461" y="2291"/>
                    <a:pt x="2450" y="2291"/>
                  </a:cubicBezTo>
                  <a:cubicBezTo>
                    <a:pt x="2441" y="2291"/>
                    <a:pt x="2434" y="2290"/>
                    <a:pt x="2428" y="2288"/>
                  </a:cubicBezTo>
                  <a:cubicBezTo>
                    <a:pt x="2400" y="2268"/>
                    <a:pt x="2397" y="2240"/>
                    <a:pt x="2422" y="2198"/>
                  </a:cubicBezTo>
                  <a:lnTo>
                    <a:pt x="2445" y="2157"/>
                  </a:lnTo>
                  <a:cubicBezTo>
                    <a:pt x="2467" y="2126"/>
                    <a:pt x="2470" y="2109"/>
                    <a:pt x="2456" y="2098"/>
                  </a:cubicBezTo>
                  <a:cubicBezTo>
                    <a:pt x="2453" y="2095"/>
                    <a:pt x="2449" y="2094"/>
                    <a:pt x="2446" y="2094"/>
                  </a:cubicBezTo>
                  <a:cubicBezTo>
                    <a:pt x="2434" y="2094"/>
                    <a:pt x="2420" y="2107"/>
                    <a:pt x="2403" y="2129"/>
                  </a:cubicBezTo>
                  <a:lnTo>
                    <a:pt x="2325" y="2263"/>
                  </a:lnTo>
                  <a:lnTo>
                    <a:pt x="2540" y="2394"/>
                  </a:lnTo>
                  <a:cubicBezTo>
                    <a:pt x="2568" y="2413"/>
                    <a:pt x="2570" y="2441"/>
                    <a:pt x="2548" y="2483"/>
                  </a:cubicBezTo>
                  <a:cubicBezTo>
                    <a:pt x="2531" y="2508"/>
                    <a:pt x="2513" y="2521"/>
                    <a:pt x="2494" y="2521"/>
                  </a:cubicBezTo>
                  <a:cubicBezTo>
                    <a:pt x="2485" y="2521"/>
                    <a:pt x="2476" y="2519"/>
                    <a:pt x="2467" y="2514"/>
                  </a:cubicBezTo>
                  <a:lnTo>
                    <a:pt x="2205" y="2352"/>
                  </a:lnTo>
                  <a:cubicBezTo>
                    <a:pt x="2177" y="2335"/>
                    <a:pt x="2174" y="2307"/>
                    <a:pt x="2199" y="2265"/>
                  </a:cubicBezTo>
                  <a:lnTo>
                    <a:pt x="2330" y="2053"/>
                  </a:lnTo>
                  <a:cubicBezTo>
                    <a:pt x="2356" y="2014"/>
                    <a:pt x="2389" y="1986"/>
                    <a:pt x="2428" y="1970"/>
                  </a:cubicBezTo>
                  <a:cubicBezTo>
                    <a:pt x="2447" y="1962"/>
                    <a:pt x="2465" y="1958"/>
                    <a:pt x="2481" y="1958"/>
                  </a:cubicBezTo>
                  <a:close/>
                  <a:moveTo>
                    <a:pt x="2147" y="2400"/>
                  </a:moveTo>
                  <a:cubicBezTo>
                    <a:pt x="2155" y="2400"/>
                    <a:pt x="2163" y="2403"/>
                    <a:pt x="2171" y="2408"/>
                  </a:cubicBezTo>
                  <a:lnTo>
                    <a:pt x="2300" y="2486"/>
                  </a:lnTo>
                  <a:cubicBezTo>
                    <a:pt x="2425" y="2556"/>
                    <a:pt x="2439" y="2659"/>
                    <a:pt x="2358" y="2798"/>
                  </a:cubicBezTo>
                  <a:cubicBezTo>
                    <a:pt x="2306" y="2895"/>
                    <a:pt x="2242" y="2944"/>
                    <a:pt x="2167" y="2944"/>
                  </a:cubicBezTo>
                  <a:cubicBezTo>
                    <a:pt x="2134" y="2944"/>
                    <a:pt x="2099" y="2934"/>
                    <a:pt x="2063" y="2915"/>
                  </a:cubicBezTo>
                  <a:lnTo>
                    <a:pt x="1931" y="2840"/>
                  </a:lnTo>
                  <a:cubicBezTo>
                    <a:pt x="1898" y="2823"/>
                    <a:pt x="1898" y="2795"/>
                    <a:pt x="1920" y="2754"/>
                  </a:cubicBezTo>
                  <a:cubicBezTo>
                    <a:pt x="1939" y="2723"/>
                    <a:pt x="1956" y="2709"/>
                    <a:pt x="1974" y="2709"/>
                  </a:cubicBezTo>
                  <a:cubicBezTo>
                    <a:pt x="1981" y="2709"/>
                    <a:pt x="1988" y="2711"/>
                    <a:pt x="1996" y="2715"/>
                  </a:cubicBezTo>
                  <a:lnTo>
                    <a:pt x="2132" y="2793"/>
                  </a:lnTo>
                  <a:cubicBezTo>
                    <a:pt x="2152" y="2803"/>
                    <a:pt x="2172" y="2808"/>
                    <a:pt x="2189" y="2808"/>
                  </a:cubicBezTo>
                  <a:cubicBezTo>
                    <a:pt x="2223" y="2808"/>
                    <a:pt x="2252" y="2789"/>
                    <a:pt x="2272" y="2751"/>
                  </a:cubicBezTo>
                  <a:cubicBezTo>
                    <a:pt x="2303" y="2687"/>
                    <a:pt x="2294" y="2642"/>
                    <a:pt x="2233" y="2609"/>
                  </a:cubicBezTo>
                  <a:lnTo>
                    <a:pt x="2102" y="2530"/>
                  </a:lnTo>
                  <a:cubicBezTo>
                    <a:pt x="2074" y="2514"/>
                    <a:pt x="2068" y="2486"/>
                    <a:pt x="2090" y="2444"/>
                  </a:cubicBezTo>
                  <a:cubicBezTo>
                    <a:pt x="2108" y="2414"/>
                    <a:pt x="2127" y="2400"/>
                    <a:pt x="2147" y="2400"/>
                  </a:cubicBezTo>
                  <a:close/>
                  <a:moveTo>
                    <a:pt x="1963" y="2956"/>
                  </a:moveTo>
                  <a:cubicBezTo>
                    <a:pt x="1990" y="2956"/>
                    <a:pt x="2014" y="2962"/>
                    <a:pt x="2035" y="2974"/>
                  </a:cubicBezTo>
                  <a:cubicBezTo>
                    <a:pt x="2065" y="2991"/>
                    <a:pt x="2090" y="3019"/>
                    <a:pt x="2107" y="3055"/>
                  </a:cubicBezTo>
                  <a:cubicBezTo>
                    <a:pt x="2127" y="3088"/>
                    <a:pt x="2132" y="3130"/>
                    <a:pt x="2127" y="3175"/>
                  </a:cubicBezTo>
                  <a:cubicBezTo>
                    <a:pt x="2121" y="3222"/>
                    <a:pt x="2107" y="3270"/>
                    <a:pt x="2088" y="3312"/>
                  </a:cubicBezTo>
                  <a:cubicBezTo>
                    <a:pt x="2065" y="3353"/>
                    <a:pt x="2037" y="3392"/>
                    <a:pt x="2004" y="3423"/>
                  </a:cubicBezTo>
                  <a:cubicBezTo>
                    <a:pt x="1968" y="3454"/>
                    <a:pt x="1931" y="3476"/>
                    <a:pt x="1892" y="3482"/>
                  </a:cubicBezTo>
                  <a:cubicBezTo>
                    <a:pt x="1878" y="3486"/>
                    <a:pt x="1864" y="3488"/>
                    <a:pt x="1850" y="3488"/>
                  </a:cubicBezTo>
                  <a:cubicBezTo>
                    <a:pt x="1826" y="3488"/>
                    <a:pt x="1803" y="3482"/>
                    <a:pt x="1784" y="3473"/>
                  </a:cubicBezTo>
                  <a:cubicBezTo>
                    <a:pt x="1753" y="3457"/>
                    <a:pt x="1728" y="3432"/>
                    <a:pt x="1708" y="3395"/>
                  </a:cubicBezTo>
                  <a:cubicBezTo>
                    <a:pt x="1689" y="3356"/>
                    <a:pt x="1683" y="3314"/>
                    <a:pt x="1686" y="3267"/>
                  </a:cubicBezTo>
                  <a:cubicBezTo>
                    <a:pt x="1694" y="3217"/>
                    <a:pt x="1703" y="3172"/>
                    <a:pt x="1725" y="3130"/>
                  </a:cubicBezTo>
                  <a:cubicBezTo>
                    <a:pt x="1745" y="3088"/>
                    <a:pt x="1772" y="3049"/>
                    <a:pt x="1812" y="3019"/>
                  </a:cubicBezTo>
                  <a:cubicBezTo>
                    <a:pt x="1848" y="2988"/>
                    <a:pt x="1884" y="2966"/>
                    <a:pt x="1926" y="2960"/>
                  </a:cubicBezTo>
                  <a:cubicBezTo>
                    <a:pt x="1939" y="2957"/>
                    <a:pt x="1951" y="2956"/>
                    <a:pt x="1963" y="2956"/>
                  </a:cubicBezTo>
                  <a:close/>
                  <a:moveTo>
                    <a:pt x="1599" y="3459"/>
                  </a:moveTo>
                  <a:cubicBezTo>
                    <a:pt x="1607" y="3459"/>
                    <a:pt x="1616" y="3461"/>
                    <a:pt x="1625" y="3465"/>
                  </a:cubicBezTo>
                  <a:cubicBezTo>
                    <a:pt x="1655" y="3479"/>
                    <a:pt x="1661" y="3507"/>
                    <a:pt x="1641" y="3551"/>
                  </a:cubicBezTo>
                  <a:cubicBezTo>
                    <a:pt x="1641" y="3551"/>
                    <a:pt x="1633" y="3571"/>
                    <a:pt x="1625" y="3591"/>
                  </a:cubicBezTo>
                  <a:cubicBezTo>
                    <a:pt x="1611" y="3616"/>
                    <a:pt x="1597" y="3646"/>
                    <a:pt x="1586" y="3677"/>
                  </a:cubicBezTo>
                  <a:cubicBezTo>
                    <a:pt x="1558" y="3744"/>
                    <a:pt x="1530" y="3808"/>
                    <a:pt x="1530" y="3808"/>
                  </a:cubicBezTo>
                  <a:lnTo>
                    <a:pt x="1574" y="3825"/>
                  </a:lnTo>
                  <a:cubicBezTo>
                    <a:pt x="1574" y="3825"/>
                    <a:pt x="1602" y="3761"/>
                    <a:pt x="1630" y="3697"/>
                  </a:cubicBezTo>
                  <a:cubicBezTo>
                    <a:pt x="1644" y="3663"/>
                    <a:pt x="1661" y="3630"/>
                    <a:pt x="1672" y="3607"/>
                  </a:cubicBezTo>
                  <a:cubicBezTo>
                    <a:pt x="1683" y="3585"/>
                    <a:pt x="1689" y="3571"/>
                    <a:pt x="1689" y="3571"/>
                  </a:cubicBezTo>
                  <a:cubicBezTo>
                    <a:pt x="1701" y="3540"/>
                    <a:pt x="1722" y="3524"/>
                    <a:pt x="1744" y="3524"/>
                  </a:cubicBezTo>
                  <a:cubicBezTo>
                    <a:pt x="1752" y="3524"/>
                    <a:pt x="1759" y="3526"/>
                    <a:pt x="1767" y="3529"/>
                  </a:cubicBezTo>
                  <a:cubicBezTo>
                    <a:pt x="1789" y="3543"/>
                    <a:pt x="1798" y="3571"/>
                    <a:pt x="1775" y="3613"/>
                  </a:cubicBezTo>
                  <a:cubicBezTo>
                    <a:pt x="1775" y="3613"/>
                    <a:pt x="1770" y="3630"/>
                    <a:pt x="1759" y="3649"/>
                  </a:cubicBezTo>
                  <a:cubicBezTo>
                    <a:pt x="1747" y="3674"/>
                    <a:pt x="1731" y="3705"/>
                    <a:pt x="1719" y="3738"/>
                  </a:cubicBezTo>
                  <a:cubicBezTo>
                    <a:pt x="1692" y="3803"/>
                    <a:pt x="1664" y="3867"/>
                    <a:pt x="1664" y="3867"/>
                  </a:cubicBezTo>
                  <a:lnTo>
                    <a:pt x="1756" y="3909"/>
                  </a:lnTo>
                  <a:cubicBezTo>
                    <a:pt x="1786" y="3923"/>
                    <a:pt x="1792" y="3950"/>
                    <a:pt x="1778" y="3989"/>
                  </a:cubicBezTo>
                  <a:cubicBezTo>
                    <a:pt x="1761" y="4022"/>
                    <a:pt x="1745" y="4038"/>
                    <a:pt x="1723" y="4038"/>
                  </a:cubicBezTo>
                  <a:cubicBezTo>
                    <a:pt x="1717" y="4038"/>
                    <a:pt x="1710" y="4037"/>
                    <a:pt x="1703" y="4034"/>
                  </a:cubicBezTo>
                  <a:lnTo>
                    <a:pt x="1421" y="3914"/>
                  </a:lnTo>
                  <a:cubicBezTo>
                    <a:pt x="1390" y="3900"/>
                    <a:pt x="1382" y="3872"/>
                    <a:pt x="1399" y="3830"/>
                  </a:cubicBezTo>
                  <a:cubicBezTo>
                    <a:pt x="1399" y="3830"/>
                    <a:pt x="1435" y="3747"/>
                    <a:pt x="1474" y="3669"/>
                  </a:cubicBezTo>
                  <a:cubicBezTo>
                    <a:pt x="1491" y="3627"/>
                    <a:pt x="1507" y="3585"/>
                    <a:pt x="1527" y="3557"/>
                  </a:cubicBezTo>
                  <a:cubicBezTo>
                    <a:pt x="1538" y="3524"/>
                    <a:pt x="1549" y="3504"/>
                    <a:pt x="1549" y="3504"/>
                  </a:cubicBezTo>
                  <a:cubicBezTo>
                    <a:pt x="1562" y="3474"/>
                    <a:pt x="1578" y="3459"/>
                    <a:pt x="1599" y="3459"/>
                  </a:cubicBezTo>
                  <a:close/>
                  <a:moveTo>
                    <a:pt x="2671" y="0"/>
                  </a:moveTo>
                  <a:cubicBezTo>
                    <a:pt x="2671" y="0"/>
                    <a:pt x="2657" y="17"/>
                    <a:pt x="2629" y="48"/>
                  </a:cubicBezTo>
                  <a:cubicBezTo>
                    <a:pt x="2601" y="78"/>
                    <a:pt x="2400" y="315"/>
                    <a:pt x="2339" y="396"/>
                  </a:cubicBezTo>
                  <a:cubicBezTo>
                    <a:pt x="2275" y="474"/>
                    <a:pt x="2205" y="564"/>
                    <a:pt x="2132" y="661"/>
                  </a:cubicBezTo>
                  <a:cubicBezTo>
                    <a:pt x="2130" y="670"/>
                    <a:pt x="2121" y="675"/>
                    <a:pt x="2118" y="684"/>
                  </a:cubicBezTo>
                  <a:cubicBezTo>
                    <a:pt x="2107" y="698"/>
                    <a:pt x="2099" y="711"/>
                    <a:pt x="2088" y="720"/>
                  </a:cubicBezTo>
                  <a:cubicBezTo>
                    <a:pt x="1772" y="1136"/>
                    <a:pt x="1393" y="1705"/>
                    <a:pt x="1067" y="2304"/>
                  </a:cubicBezTo>
                  <a:cubicBezTo>
                    <a:pt x="899" y="2611"/>
                    <a:pt x="740" y="2929"/>
                    <a:pt x="609" y="3231"/>
                  </a:cubicBezTo>
                  <a:cubicBezTo>
                    <a:pt x="475" y="3532"/>
                    <a:pt x="361" y="3822"/>
                    <a:pt x="272" y="4068"/>
                  </a:cubicBezTo>
                  <a:cubicBezTo>
                    <a:pt x="224" y="4190"/>
                    <a:pt x="188" y="4305"/>
                    <a:pt x="152" y="4408"/>
                  </a:cubicBezTo>
                  <a:cubicBezTo>
                    <a:pt x="121" y="4508"/>
                    <a:pt x="93" y="4598"/>
                    <a:pt x="68" y="4667"/>
                  </a:cubicBezTo>
                  <a:cubicBezTo>
                    <a:pt x="43" y="4743"/>
                    <a:pt x="29" y="4801"/>
                    <a:pt x="20" y="4840"/>
                  </a:cubicBezTo>
                  <a:cubicBezTo>
                    <a:pt x="9" y="4882"/>
                    <a:pt x="1" y="4902"/>
                    <a:pt x="1" y="4902"/>
                  </a:cubicBezTo>
                  <a:lnTo>
                    <a:pt x="20" y="4910"/>
                  </a:lnTo>
                  <a:lnTo>
                    <a:pt x="20" y="4913"/>
                  </a:lnTo>
                  <a:lnTo>
                    <a:pt x="20" y="4916"/>
                  </a:lnTo>
                  <a:lnTo>
                    <a:pt x="1959" y="5468"/>
                  </a:lnTo>
                  <a:cubicBezTo>
                    <a:pt x="1959" y="5468"/>
                    <a:pt x="1965" y="5449"/>
                    <a:pt x="1976" y="5415"/>
                  </a:cubicBezTo>
                  <a:cubicBezTo>
                    <a:pt x="1987" y="5379"/>
                    <a:pt x="2001" y="5331"/>
                    <a:pt x="2018" y="5273"/>
                  </a:cubicBezTo>
                  <a:cubicBezTo>
                    <a:pt x="2037" y="5209"/>
                    <a:pt x="2063" y="5136"/>
                    <a:pt x="2088" y="5050"/>
                  </a:cubicBezTo>
                  <a:cubicBezTo>
                    <a:pt x="2118" y="4966"/>
                    <a:pt x="2149" y="4868"/>
                    <a:pt x="2188" y="4762"/>
                  </a:cubicBezTo>
                  <a:cubicBezTo>
                    <a:pt x="2263" y="4553"/>
                    <a:pt x="2358" y="4313"/>
                    <a:pt x="2470" y="4059"/>
                  </a:cubicBezTo>
                  <a:cubicBezTo>
                    <a:pt x="2587" y="3803"/>
                    <a:pt x="2715" y="3538"/>
                    <a:pt x="2858" y="3281"/>
                  </a:cubicBezTo>
                  <a:cubicBezTo>
                    <a:pt x="3139" y="2762"/>
                    <a:pt x="3471" y="2265"/>
                    <a:pt x="3739" y="1914"/>
                  </a:cubicBezTo>
                  <a:cubicBezTo>
                    <a:pt x="3809" y="1827"/>
                    <a:pt x="3870" y="1744"/>
                    <a:pt x="3926" y="1677"/>
                  </a:cubicBezTo>
                  <a:cubicBezTo>
                    <a:pt x="3982" y="1604"/>
                    <a:pt x="4032" y="1543"/>
                    <a:pt x="4071" y="1495"/>
                  </a:cubicBezTo>
                  <a:cubicBezTo>
                    <a:pt x="4113" y="1445"/>
                    <a:pt x="4144" y="1409"/>
                    <a:pt x="4169" y="1381"/>
                  </a:cubicBezTo>
                  <a:cubicBezTo>
                    <a:pt x="4194" y="1353"/>
                    <a:pt x="4205" y="1339"/>
                    <a:pt x="4205" y="1339"/>
                  </a:cubicBezTo>
                  <a:lnTo>
                    <a:pt x="2763" y="89"/>
                  </a:lnTo>
                  <a:lnTo>
                    <a:pt x="2966" y="268"/>
                  </a:lnTo>
                  <a:lnTo>
                    <a:pt x="2964" y="271"/>
                  </a:lnTo>
                  <a:lnTo>
                    <a:pt x="2760" y="92"/>
                  </a:lnTo>
                  <a:lnTo>
                    <a:pt x="267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10"/>
            <p:cNvSpPr/>
            <p:nvPr/>
          </p:nvSpPr>
          <p:spPr>
            <a:xfrm>
              <a:off x="645775" y="3467200"/>
              <a:ext cx="134000" cy="113875"/>
            </a:xfrm>
            <a:custGeom>
              <a:avLst/>
              <a:gdLst/>
              <a:ahLst/>
              <a:cxnLst/>
              <a:rect l="l" t="t" r="r" b="b"/>
              <a:pathLst>
                <a:path w="5360" h="4555" extrusionOk="0">
                  <a:moveTo>
                    <a:pt x="3523" y="1774"/>
                  </a:moveTo>
                  <a:cubicBezTo>
                    <a:pt x="3540" y="1774"/>
                    <a:pt x="3553" y="1782"/>
                    <a:pt x="3563" y="1798"/>
                  </a:cubicBezTo>
                  <a:cubicBezTo>
                    <a:pt x="3585" y="1826"/>
                    <a:pt x="3571" y="1854"/>
                    <a:pt x="3532" y="1874"/>
                  </a:cubicBezTo>
                  <a:cubicBezTo>
                    <a:pt x="3532" y="1874"/>
                    <a:pt x="3502" y="1890"/>
                    <a:pt x="3474" y="1910"/>
                  </a:cubicBezTo>
                  <a:cubicBezTo>
                    <a:pt x="3457" y="1915"/>
                    <a:pt x="3443" y="1927"/>
                    <a:pt x="3432" y="1932"/>
                  </a:cubicBezTo>
                  <a:lnTo>
                    <a:pt x="3409" y="1943"/>
                  </a:lnTo>
                  <a:cubicBezTo>
                    <a:pt x="3392" y="1956"/>
                    <a:pt x="3375" y="1962"/>
                    <a:pt x="3360" y="1962"/>
                  </a:cubicBezTo>
                  <a:cubicBezTo>
                    <a:pt x="3345" y="1962"/>
                    <a:pt x="3332" y="1955"/>
                    <a:pt x="3323" y="1941"/>
                  </a:cubicBezTo>
                  <a:cubicBezTo>
                    <a:pt x="3306" y="1910"/>
                    <a:pt x="3317" y="1885"/>
                    <a:pt x="3354" y="1860"/>
                  </a:cubicBezTo>
                  <a:cubicBezTo>
                    <a:pt x="3354" y="1860"/>
                    <a:pt x="3362" y="1854"/>
                    <a:pt x="3376" y="1848"/>
                  </a:cubicBezTo>
                  <a:cubicBezTo>
                    <a:pt x="3390" y="1843"/>
                    <a:pt x="3404" y="1832"/>
                    <a:pt x="3418" y="1826"/>
                  </a:cubicBezTo>
                  <a:cubicBezTo>
                    <a:pt x="3449" y="1807"/>
                    <a:pt x="3476" y="1790"/>
                    <a:pt x="3476" y="1790"/>
                  </a:cubicBezTo>
                  <a:cubicBezTo>
                    <a:pt x="3495" y="1779"/>
                    <a:pt x="3510" y="1774"/>
                    <a:pt x="3523" y="1774"/>
                  </a:cubicBezTo>
                  <a:close/>
                  <a:moveTo>
                    <a:pt x="3482" y="1620"/>
                  </a:moveTo>
                  <a:cubicBezTo>
                    <a:pt x="3499" y="1620"/>
                    <a:pt x="3512" y="1629"/>
                    <a:pt x="3521" y="1645"/>
                  </a:cubicBezTo>
                  <a:cubicBezTo>
                    <a:pt x="3541" y="1675"/>
                    <a:pt x="3529" y="1698"/>
                    <a:pt x="3488" y="1728"/>
                  </a:cubicBezTo>
                  <a:cubicBezTo>
                    <a:pt x="3488" y="1728"/>
                    <a:pt x="3429" y="1762"/>
                    <a:pt x="3365" y="1798"/>
                  </a:cubicBezTo>
                  <a:cubicBezTo>
                    <a:pt x="3306" y="1832"/>
                    <a:pt x="3248" y="1871"/>
                    <a:pt x="3248" y="1871"/>
                  </a:cubicBezTo>
                  <a:lnTo>
                    <a:pt x="3351" y="2044"/>
                  </a:lnTo>
                  <a:cubicBezTo>
                    <a:pt x="3351" y="2044"/>
                    <a:pt x="3409" y="2010"/>
                    <a:pt x="3471" y="1971"/>
                  </a:cubicBezTo>
                  <a:lnTo>
                    <a:pt x="3588" y="1901"/>
                  </a:lnTo>
                  <a:cubicBezTo>
                    <a:pt x="3607" y="1890"/>
                    <a:pt x="3622" y="1885"/>
                    <a:pt x="3635" y="1885"/>
                  </a:cubicBezTo>
                  <a:cubicBezTo>
                    <a:pt x="3651" y="1885"/>
                    <a:pt x="3664" y="1893"/>
                    <a:pt x="3674" y="1907"/>
                  </a:cubicBezTo>
                  <a:cubicBezTo>
                    <a:pt x="3691" y="1941"/>
                    <a:pt x="3680" y="1966"/>
                    <a:pt x="3638" y="1988"/>
                  </a:cubicBezTo>
                  <a:cubicBezTo>
                    <a:pt x="3638" y="1988"/>
                    <a:pt x="3563" y="2030"/>
                    <a:pt x="3490" y="2077"/>
                  </a:cubicBezTo>
                  <a:lnTo>
                    <a:pt x="3345" y="2166"/>
                  </a:lnTo>
                  <a:cubicBezTo>
                    <a:pt x="3328" y="2178"/>
                    <a:pt x="3313" y="2183"/>
                    <a:pt x="3299" y="2183"/>
                  </a:cubicBezTo>
                  <a:cubicBezTo>
                    <a:pt x="3283" y="2183"/>
                    <a:pt x="3268" y="2175"/>
                    <a:pt x="3256" y="2161"/>
                  </a:cubicBezTo>
                  <a:lnTo>
                    <a:pt x="3094" y="1901"/>
                  </a:lnTo>
                  <a:cubicBezTo>
                    <a:pt x="3075" y="1874"/>
                    <a:pt x="3086" y="1846"/>
                    <a:pt x="3128" y="1821"/>
                  </a:cubicBezTo>
                  <a:cubicBezTo>
                    <a:pt x="3128" y="1821"/>
                    <a:pt x="3206" y="1773"/>
                    <a:pt x="3281" y="1728"/>
                  </a:cubicBezTo>
                  <a:cubicBezTo>
                    <a:pt x="3359" y="1681"/>
                    <a:pt x="3437" y="1636"/>
                    <a:pt x="3437" y="1636"/>
                  </a:cubicBezTo>
                  <a:cubicBezTo>
                    <a:pt x="3454" y="1626"/>
                    <a:pt x="3469" y="1620"/>
                    <a:pt x="3482" y="1620"/>
                  </a:cubicBezTo>
                  <a:close/>
                  <a:moveTo>
                    <a:pt x="3010" y="1905"/>
                  </a:moveTo>
                  <a:cubicBezTo>
                    <a:pt x="3017" y="1905"/>
                    <a:pt x="3022" y="1907"/>
                    <a:pt x="3027" y="1913"/>
                  </a:cubicBezTo>
                  <a:cubicBezTo>
                    <a:pt x="3038" y="1915"/>
                    <a:pt x="3044" y="1924"/>
                    <a:pt x="3047" y="1929"/>
                  </a:cubicBezTo>
                  <a:cubicBezTo>
                    <a:pt x="3055" y="1941"/>
                    <a:pt x="3055" y="2007"/>
                    <a:pt x="3050" y="2127"/>
                  </a:cubicBezTo>
                  <a:cubicBezTo>
                    <a:pt x="3044" y="2250"/>
                    <a:pt x="3044" y="2317"/>
                    <a:pt x="3044" y="2326"/>
                  </a:cubicBezTo>
                  <a:cubicBezTo>
                    <a:pt x="3044" y="2337"/>
                    <a:pt x="3041" y="2348"/>
                    <a:pt x="3036" y="2359"/>
                  </a:cubicBezTo>
                  <a:cubicBezTo>
                    <a:pt x="3027" y="2370"/>
                    <a:pt x="3022" y="2376"/>
                    <a:pt x="3011" y="2381"/>
                  </a:cubicBezTo>
                  <a:cubicBezTo>
                    <a:pt x="2999" y="2390"/>
                    <a:pt x="2988" y="2392"/>
                    <a:pt x="2980" y="2395"/>
                  </a:cubicBezTo>
                  <a:cubicBezTo>
                    <a:pt x="2974" y="2398"/>
                    <a:pt x="2968" y="2399"/>
                    <a:pt x="2964" y="2399"/>
                  </a:cubicBezTo>
                  <a:cubicBezTo>
                    <a:pt x="2958" y="2399"/>
                    <a:pt x="2952" y="2397"/>
                    <a:pt x="2946" y="2392"/>
                  </a:cubicBezTo>
                  <a:cubicBezTo>
                    <a:pt x="2938" y="2390"/>
                    <a:pt x="2874" y="2365"/>
                    <a:pt x="2762" y="2323"/>
                  </a:cubicBezTo>
                  <a:cubicBezTo>
                    <a:pt x="2648" y="2278"/>
                    <a:pt x="2584" y="2253"/>
                    <a:pt x="2581" y="2247"/>
                  </a:cubicBezTo>
                  <a:cubicBezTo>
                    <a:pt x="2575" y="2239"/>
                    <a:pt x="2570" y="2233"/>
                    <a:pt x="2575" y="2219"/>
                  </a:cubicBezTo>
                  <a:cubicBezTo>
                    <a:pt x="2575" y="2208"/>
                    <a:pt x="2581" y="2197"/>
                    <a:pt x="2584" y="2186"/>
                  </a:cubicBezTo>
                  <a:cubicBezTo>
                    <a:pt x="2592" y="2178"/>
                    <a:pt x="2600" y="2166"/>
                    <a:pt x="2609" y="2158"/>
                  </a:cubicBezTo>
                  <a:cubicBezTo>
                    <a:pt x="2620" y="2155"/>
                    <a:pt x="2631" y="2150"/>
                    <a:pt x="2639" y="2144"/>
                  </a:cubicBezTo>
                  <a:cubicBezTo>
                    <a:pt x="2646" y="2143"/>
                    <a:pt x="2653" y="2142"/>
                    <a:pt x="2659" y="2142"/>
                  </a:cubicBezTo>
                  <a:cubicBezTo>
                    <a:pt x="2665" y="2142"/>
                    <a:pt x="2670" y="2143"/>
                    <a:pt x="2676" y="2144"/>
                  </a:cubicBezTo>
                  <a:cubicBezTo>
                    <a:pt x="2684" y="2150"/>
                    <a:pt x="2771" y="2180"/>
                    <a:pt x="2924" y="2242"/>
                  </a:cubicBezTo>
                  <a:cubicBezTo>
                    <a:pt x="2924" y="2074"/>
                    <a:pt x="2927" y="1988"/>
                    <a:pt x="2927" y="1977"/>
                  </a:cubicBezTo>
                  <a:cubicBezTo>
                    <a:pt x="2927" y="1968"/>
                    <a:pt x="2932" y="1957"/>
                    <a:pt x="2935" y="1946"/>
                  </a:cubicBezTo>
                  <a:cubicBezTo>
                    <a:pt x="2944" y="1935"/>
                    <a:pt x="2955" y="1929"/>
                    <a:pt x="2963" y="1924"/>
                  </a:cubicBezTo>
                  <a:cubicBezTo>
                    <a:pt x="2971" y="1918"/>
                    <a:pt x="2985" y="1913"/>
                    <a:pt x="2997" y="1907"/>
                  </a:cubicBezTo>
                  <a:cubicBezTo>
                    <a:pt x="3002" y="1906"/>
                    <a:pt x="3006" y="1905"/>
                    <a:pt x="3010" y="1905"/>
                  </a:cubicBezTo>
                  <a:close/>
                  <a:moveTo>
                    <a:pt x="2500" y="2257"/>
                  </a:moveTo>
                  <a:cubicBezTo>
                    <a:pt x="2515" y="2257"/>
                    <a:pt x="2528" y="2263"/>
                    <a:pt x="2539" y="2275"/>
                  </a:cubicBezTo>
                  <a:lnTo>
                    <a:pt x="2718" y="2526"/>
                  </a:lnTo>
                  <a:cubicBezTo>
                    <a:pt x="2734" y="2557"/>
                    <a:pt x="2723" y="2585"/>
                    <a:pt x="2690" y="2613"/>
                  </a:cubicBezTo>
                  <a:cubicBezTo>
                    <a:pt x="2671" y="2626"/>
                    <a:pt x="2655" y="2632"/>
                    <a:pt x="2641" y="2632"/>
                  </a:cubicBezTo>
                  <a:cubicBezTo>
                    <a:pt x="2626" y="2632"/>
                    <a:pt x="2613" y="2625"/>
                    <a:pt x="2603" y="2610"/>
                  </a:cubicBezTo>
                  <a:lnTo>
                    <a:pt x="2422" y="2362"/>
                  </a:lnTo>
                  <a:cubicBezTo>
                    <a:pt x="2400" y="2334"/>
                    <a:pt x="2411" y="2306"/>
                    <a:pt x="2447" y="2278"/>
                  </a:cubicBezTo>
                  <a:cubicBezTo>
                    <a:pt x="2467" y="2264"/>
                    <a:pt x="2485" y="2257"/>
                    <a:pt x="2500" y="2257"/>
                  </a:cubicBezTo>
                  <a:close/>
                  <a:moveTo>
                    <a:pt x="2328" y="2377"/>
                  </a:moveTo>
                  <a:cubicBezTo>
                    <a:pt x="2342" y="2377"/>
                    <a:pt x="2354" y="2384"/>
                    <a:pt x="2363" y="2398"/>
                  </a:cubicBezTo>
                  <a:cubicBezTo>
                    <a:pt x="2386" y="2426"/>
                    <a:pt x="2377" y="2454"/>
                    <a:pt x="2341" y="2482"/>
                  </a:cubicBezTo>
                  <a:lnTo>
                    <a:pt x="2229" y="2565"/>
                  </a:lnTo>
                  <a:cubicBezTo>
                    <a:pt x="2174" y="2607"/>
                    <a:pt x="2118" y="2652"/>
                    <a:pt x="2118" y="2652"/>
                  </a:cubicBezTo>
                  <a:lnTo>
                    <a:pt x="2148" y="2691"/>
                  </a:lnTo>
                  <a:cubicBezTo>
                    <a:pt x="2148" y="2691"/>
                    <a:pt x="2201" y="2644"/>
                    <a:pt x="2260" y="2602"/>
                  </a:cubicBezTo>
                  <a:cubicBezTo>
                    <a:pt x="2316" y="2560"/>
                    <a:pt x="2372" y="2515"/>
                    <a:pt x="2372" y="2515"/>
                  </a:cubicBezTo>
                  <a:cubicBezTo>
                    <a:pt x="2392" y="2501"/>
                    <a:pt x="2409" y="2494"/>
                    <a:pt x="2423" y="2494"/>
                  </a:cubicBezTo>
                  <a:cubicBezTo>
                    <a:pt x="2437" y="2494"/>
                    <a:pt x="2449" y="2500"/>
                    <a:pt x="2458" y="2512"/>
                  </a:cubicBezTo>
                  <a:cubicBezTo>
                    <a:pt x="2480" y="2551"/>
                    <a:pt x="2472" y="2579"/>
                    <a:pt x="2436" y="2607"/>
                  </a:cubicBezTo>
                  <a:lnTo>
                    <a:pt x="2321" y="2691"/>
                  </a:lnTo>
                  <a:lnTo>
                    <a:pt x="2210" y="2775"/>
                  </a:lnTo>
                  <a:lnTo>
                    <a:pt x="2274" y="2853"/>
                  </a:lnTo>
                  <a:cubicBezTo>
                    <a:pt x="2294" y="2881"/>
                    <a:pt x="2285" y="2909"/>
                    <a:pt x="2249" y="2934"/>
                  </a:cubicBezTo>
                  <a:cubicBezTo>
                    <a:pt x="2230" y="2949"/>
                    <a:pt x="2213" y="2957"/>
                    <a:pt x="2198" y="2957"/>
                  </a:cubicBezTo>
                  <a:cubicBezTo>
                    <a:pt x="2185" y="2957"/>
                    <a:pt x="2174" y="2952"/>
                    <a:pt x="2162" y="2942"/>
                  </a:cubicBezTo>
                  <a:lnTo>
                    <a:pt x="1970" y="2699"/>
                  </a:lnTo>
                  <a:cubicBezTo>
                    <a:pt x="1950" y="2671"/>
                    <a:pt x="1956" y="2649"/>
                    <a:pt x="1995" y="2616"/>
                  </a:cubicBezTo>
                  <a:cubicBezTo>
                    <a:pt x="1995" y="2616"/>
                    <a:pt x="2015" y="2602"/>
                    <a:pt x="2040" y="2582"/>
                  </a:cubicBezTo>
                  <a:cubicBezTo>
                    <a:pt x="2068" y="2560"/>
                    <a:pt x="2098" y="2532"/>
                    <a:pt x="2137" y="2504"/>
                  </a:cubicBezTo>
                  <a:cubicBezTo>
                    <a:pt x="2210" y="2454"/>
                    <a:pt x="2280" y="2398"/>
                    <a:pt x="2280" y="2398"/>
                  </a:cubicBezTo>
                  <a:cubicBezTo>
                    <a:pt x="2298" y="2384"/>
                    <a:pt x="2314" y="2377"/>
                    <a:pt x="2328" y="2377"/>
                  </a:cubicBezTo>
                  <a:close/>
                  <a:moveTo>
                    <a:pt x="4591" y="1"/>
                  </a:moveTo>
                  <a:cubicBezTo>
                    <a:pt x="4585" y="1"/>
                    <a:pt x="4566" y="7"/>
                    <a:pt x="4534" y="18"/>
                  </a:cubicBezTo>
                  <a:cubicBezTo>
                    <a:pt x="4517" y="24"/>
                    <a:pt x="4492" y="35"/>
                    <a:pt x="4464" y="49"/>
                  </a:cubicBezTo>
                  <a:cubicBezTo>
                    <a:pt x="4436" y="63"/>
                    <a:pt x="4405" y="74"/>
                    <a:pt x="4369" y="91"/>
                  </a:cubicBezTo>
                  <a:cubicBezTo>
                    <a:pt x="4230" y="149"/>
                    <a:pt x="4029" y="239"/>
                    <a:pt x="3792" y="356"/>
                  </a:cubicBezTo>
                  <a:cubicBezTo>
                    <a:pt x="3317" y="587"/>
                    <a:pt x="2704" y="931"/>
                    <a:pt x="2123" y="1332"/>
                  </a:cubicBezTo>
                  <a:cubicBezTo>
                    <a:pt x="1833" y="1530"/>
                    <a:pt x="1551" y="1745"/>
                    <a:pt x="1298" y="1954"/>
                  </a:cubicBezTo>
                  <a:cubicBezTo>
                    <a:pt x="1044" y="2164"/>
                    <a:pt x="812" y="2365"/>
                    <a:pt x="617" y="2546"/>
                  </a:cubicBezTo>
                  <a:cubicBezTo>
                    <a:pt x="519" y="2638"/>
                    <a:pt x="436" y="2722"/>
                    <a:pt x="360" y="2794"/>
                  </a:cubicBezTo>
                  <a:cubicBezTo>
                    <a:pt x="285" y="2870"/>
                    <a:pt x="221" y="2936"/>
                    <a:pt x="165" y="2992"/>
                  </a:cubicBezTo>
                  <a:cubicBezTo>
                    <a:pt x="112" y="3048"/>
                    <a:pt x="70" y="3093"/>
                    <a:pt x="42" y="3121"/>
                  </a:cubicBezTo>
                  <a:cubicBezTo>
                    <a:pt x="14" y="3154"/>
                    <a:pt x="0" y="3168"/>
                    <a:pt x="0" y="3168"/>
                  </a:cubicBezTo>
                  <a:lnTo>
                    <a:pt x="17" y="3185"/>
                  </a:lnTo>
                  <a:lnTo>
                    <a:pt x="17" y="3182"/>
                  </a:lnTo>
                  <a:lnTo>
                    <a:pt x="285" y="3433"/>
                  </a:lnTo>
                  <a:lnTo>
                    <a:pt x="285" y="3436"/>
                  </a:lnTo>
                  <a:lnTo>
                    <a:pt x="1490" y="4555"/>
                  </a:lnTo>
                  <a:cubicBezTo>
                    <a:pt x="1490" y="4555"/>
                    <a:pt x="1498" y="4541"/>
                    <a:pt x="1524" y="4515"/>
                  </a:cubicBezTo>
                  <a:cubicBezTo>
                    <a:pt x="1549" y="4493"/>
                    <a:pt x="1582" y="4454"/>
                    <a:pt x="1630" y="4409"/>
                  </a:cubicBezTo>
                  <a:cubicBezTo>
                    <a:pt x="1674" y="4359"/>
                    <a:pt x="1730" y="4303"/>
                    <a:pt x="1794" y="4242"/>
                  </a:cubicBezTo>
                  <a:cubicBezTo>
                    <a:pt x="1858" y="4178"/>
                    <a:pt x="1928" y="4108"/>
                    <a:pt x="2009" y="4033"/>
                  </a:cubicBezTo>
                  <a:cubicBezTo>
                    <a:pt x="2174" y="3879"/>
                    <a:pt x="2366" y="3706"/>
                    <a:pt x="2581" y="3533"/>
                  </a:cubicBezTo>
                  <a:cubicBezTo>
                    <a:pt x="2798" y="3355"/>
                    <a:pt x="3036" y="3182"/>
                    <a:pt x="3278" y="3009"/>
                  </a:cubicBezTo>
                  <a:cubicBezTo>
                    <a:pt x="3767" y="2671"/>
                    <a:pt x="4283" y="2381"/>
                    <a:pt x="4684" y="2186"/>
                  </a:cubicBezTo>
                  <a:cubicBezTo>
                    <a:pt x="4882" y="2088"/>
                    <a:pt x="5053" y="2013"/>
                    <a:pt x="5173" y="1960"/>
                  </a:cubicBezTo>
                  <a:cubicBezTo>
                    <a:pt x="5203" y="1946"/>
                    <a:pt x="5228" y="1935"/>
                    <a:pt x="5251" y="1927"/>
                  </a:cubicBezTo>
                  <a:cubicBezTo>
                    <a:pt x="5273" y="1918"/>
                    <a:pt x="5295" y="1907"/>
                    <a:pt x="5312" y="1901"/>
                  </a:cubicBezTo>
                  <a:cubicBezTo>
                    <a:pt x="5343" y="1888"/>
                    <a:pt x="5360" y="1879"/>
                    <a:pt x="5360" y="1879"/>
                  </a:cubicBezTo>
                  <a:lnTo>
                    <a:pt x="4592" y="2"/>
                  </a:lnTo>
                  <a:cubicBezTo>
                    <a:pt x="4592" y="1"/>
                    <a:pt x="4592" y="1"/>
                    <a:pt x="459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10"/>
            <p:cNvSpPr/>
            <p:nvPr/>
          </p:nvSpPr>
          <p:spPr>
            <a:xfrm>
              <a:off x="1173100" y="3878850"/>
              <a:ext cx="20400" cy="26850"/>
            </a:xfrm>
            <a:custGeom>
              <a:avLst/>
              <a:gdLst/>
              <a:ahLst/>
              <a:cxnLst/>
              <a:rect l="l" t="t" r="r" b="b"/>
              <a:pathLst>
                <a:path w="816" h="1074" extrusionOk="0">
                  <a:moveTo>
                    <a:pt x="497" y="133"/>
                  </a:moveTo>
                  <a:cubicBezTo>
                    <a:pt x="521" y="133"/>
                    <a:pt x="545" y="137"/>
                    <a:pt x="567" y="146"/>
                  </a:cubicBezTo>
                  <a:cubicBezTo>
                    <a:pt x="707" y="196"/>
                    <a:pt x="760" y="425"/>
                    <a:pt x="665" y="643"/>
                  </a:cubicBezTo>
                  <a:cubicBezTo>
                    <a:pt x="620" y="751"/>
                    <a:pt x="545" y="838"/>
                    <a:pt x="470" y="888"/>
                  </a:cubicBezTo>
                  <a:cubicBezTo>
                    <a:pt x="420" y="922"/>
                    <a:pt x="368" y="940"/>
                    <a:pt x="319" y="940"/>
                  </a:cubicBezTo>
                  <a:cubicBezTo>
                    <a:pt x="291" y="940"/>
                    <a:pt x="264" y="934"/>
                    <a:pt x="238" y="922"/>
                  </a:cubicBezTo>
                  <a:cubicBezTo>
                    <a:pt x="174" y="891"/>
                    <a:pt x="126" y="818"/>
                    <a:pt x="113" y="732"/>
                  </a:cubicBezTo>
                  <a:cubicBezTo>
                    <a:pt x="96" y="640"/>
                    <a:pt x="113" y="537"/>
                    <a:pt x="154" y="428"/>
                  </a:cubicBezTo>
                  <a:cubicBezTo>
                    <a:pt x="232" y="252"/>
                    <a:pt x="371" y="133"/>
                    <a:pt x="497" y="133"/>
                  </a:cubicBezTo>
                  <a:close/>
                  <a:moveTo>
                    <a:pt x="533" y="0"/>
                  </a:moveTo>
                  <a:cubicBezTo>
                    <a:pt x="462" y="0"/>
                    <a:pt x="387" y="27"/>
                    <a:pt x="316" y="76"/>
                  </a:cubicBezTo>
                  <a:cubicBezTo>
                    <a:pt x="266" y="110"/>
                    <a:pt x="219" y="154"/>
                    <a:pt x="177" y="207"/>
                  </a:cubicBezTo>
                  <a:cubicBezTo>
                    <a:pt x="135" y="260"/>
                    <a:pt x="96" y="322"/>
                    <a:pt x="68" y="391"/>
                  </a:cubicBezTo>
                  <a:cubicBezTo>
                    <a:pt x="54" y="428"/>
                    <a:pt x="40" y="461"/>
                    <a:pt x="34" y="497"/>
                  </a:cubicBezTo>
                  <a:cubicBezTo>
                    <a:pt x="23" y="528"/>
                    <a:pt x="15" y="564"/>
                    <a:pt x="12" y="598"/>
                  </a:cubicBezTo>
                  <a:cubicBezTo>
                    <a:pt x="1" y="665"/>
                    <a:pt x="1" y="732"/>
                    <a:pt x="12" y="790"/>
                  </a:cubicBezTo>
                  <a:cubicBezTo>
                    <a:pt x="34" y="908"/>
                    <a:pt x="85" y="1002"/>
                    <a:pt x="179" y="1047"/>
                  </a:cubicBezTo>
                  <a:cubicBezTo>
                    <a:pt x="215" y="1065"/>
                    <a:pt x="254" y="1073"/>
                    <a:pt x="293" y="1073"/>
                  </a:cubicBezTo>
                  <a:cubicBezTo>
                    <a:pt x="357" y="1073"/>
                    <a:pt x="424" y="1051"/>
                    <a:pt x="486" y="1011"/>
                  </a:cubicBezTo>
                  <a:cubicBezTo>
                    <a:pt x="539" y="975"/>
                    <a:pt x="587" y="930"/>
                    <a:pt x="634" y="874"/>
                  </a:cubicBezTo>
                  <a:cubicBezTo>
                    <a:pt x="657" y="846"/>
                    <a:pt x="676" y="818"/>
                    <a:pt x="696" y="782"/>
                  </a:cubicBezTo>
                  <a:cubicBezTo>
                    <a:pt x="712" y="751"/>
                    <a:pt x="735" y="718"/>
                    <a:pt x="749" y="679"/>
                  </a:cubicBezTo>
                  <a:cubicBezTo>
                    <a:pt x="779" y="606"/>
                    <a:pt x="796" y="531"/>
                    <a:pt x="807" y="461"/>
                  </a:cubicBezTo>
                  <a:cubicBezTo>
                    <a:pt x="816" y="391"/>
                    <a:pt x="816" y="327"/>
                    <a:pt x="802" y="263"/>
                  </a:cubicBezTo>
                  <a:cubicBezTo>
                    <a:pt x="777" y="140"/>
                    <a:pt x="712" y="51"/>
                    <a:pt x="620" y="15"/>
                  </a:cubicBezTo>
                  <a:cubicBezTo>
                    <a:pt x="592" y="5"/>
                    <a:pt x="563"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10"/>
            <p:cNvSpPr/>
            <p:nvPr/>
          </p:nvSpPr>
          <p:spPr>
            <a:xfrm>
              <a:off x="1154975" y="3914800"/>
              <a:ext cx="21575" cy="26200"/>
            </a:xfrm>
            <a:custGeom>
              <a:avLst/>
              <a:gdLst/>
              <a:ahLst/>
              <a:cxnLst/>
              <a:rect l="l" t="t" r="r" b="b"/>
              <a:pathLst>
                <a:path w="863" h="1048" extrusionOk="0">
                  <a:moveTo>
                    <a:pt x="543" y="130"/>
                  </a:moveTo>
                  <a:cubicBezTo>
                    <a:pt x="575" y="130"/>
                    <a:pt x="606" y="136"/>
                    <a:pt x="634" y="150"/>
                  </a:cubicBezTo>
                  <a:cubicBezTo>
                    <a:pt x="698" y="187"/>
                    <a:pt x="737" y="259"/>
                    <a:pt x="745" y="354"/>
                  </a:cubicBezTo>
                  <a:cubicBezTo>
                    <a:pt x="748" y="399"/>
                    <a:pt x="745" y="452"/>
                    <a:pt x="729" y="499"/>
                  </a:cubicBezTo>
                  <a:cubicBezTo>
                    <a:pt x="715" y="549"/>
                    <a:pt x="695" y="605"/>
                    <a:pt x="667" y="655"/>
                  </a:cubicBezTo>
                  <a:cubicBezTo>
                    <a:pt x="639" y="708"/>
                    <a:pt x="606" y="753"/>
                    <a:pt x="567" y="789"/>
                  </a:cubicBezTo>
                  <a:cubicBezTo>
                    <a:pt x="528" y="828"/>
                    <a:pt x="486" y="856"/>
                    <a:pt x="444" y="876"/>
                  </a:cubicBezTo>
                  <a:cubicBezTo>
                    <a:pt x="399" y="898"/>
                    <a:pt x="355" y="909"/>
                    <a:pt x="312" y="909"/>
                  </a:cubicBezTo>
                  <a:cubicBezTo>
                    <a:pt x="276" y="909"/>
                    <a:pt x="241" y="901"/>
                    <a:pt x="210" y="884"/>
                  </a:cubicBezTo>
                  <a:cubicBezTo>
                    <a:pt x="143" y="845"/>
                    <a:pt x="109" y="767"/>
                    <a:pt x="109" y="678"/>
                  </a:cubicBezTo>
                  <a:cubicBezTo>
                    <a:pt x="109" y="636"/>
                    <a:pt x="118" y="585"/>
                    <a:pt x="132" y="538"/>
                  </a:cubicBezTo>
                  <a:cubicBezTo>
                    <a:pt x="146" y="488"/>
                    <a:pt x="162" y="438"/>
                    <a:pt x="190" y="385"/>
                  </a:cubicBezTo>
                  <a:cubicBezTo>
                    <a:pt x="218" y="334"/>
                    <a:pt x="252" y="293"/>
                    <a:pt x="288" y="256"/>
                  </a:cubicBezTo>
                  <a:cubicBezTo>
                    <a:pt x="321" y="220"/>
                    <a:pt x="363" y="189"/>
                    <a:pt x="402" y="167"/>
                  </a:cubicBezTo>
                  <a:cubicBezTo>
                    <a:pt x="449" y="143"/>
                    <a:pt x="498" y="130"/>
                    <a:pt x="543" y="130"/>
                  </a:cubicBezTo>
                  <a:close/>
                  <a:moveTo>
                    <a:pt x="585" y="1"/>
                  </a:moveTo>
                  <a:cubicBezTo>
                    <a:pt x="524" y="1"/>
                    <a:pt x="460" y="19"/>
                    <a:pt x="397" y="53"/>
                  </a:cubicBezTo>
                  <a:cubicBezTo>
                    <a:pt x="288" y="108"/>
                    <a:pt x="190" y="214"/>
                    <a:pt x="112" y="343"/>
                  </a:cubicBezTo>
                  <a:cubicBezTo>
                    <a:pt x="79" y="404"/>
                    <a:pt x="51" y="474"/>
                    <a:pt x="29" y="541"/>
                  </a:cubicBezTo>
                  <a:cubicBezTo>
                    <a:pt x="12" y="608"/>
                    <a:pt x="1" y="669"/>
                    <a:pt x="6" y="733"/>
                  </a:cubicBezTo>
                  <a:cubicBezTo>
                    <a:pt x="12" y="850"/>
                    <a:pt x="56" y="954"/>
                    <a:pt x="140" y="1010"/>
                  </a:cubicBezTo>
                  <a:cubicBezTo>
                    <a:pt x="182" y="1036"/>
                    <a:pt x="229" y="1048"/>
                    <a:pt x="278" y="1048"/>
                  </a:cubicBezTo>
                  <a:cubicBezTo>
                    <a:pt x="334" y="1048"/>
                    <a:pt x="393" y="1032"/>
                    <a:pt x="453" y="1004"/>
                  </a:cubicBezTo>
                  <a:cubicBezTo>
                    <a:pt x="508" y="976"/>
                    <a:pt x="564" y="940"/>
                    <a:pt x="612" y="890"/>
                  </a:cubicBezTo>
                  <a:cubicBezTo>
                    <a:pt x="665" y="842"/>
                    <a:pt x="709" y="778"/>
                    <a:pt x="751" y="708"/>
                  </a:cubicBezTo>
                  <a:cubicBezTo>
                    <a:pt x="832" y="572"/>
                    <a:pt x="863" y="424"/>
                    <a:pt x="857" y="298"/>
                  </a:cubicBezTo>
                  <a:cubicBezTo>
                    <a:pt x="846" y="175"/>
                    <a:pt x="793" y="78"/>
                    <a:pt x="704" y="28"/>
                  </a:cubicBezTo>
                  <a:cubicBezTo>
                    <a:pt x="666" y="9"/>
                    <a:pt x="626" y="1"/>
                    <a:pt x="58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10"/>
            <p:cNvSpPr/>
            <p:nvPr/>
          </p:nvSpPr>
          <p:spPr>
            <a:xfrm>
              <a:off x="1132525" y="3948550"/>
              <a:ext cx="22750" cy="25175"/>
            </a:xfrm>
            <a:custGeom>
              <a:avLst/>
              <a:gdLst/>
              <a:ahLst/>
              <a:cxnLst/>
              <a:rect l="l" t="t" r="r" b="b"/>
              <a:pathLst>
                <a:path w="910" h="1007" extrusionOk="0">
                  <a:moveTo>
                    <a:pt x="586" y="129"/>
                  </a:moveTo>
                  <a:cubicBezTo>
                    <a:pt x="630" y="129"/>
                    <a:pt x="670" y="140"/>
                    <a:pt x="703" y="164"/>
                  </a:cubicBezTo>
                  <a:cubicBezTo>
                    <a:pt x="767" y="206"/>
                    <a:pt x="795" y="287"/>
                    <a:pt x="795" y="376"/>
                  </a:cubicBezTo>
                  <a:cubicBezTo>
                    <a:pt x="787" y="469"/>
                    <a:pt x="754" y="575"/>
                    <a:pt x="678" y="669"/>
                  </a:cubicBezTo>
                  <a:cubicBezTo>
                    <a:pt x="578" y="805"/>
                    <a:pt x="439" y="881"/>
                    <a:pt x="325" y="881"/>
                  </a:cubicBezTo>
                  <a:cubicBezTo>
                    <a:pt x="277" y="881"/>
                    <a:pt x="233" y="868"/>
                    <a:pt x="198" y="840"/>
                  </a:cubicBezTo>
                  <a:cubicBezTo>
                    <a:pt x="81" y="742"/>
                    <a:pt x="98" y="524"/>
                    <a:pt x="237" y="337"/>
                  </a:cubicBezTo>
                  <a:cubicBezTo>
                    <a:pt x="307" y="248"/>
                    <a:pt x="391" y="181"/>
                    <a:pt x="475" y="151"/>
                  </a:cubicBezTo>
                  <a:cubicBezTo>
                    <a:pt x="512" y="137"/>
                    <a:pt x="550" y="129"/>
                    <a:pt x="586" y="129"/>
                  </a:cubicBezTo>
                  <a:close/>
                  <a:moveTo>
                    <a:pt x="630" y="1"/>
                  </a:moveTo>
                  <a:cubicBezTo>
                    <a:pt x="581" y="1"/>
                    <a:pt x="529" y="11"/>
                    <a:pt x="477" y="31"/>
                  </a:cubicBezTo>
                  <a:cubicBezTo>
                    <a:pt x="422" y="53"/>
                    <a:pt x="363" y="84"/>
                    <a:pt x="310" y="128"/>
                  </a:cubicBezTo>
                  <a:cubicBezTo>
                    <a:pt x="282" y="151"/>
                    <a:pt x="257" y="176"/>
                    <a:pt x="232" y="198"/>
                  </a:cubicBezTo>
                  <a:cubicBezTo>
                    <a:pt x="210" y="223"/>
                    <a:pt x="184" y="251"/>
                    <a:pt x="162" y="282"/>
                  </a:cubicBezTo>
                  <a:cubicBezTo>
                    <a:pt x="117" y="343"/>
                    <a:pt x="84" y="404"/>
                    <a:pt x="59" y="471"/>
                  </a:cubicBezTo>
                  <a:cubicBezTo>
                    <a:pt x="31" y="533"/>
                    <a:pt x="17" y="597"/>
                    <a:pt x="14" y="655"/>
                  </a:cubicBezTo>
                  <a:cubicBezTo>
                    <a:pt x="0" y="778"/>
                    <a:pt x="31" y="887"/>
                    <a:pt x="109" y="948"/>
                  </a:cubicBezTo>
                  <a:cubicBezTo>
                    <a:pt x="156" y="989"/>
                    <a:pt x="216" y="1007"/>
                    <a:pt x="281" y="1007"/>
                  </a:cubicBezTo>
                  <a:cubicBezTo>
                    <a:pt x="324" y="1007"/>
                    <a:pt x="369" y="999"/>
                    <a:pt x="416" y="985"/>
                  </a:cubicBezTo>
                  <a:cubicBezTo>
                    <a:pt x="475" y="962"/>
                    <a:pt x="533" y="932"/>
                    <a:pt x="592" y="890"/>
                  </a:cubicBezTo>
                  <a:cubicBezTo>
                    <a:pt x="648" y="845"/>
                    <a:pt x="701" y="792"/>
                    <a:pt x="754" y="725"/>
                  </a:cubicBezTo>
                  <a:cubicBezTo>
                    <a:pt x="776" y="695"/>
                    <a:pt x="798" y="664"/>
                    <a:pt x="815" y="628"/>
                  </a:cubicBezTo>
                  <a:cubicBezTo>
                    <a:pt x="832" y="594"/>
                    <a:pt x="851" y="561"/>
                    <a:pt x="860" y="527"/>
                  </a:cubicBezTo>
                  <a:cubicBezTo>
                    <a:pt x="885" y="460"/>
                    <a:pt x="899" y="393"/>
                    <a:pt x="901" y="332"/>
                  </a:cubicBezTo>
                  <a:cubicBezTo>
                    <a:pt x="910" y="206"/>
                    <a:pt x="868" y="100"/>
                    <a:pt x="784" y="45"/>
                  </a:cubicBezTo>
                  <a:cubicBezTo>
                    <a:pt x="739" y="15"/>
                    <a:pt x="687" y="1"/>
                    <a:pt x="63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10"/>
            <p:cNvSpPr/>
            <p:nvPr/>
          </p:nvSpPr>
          <p:spPr>
            <a:xfrm>
              <a:off x="1105875" y="3979450"/>
              <a:ext cx="24300" cy="24100"/>
            </a:xfrm>
            <a:custGeom>
              <a:avLst/>
              <a:gdLst/>
              <a:ahLst/>
              <a:cxnLst/>
              <a:rect l="l" t="t" r="r" b="b"/>
              <a:pathLst>
                <a:path w="972" h="964" extrusionOk="0">
                  <a:moveTo>
                    <a:pt x="634" y="119"/>
                  </a:moveTo>
                  <a:cubicBezTo>
                    <a:pt x="690" y="119"/>
                    <a:pt x="739" y="136"/>
                    <a:pt x="779" y="170"/>
                  </a:cubicBezTo>
                  <a:cubicBezTo>
                    <a:pt x="835" y="217"/>
                    <a:pt x="857" y="301"/>
                    <a:pt x="840" y="393"/>
                  </a:cubicBezTo>
                  <a:cubicBezTo>
                    <a:pt x="821" y="482"/>
                    <a:pt x="773" y="586"/>
                    <a:pt x="692" y="669"/>
                  </a:cubicBezTo>
                  <a:cubicBezTo>
                    <a:pt x="586" y="780"/>
                    <a:pt x="455" y="838"/>
                    <a:pt x="347" y="838"/>
                  </a:cubicBezTo>
                  <a:cubicBezTo>
                    <a:pt x="285" y="838"/>
                    <a:pt x="231" y="819"/>
                    <a:pt x="193" y="781"/>
                  </a:cubicBezTo>
                  <a:cubicBezTo>
                    <a:pt x="90" y="675"/>
                    <a:pt x="135" y="460"/>
                    <a:pt x="291" y="293"/>
                  </a:cubicBezTo>
                  <a:cubicBezTo>
                    <a:pt x="372" y="212"/>
                    <a:pt x="464" y="153"/>
                    <a:pt x="550" y="131"/>
                  </a:cubicBezTo>
                  <a:cubicBezTo>
                    <a:pt x="579" y="123"/>
                    <a:pt x="607" y="119"/>
                    <a:pt x="634" y="119"/>
                  </a:cubicBezTo>
                  <a:close/>
                  <a:moveTo>
                    <a:pt x="680" y="1"/>
                  </a:moveTo>
                  <a:cubicBezTo>
                    <a:pt x="644" y="1"/>
                    <a:pt x="605" y="6"/>
                    <a:pt x="567" y="16"/>
                  </a:cubicBezTo>
                  <a:cubicBezTo>
                    <a:pt x="508" y="30"/>
                    <a:pt x="450" y="58"/>
                    <a:pt x="388" y="92"/>
                  </a:cubicBezTo>
                  <a:cubicBezTo>
                    <a:pt x="333" y="128"/>
                    <a:pt x="274" y="175"/>
                    <a:pt x="221" y="229"/>
                  </a:cubicBezTo>
                  <a:cubicBezTo>
                    <a:pt x="171" y="282"/>
                    <a:pt x="126" y="340"/>
                    <a:pt x="93" y="404"/>
                  </a:cubicBezTo>
                  <a:cubicBezTo>
                    <a:pt x="56" y="457"/>
                    <a:pt x="37" y="521"/>
                    <a:pt x="26" y="580"/>
                  </a:cubicBezTo>
                  <a:cubicBezTo>
                    <a:pt x="1" y="703"/>
                    <a:pt x="23" y="814"/>
                    <a:pt x="93" y="887"/>
                  </a:cubicBezTo>
                  <a:cubicBezTo>
                    <a:pt x="144" y="938"/>
                    <a:pt x="216" y="964"/>
                    <a:pt x="300" y="964"/>
                  </a:cubicBezTo>
                  <a:cubicBezTo>
                    <a:pt x="330" y="964"/>
                    <a:pt x="361" y="960"/>
                    <a:pt x="394" y="954"/>
                  </a:cubicBezTo>
                  <a:cubicBezTo>
                    <a:pt x="453" y="940"/>
                    <a:pt x="514" y="915"/>
                    <a:pt x="578" y="881"/>
                  </a:cubicBezTo>
                  <a:cubicBezTo>
                    <a:pt x="639" y="845"/>
                    <a:pt x="701" y="798"/>
                    <a:pt x="757" y="739"/>
                  </a:cubicBezTo>
                  <a:cubicBezTo>
                    <a:pt x="812" y="683"/>
                    <a:pt x="857" y="616"/>
                    <a:pt x="888" y="552"/>
                  </a:cubicBezTo>
                  <a:cubicBezTo>
                    <a:pt x="918" y="491"/>
                    <a:pt x="944" y="424"/>
                    <a:pt x="955" y="365"/>
                  </a:cubicBezTo>
                  <a:cubicBezTo>
                    <a:pt x="971" y="242"/>
                    <a:pt x="946" y="134"/>
                    <a:pt x="871" y="64"/>
                  </a:cubicBezTo>
                  <a:cubicBezTo>
                    <a:pt x="819" y="21"/>
                    <a:pt x="753" y="1"/>
                    <a:pt x="68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10"/>
            <p:cNvSpPr/>
            <p:nvPr/>
          </p:nvSpPr>
          <p:spPr>
            <a:xfrm>
              <a:off x="1077900" y="4008500"/>
              <a:ext cx="22350" cy="20050"/>
            </a:xfrm>
            <a:custGeom>
              <a:avLst/>
              <a:gdLst/>
              <a:ahLst/>
              <a:cxnLst/>
              <a:rect l="l" t="t" r="r" b="b"/>
              <a:pathLst>
                <a:path w="894" h="802" extrusionOk="0">
                  <a:moveTo>
                    <a:pt x="620" y="0"/>
                  </a:moveTo>
                  <a:cubicBezTo>
                    <a:pt x="502" y="0"/>
                    <a:pt x="364" y="53"/>
                    <a:pt x="246" y="152"/>
                  </a:cubicBezTo>
                  <a:cubicBezTo>
                    <a:pt x="193" y="194"/>
                    <a:pt x="152" y="241"/>
                    <a:pt x="115" y="288"/>
                  </a:cubicBezTo>
                  <a:cubicBezTo>
                    <a:pt x="82" y="336"/>
                    <a:pt x="54" y="386"/>
                    <a:pt x="37" y="433"/>
                  </a:cubicBezTo>
                  <a:cubicBezTo>
                    <a:pt x="1" y="534"/>
                    <a:pt x="6" y="632"/>
                    <a:pt x="62" y="701"/>
                  </a:cubicBezTo>
                  <a:cubicBezTo>
                    <a:pt x="101" y="769"/>
                    <a:pt x="178" y="801"/>
                    <a:pt x="270" y="801"/>
                  </a:cubicBezTo>
                  <a:cubicBezTo>
                    <a:pt x="284" y="801"/>
                    <a:pt x="299" y="800"/>
                    <a:pt x="313" y="799"/>
                  </a:cubicBezTo>
                  <a:cubicBezTo>
                    <a:pt x="369" y="793"/>
                    <a:pt x="425" y="782"/>
                    <a:pt x="484" y="757"/>
                  </a:cubicBezTo>
                  <a:cubicBezTo>
                    <a:pt x="539" y="729"/>
                    <a:pt x="595" y="699"/>
                    <a:pt x="651" y="654"/>
                  </a:cubicBezTo>
                  <a:cubicBezTo>
                    <a:pt x="679" y="632"/>
                    <a:pt x="704" y="609"/>
                    <a:pt x="726" y="584"/>
                  </a:cubicBezTo>
                  <a:cubicBezTo>
                    <a:pt x="751" y="559"/>
                    <a:pt x="768" y="534"/>
                    <a:pt x="788" y="506"/>
                  </a:cubicBezTo>
                  <a:cubicBezTo>
                    <a:pt x="821" y="459"/>
                    <a:pt x="849" y="406"/>
                    <a:pt x="866" y="350"/>
                  </a:cubicBezTo>
                  <a:cubicBezTo>
                    <a:pt x="894" y="249"/>
                    <a:pt x="885" y="152"/>
                    <a:pt x="824" y="82"/>
                  </a:cubicBezTo>
                  <a:cubicBezTo>
                    <a:pt x="775" y="27"/>
                    <a:pt x="703" y="0"/>
                    <a:pt x="62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10"/>
            <p:cNvSpPr/>
            <p:nvPr/>
          </p:nvSpPr>
          <p:spPr>
            <a:xfrm>
              <a:off x="1044925" y="4032425"/>
              <a:ext cx="23375" cy="18950"/>
            </a:xfrm>
            <a:custGeom>
              <a:avLst/>
              <a:gdLst/>
              <a:ahLst/>
              <a:cxnLst/>
              <a:rect l="l" t="t" r="r" b="b"/>
              <a:pathLst>
                <a:path w="935" h="758" extrusionOk="0">
                  <a:moveTo>
                    <a:pt x="634" y="1"/>
                  </a:moveTo>
                  <a:cubicBezTo>
                    <a:pt x="581" y="1"/>
                    <a:pt x="525" y="9"/>
                    <a:pt x="466" y="29"/>
                  </a:cubicBezTo>
                  <a:cubicBezTo>
                    <a:pt x="438" y="34"/>
                    <a:pt x="410" y="48"/>
                    <a:pt x="380" y="60"/>
                  </a:cubicBezTo>
                  <a:cubicBezTo>
                    <a:pt x="352" y="74"/>
                    <a:pt x="324" y="87"/>
                    <a:pt x="296" y="104"/>
                  </a:cubicBezTo>
                  <a:cubicBezTo>
                    <a:pt x="240" y="140"/>
                    <a:pt x="190" y="182"/>
                    <a:pt x="148" y="227"/>
                  </a:cubicBezTo>
                  <a:cubicBezTo>
                    <a:pt x="106" y="269"/>
                    <a:pt x="76" y="316"/>
                    <a:pt x="51" y="364"/>
                  </a:cubicBezTo>
                  <a:cubicBezTo>
                    <a:pt x="6" y="461"/>
                    <a:pt x="0" y="553"/>
                    <a:pt x="45" y="631"/>
                  </a:cubicBezTo>
                  <a:cubicBezTo>
                    <a:pt x="92" y="707"/>
                    <a:pt x="182" y="749"/>
                    <a:pt x="288" y="757"/>
                  </a:cubicBezTo>
                  <a:cubicBezTo>
                    <a:pt x="296" y="757"/>
                    <a:pt x="304" y="758"/>
                    <a:pt x="313" y="758"/>
                  </a:cubicBezTo>
                  <a:cubicBezTo>
                    <a:pt x="359" y="758"/>
                    <a:pt x="409" y="751"/>
                    <a:pt x="463" y="732"/>
                  </a:cubicBezTo>
                  <a:cubicBezTo>
                    <a:pt x="522" y="715"/>
                    <a:pt x="581" y="687"/>
                    <a:pt x="642" y="648"/>
                  </a:cubicBezTo>
                  <a:cubicBezTo>
                    <a:pt x="670" y="631"/>
                    <a:pt x="698" y="609"/>
                    <a:pt x="726" y="590"/>
                  </a:cubicBezTo>
                  <a:cubicBezTo>
                    <a:pt x="748" y="567"/>
                    <a:pt x="773" y="545"/>
                    <a:pt x="790" y="523"/>
                  </a:cubicBezTo>
                  <a:cubicBezTo>
                    <a:pt x="832" y="478"/>
                    <a:pt x="868" y="425"/>
                    <a:pt x="887" y="378"/>
                  </a:cubicBezTo>
                  <a:cubicBezTo>
                    <a:pt x="935" y="280"/>
                    <a:pt x="935" y="182"/>
                    <a:pt x="882" y="107"/>
                  </a:cubicBezTo>
                  <a:cubicBezTo>
                    <a:pt x="832" y="34"/>
                    <a:pt x="742" y="1"/>
                    <a:pt x="63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10"/>
            <p:cNvSpPr/>
            <p:nvPr/>
          </p:nvSpPr>
          <p:spPr>
            <a:xfrm>
              <a:off x="1009550" y="4052075"/>
              <a:ext cx="24300" cy="18000"/>
            </a:xfrm>
            <a:custGeom>
              <a:avLst/>
              <a:gdLst/>
              <a:ahLst/>
              <a:cxnLst/>
              <a:rect l="l" t="t" r="r" b="b"/>
              <a:pathLst>
                <a:path w="972" h="720" extrusionOk="0">
                  <a:moveTo>
                    <a:pt x="640" y="1"/>
                  </a:moveTo>
                  <a:cubicBezTo>
                    <a:pt x="550" y="1"/>
                    <a:pt x="450" y="26"/>
                    <a:pt x="350" y="71"/>
                  </a:cubicBezTo>
                  <a:cubicBezTo>
                    <a:pt x="291" y="99"/>
                    <a:pt x="238" y="136"/>
                    <a:pt x="191" y="172"/>
                  </a:cubicBezTo>
                  <a:cubicBezTo>
                    <a:pt x="146" y="211"/>
                    <a:pt x="107" y="253"/>
                    <a:pt x="79" y="297"/>
                  </a:cubicBezTo>
                  <a:cubicBezTo>
                    <a:pt x="23" y="387"/>
                    <a:pt x="1" y="484"/>
                    <a:pt x="40" y="562"/>
                  </a:cubicBezTo>
                  <a:cubicBezTo>
                    <a:pt x="76" y="643"/>
                    <a:pt x="160" y="694"/>
                    <a:pt x="263" y="713"/>
                  </a:cubicBezTo>
                  <a:cubicBezTo>
                    <a:pt x="288" y="717"/>
                    <a:pt x="314" y="719"/>
                    <a:pt x="341" y="719"/>
                  </a:cubicBezTo>
                  <a:cubicBezTo>
                    <a:pt x="372" y="719"/>
                    <a:pt x="404" y="716"/>
                    <a:pt x="439" y="710"/>
                  </a:cubicBezTo>
                  <a:cubicBezTo>
                    <a:pt x="497" y="699"/>
                    <a:pt x="564" y="680"/>
                    <a:pt x="626" y="652"/>
                  </a:cubicBezTo>
                  <a:cubicBezTo>
                    <a:pt x="754" y="596"/>
                    <a:pt x="852" y="504"/>
                    <a:pt x="905" y="409"/>
                  </a:cubicBezTo>
                  <a:cubicBezTo>
                    <a:pt x="961" y="320"/>
                    <a:pt x="972" y="222"/>
                    <a:pt x="930" y="141"/>
                  </a:cubicBezTo>
                  <a:cubicBezTo>
                    <a:pt x="888" y="60"/>
                    <a:pt x="804" y="16"/>
                    <a:pt x="698" y="4"/>
                  </a:cubicBezTo>
                  <a:cubicBezTo>
                    <a:pt x="680" y="2"/>
                    <a:pt x="660" y="1"/>
                    <a:pt x="640"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10"/>
            <p:cNvSpPr/>
            <p:nvPr/>
          </p:nvSpPr>
          <p:spPr>
            <a:xfrm>
              <a:off x="972600" y="4067275"/>
              <a:ext cx="24775" cy="17225"/>
            </a:xfrm>
            <a:custGeom>
              <a:avLst/>
              <a:gdLst/>
              <a:ahLst/>
              <a:cxnLst/>
              <a:rect l="l" t="t" r="r" b="b"/>
              <a:pathLst>
                <a:path w="991" h="689" extrusionOk="0">
                  <a:moveTo>
                    <a:pt x="614" y="1"/>
                  </a:moveTo>
                  <a:cubicBezTo>
                    <a:pt x="543" y="1"/>
                    <a:pt x="467" y="13"/>
                    <a:pt x="391" y="38"/>
                  </a:cubicBezTo>
                  <a:cubicBezTo>
                    <a:pt x="329" y="60"/>
                    <a:pt x="274" y="88"/>
                    <a:pt x="221" y="122"/>
                  </a:cubicBezTo>
                  <a:cubicBezTo>
                    <a:pt x="173" y="155"/>
                    <a:pt x="126" y="192"/>
                    <a:pt x="95" y="233"/>
                  </a:cubicBezTo>
                  <a:cubicBezTo>
                    <a:pt x="28" y="317"/>
                    <a:pt x="0" y="409"/>
                    <a:pt x="25" y="496"/>
                  </a:cubicBezTo>
                  <a:cubicBezTo>
                    <a:pt x="48" y="577"/>
                    <a:pt x="123" y="638"/>
                    <a:pt x="229" y="666"/>
                  </a:cubicBezTo>
                  <a:cubicBezTo>
                    <a:pt x="279" y="685"/>
                    <a:pt x="341" y="688"/>
                    <a:pt x="402" y="688"/>
                  </a:cubicBezTo>
                  <a:cubicBezTo>
                    <a:pt x="466" y="680"/>
                    <a:pt x="530" y="671"/>
                    <a:pt x="597" y="649"/>
                  </a:cubicBezTo>
                  <a:cubicBezTo>
                    <a:pt x="731" y="607"/>
                    <a:pt x="834" y="526"/>
                    <a:pt x="901" y="443"/>
                  </a:cubicBezTo>
                  <a:cubicBezTo>
                    <a:pt x="968" y="359"/>
                    <a:pt x="991" y="261"/>
                    <a:pt x="957" y="178"/>
                  </a:cubicBezTo>
                  <a:cubicBezTo>
                    <a:pt x="927" y="94"/>
                    <a:pt x="846" y="44"/>
                    <a:pt x="745" y="16"/>
                  </a:cubicBezTo>
                  <a:cubicBezTo>
                    <a:pt x="704" y="6"/>
                    <a:pt x="660" y="1"/>
                    <a:pt x="61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10"/>
            <p:cNvSpPr/>
            <p:nvPr/>
          </p:nvSpPr>
          <p:spPr>
            <a:xfrm>
              <a:off x="934175" y="4077800"/>
              <a:ext cx="24850" cy="16650"/>
            </a:xfrm>
            <a:custGeom>
              <a:avLst/>
              <a:gdLst/>
              <a:ahLst/>
              <a:cxnLst/>
              <a:rect l="l" t="t" r="r" b="b"/>
              <a:pathLst>
                <a:path w="994" h="666" extrusionOk="0">
                  <a:moveTo>
                    <a:pt x="584" y="1"/>
                  </a:moveTo>
                  <a:cubicBezTo>
                    <a:pt x="535" y="1"/>
                    <a:pt x="484" y="6"/>
                    <a:pt x="433" y="16"/>
                  </a:cubicBezTo>
                  <a:cubicBezTo>
                    <a:pt x="366" y="30"/>
                    <a:pt x="307" y="50"/>
                    <a:pt x="254" y="77"/>
                  </a:cubicBezTo>
                  <a:cubicBezTo>
                    <a:pt x="204" y="105"/>
                    <a:pt x="154" y="136"/>
                    <a:pt x="115" y="172"/>
                  </a:cubicBezTo>
                  <a:cubicBezTo>
                    <a:pt x="39" y="245"/>
                    <a:pt x="0" y="331"/>
                    <a:pt x="14" y="421"/>
                  </a:cubicBezTo>
                  <a:cubicBezTo>
                    <a:pt x="22" y="515"/>
                    <a:pt x="92" y="585"/>
                    <a:pt x="190" y="627"/>
                  </a:cubicBezTo>
                  <a:cubicBezTo>
                    <a:pt x="237" y="647"/>
                    <a:pt x="296" y="661"/>
                    <a:pt x="360" y="663"/>
                  </a:cubicBezTo>
                  <a:cubicBezTo>
                    <a:pt x="376" y="665"/>
                    <a:pt x="392" y="665"/>
                    <a:pt x="409" y="665"/>
                  </a:cubicBezTo>
                  <a:cubicBezTo>
                    <a:pt x="456" y="665"/>
                    <a:pt x="506" y="660"/>
                    <a:pt x="558" y="649"/>
                  </a:cubicBezTo>
                  <a:cubicBezTo>
                    <a:pt x="695" y="621"/>
                    <a:pt x="809" y="557"/>
                    <a:pt x="887" y="479"/>
                  </a:cubicBezTo>
                  <a:cubicBezTo>
                    <a:pt x="963" y="404"/>
                    <a:pt x="993" y="309"/>
                    <a:pt x="977" y="225"/>
                  </a:cubicBezTo>
                  <a:cubicBezTo>
                    <a:pt x="957" y="136"/>
                    <a:pt x="882" y="72"/>
                    <a:pt x="784" y="36"/>
                  </a:cubicBezTo>
                  <a:cubicBezTo>
                    <a:pt x="726" y="12"/>
                    <a:pt x="657" y="1"/>
                    <a:pt x="58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10"/>
            <p:cNvSpPr/>
            <p:nvPr/>
          </p:nvSpPr>
          <p:spPr>
            <a:xfrm>
              <a:off x="894700" y="4083725"/>
              <a:ext cx="24925" cy="16175"/>
            </a:xfrm>
            <a:custGeom>
              <a:avLst/>
              <a:gdLst/>
              <a:ahLst/>
              <a:cxnLst/>
              <a:rect l="l" t="t" r="r" b="b"/>
              <a:pathLst>
                <a:path w="997" h="647" extrusionOk="0">
                  <a:moveTo>
                    <a:pt x="521" y="1"/>
                  </a:moveTo>
                  <a:cubicBezTo>
                    <a:pt x="503" y="1"/>
                    <a:pt x="484" y="1"/>
                    <a:pt x="466" y="2"/>
                  </a:cubicBezTo>
                  <a:cubicBezTo>
                    <a:pt x="402" y="8"/>
                    <a:pt x="338" y="22"/>
                    <a:pt x="282" y="44"/>
                  </a:cubicBezTo>
                  <a:cubicBezTo>
                    <a:pt x="226" y="64"/>
                    <a:pt x="173" y="89"/>
                    <a:pt x="137" y="125"/>
                  </a:cubicBezTo>
                  <a:cubicBezTo>
                    <a:pt x="53" y="186"/>
                    <a:pt x="0" y="270"/>
                    <a:pt x="3" y="362"/>
                  </a:cubicBezTo>
                  <a:cubicBezTo>
                    <a:pt x="6" y="440"/>
                    <a:pt x="67" y="521"/>
                    <a:pt x="159" y="574"/>
                  </a:cubicBezTo>
                  <a:cubicBezTo>
                    <a:pt x="209" y="602"/>
                    <a:pt x="265" y="619"/>
                    <a:pt x="324" y="633"/>
                  </a:cubicBezTo>
                  <a:cubicBezTo>
                    <a:pt x="368" y="642"/>
                    <a:pt x="411" y="647"/>
                    <a:pt x="457" y="647"/>
                  </a:cubicBezTo>
                  <a:cubicBezTo>
                    <a:pt x="478" y="647"/>
                    <a:pt x="500" y="646"/>
                    <a:pt x="522" y="644"/>
                  </a:cubicBezTo>
                  <a:cubicBezTo>
                    <a:pt x="661" y="633"/>
                    <a:pt x="784" y="585"/>
                    <a:pt x="868" y="518"/>
                  </a:cubicBezTo>
                  <a:cubicBezTo>
                    <a:pt x="951" y="449"/>
                    <a:pt x="996" y="365"/>
                    <a:pt x="988" y="273"/>
                  </a:cubicBezTo>
                  <a:cubicBezTo>
                    <a:pt x="977" y="184"/>
                    <a:pt x="910" y="111"/>
                    <a:pt x="815" y="64"/>
                  </a:cubicBezTo>
                  <a:cubicBezTo>
                    <a:pt x="735" y="23"/>
                    <a:pt x="633" y="1"/>
                    <a:pt x="52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10"/>
            <p:cNvSpPr/>
            <p:nvPr/>
          </p:nvSpPr>
          <p:spPr>
            <a:xfrm>
              <a:off x="854650" y="4084525"/>
              <a:ext cx="25000" cy="16100"/>
            </a:xfrm>
            <a:custGeom>
              <a:avLst/>
              <a:gdLst/>
              <a:ahLst/>
              <a:cxnLst/>
              <a:rect l="l" t="t" r="r" b="b"/>
              <a:pathLst>
                <a:path w="1000" h="644" extrusionOk="0">
                  <a:moveTo>
                    <a:pt x="484" y="0"/>
                  </a:moveTo>
                  <a:cubicBezTo>
                    <a:pt x="429" y="0"/>
                    <a:pt x="376" y="6"/>
                    <a:pt x="330" y="18"/>
                  </a:cubicBezTo>
                  <a:cubicBezTo>
                    <a:pt x="269" y="32"/>
                    <a:pt x="218" y="51"/>
                    <a:pt x="168" y="73"/>
                  </a:cubicBezTo>
                  <a:cubicBezTo>
                    <a:pt x="79" y="126"/>
                    <a:pt x="15" y="205"/>
                    <a:pt x="9" y="291"/>
                  </a:cubicBezTo>
                  <a:cubicBezTo>
                    <a:pt x="1" y="380"/>
                    <a:pt x="51" y="464"/>
                    <a:pt x="137" y="528"/>
                  </a:cubicBezTo>
                  <a:cubicBezTo>
                    <a:pt x="182" y="559"/>
                    <a:pt x="235" y="587"/>
                    <a:pt x="294" y="609"/>
                  </a:cubicBezTo>
                  <a:cubicBezTo>
                    <a:pt x="352" y="629"/>
                    <a:pt x="419" y="640"/>
                    <a:pt x="489" y="643"/>
                  </a:cubicBezTo>
                  <a:cubicBezTo>
                    <a:pt x="502" y="643"/>
                    <a:pt x="516" y="644"/>
                    <a:pt x="529" y="644"/>
                  </a:cubicBezTo>
                  <a:cubicBezTo>
                    <a:pt x="653" y="644"/>
                    <a:pt x="766" y="609"/>
                    <a:pt x="849" y="559"/>
                  </a:cubicBezTo>
                  <a:cubicBezTo>
                    <a:pt x="944" y="503"/>
                    <a:pt x="994" y="422"/>
                    <a:pt x="994" y="333"/>
                  </a:cubicBezTo>
                  <a:cubicBezTo>
                    <a:pt x="1000" y="246"/>
                    <a:pt x="947" y="166"/>
                    <a:pt x="854" y="107"/>
                  </a:cubicBezTo>
                  <a:cubicBezTo>
                    <a:pt x="768" y="46"/>
                    <a:pt x="651" y="9"/>
                    <a:pt x="517" y="1"/>
                  </a:cubicBezTo>
                  <a:cubicBezTo>
                    <a:pt x="506" y="0"/>
                    <a:pt x="495" y="0"/>
                    <a:pt x="48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10"/>
            <p:cNvSpPr/>
            <p:nvPr/>
          </p:nvSpPr>
          <p:spPr>
            <a:xfrm>
              <a:off x="1149950" y="3869800"/>
              <a:ext cx="19975" cy="25150"/>
            </a:xfrm>
            <a:custGeom>
              <a:avLst/>
              <a:gdLst/>
              <a:ahLst/>
              <a:cxnLst/>
              <a:rect l="l" t="t" r="r" b="b"/>
              <a:pathLst>
                <a:path w="799" h="1006" extrusionOk="0">
                  <a:moveTo>
                    <a:pt x="477" y="126"/>
                  </a:moveTo>
                  <a:cubicBezTo>
                    <a:pt x="502" y="126"/>
                    <a:pt x="527" y="130"/>
                    <a:pt x="550" y="140"/>
                  </a:cubicBezTo>
                  <a:cubicBezTo>
                    <a:pt x="690" y="195"/>
                    <a:pt x="746" y="405"/>
                    <a:pt x="659" y="611"/>
                  </a:cubicBezTo>
                  <a:cubicBezTo>
                    <a:pt x="617" y="712"/>
                    <a:pt x="548" y="790"/>
                    <a:pt x="475" y="837"/>
                  </a:cubicBezTo>
                  <a:cubicBezTo>
                    <a:pt x="428" y="866"/>
                    <a:pt x="380" y="880"/>
                    <a:pt x="335" y="880"/>
                  </a:cubicBezTo>
                  <a:cubicBezTo>
                    <a:pt x="305" y="880"/>
                    <a:pt x="276" y="874"/>
                    <a:pt x="249" y="862"/>
                  </a:cubicBezTo>
                  <a:cubicBezTo>
                    <a:pt x="179" y="829"/>
                    <a:pt x="132" y="759"/>
                    <a:pt x="115" y="675"/>
                  </a:cubicBezTo>
                  <a:cubicBezTo>
                    <a:pt x="98" y="592"/>
                    <a:pt x="112" y="494"/>
                    <a:pt x="151" y="396"/>
                  </a:cubicBezTo>
                  <a:cubicBezTo>
                    <a:pt x="221" y="236"/>
                    <a:pt x="353" y="126"/>
                    <a:pt x="477" y="126"/>
                  </a:cubicBezTo>
                  <a:close/>
                  <a:moveTo>
                    <a:pt x="494" y="1"/>
                  </a:moveTo>
                  <a:cubicBezTo>
                    <a:pt x="427" y="1"/>
                    <a:pt x="358" y="24"/>
                    <a:pt x="294" y="67"/>
                  </a:cubicBezTo>
                  <a:cubicBezTo>
                    <a:pt x="243" y="98"/>
                    <a:pt x="199" y="137"/>
                    <a:pt x="160" y="190"/>
                  </a:cubicBezTo>
                  <a:cubicBezTo>
                    <a:pt x="123" y="237"/>
                    <a:pt x="84" y="293"/>
                    <a:pt x="59" y="360"/>
                  </a:cubicBezTo>
                  <a:cubicBezTo>
                    <a:pt x="45" y="391"/>
                    <a:pt x="34" y="421"/>
                    <a:pt x="29" y="458"/>
                  </a:cubicBezTo>
                  <a:cubicBezTo>
                    <a:pt x="17" y="488"/>
                    <a:pt x="9" y="519"/>
                    <a:pt x="6" y="553"/>
                  </a:cubicBezTo>
                  <a:cubicBezTo>
                    <a:pt x="1" y="614"/>
                    <a:pt x="1" y="673"/>
                    <a:pt x="15" y="734"/>
                  </a:cubicBezTo>
                  <a:cubicBezTo>
                    <a:pt x="40" y="846"/>
                    <a:pt x="93" y="935"/>
                    <a:pt x="185" y="979"/>
                  </a:cubicBezTo>
                  <a:cubicBezTo>
                    <a:pt x="222" y="997"/>
                    <a:pt x="263" y="1006"/>
                    <a:pt x="304" y="1006"/>
                  </a:cubicBezTo>
                  <a:cubicBezTo>
                    <a:pt x="366" y="1006"/>
                    <a:pt x="431" y="986"/>
                    <a:pt x="492" y="949"/>
                  </a:cubicBezTo>
                  <a:cubicBezTo>
                    <a:pt x="542" y="918"/>
                    <a:pt x="589" y="879"/>
                    <a:pt x="631" y="829"/>
                  </a:cubicBezTo>
                  <a:cubicBezTo>
                    <a:pt x="651" y="804"/>
                    <a:pt x="673" y="776"/>
                    <a:pt x="690" y="745"/>
                  </a:cubicBezTo>
                  <a:cubicBezTo>
                    <a:pt x="709" y="712"/>
                    <a:pt x="726" y="681"/>
                    <a:pt x="740" y="645"/>
                  </a:cubicBezTo>
                  <a:cubicBezTo>
                    <a:pt x="768" y="580"/>
                    <a:pt x="785" y="511"/>
                    <a:pt x="793" y="444"/>
                  </a:cubicBezTo>
                  <a:cubicBezTo>
                    <a:pt x="799" y="377"/>
                    <a:pt x="796" y="315"/>
                    <a:pt x="779" y="254"/>
                  </a:cubicBezTo>
                  <a:cubicBezTo>
                    <a:pt x="751" y="140"/>
                    <a:pt x="687" y="53"/>
                    <a:pt x="589" y="17"/>
                  </a:cubicBezTo>
                  <a:cubicBezTo>
                    <a:pt x="559" y="6"/>
                    <a:pt x="527" y="1"/>
                    <a:pt x="494"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10"/>
            <p:cNvSpPr/>
            <p:nvPr/>
          </p:nvSpPr>
          <p:spPr>
            <a:xfrm>
              <a:off x="1133500" y="3903050"/>
              <a:ext cx="20800" cy="24475"/>
            </a:xfrm>
            <a:custGeom>
              <a:avLst/>
              <a:gdLst/>
              <a:ahLst/>
              <a:cxnLst/>
              <a:rect l="l" t="t" r="r" b="b"/>
              <a:pathLst>
                <a:path w="832" h="979" extrusionOk="0">
                  <a:moveTo>
                    <a:pt x="499" y="124"/>
                  </a:moveTo>
                  <a:cubicBezTo>
                    <a:pt x="534" y="124"/>
                    <a:pt x="568" y="131"/>
                    <a:pt x="597" y="146"/>
                  </a:cubicBezTo>
                  <a:cubicBezTo>
                    <a:pt x="664" y="182"/>
                    <a:pt x="706" y="255"/>
                    <a:pt x="717" y="338"/>
                  </a:cubicBezTo>
                  <a:cubicBezTo>
                    <a:pt x="726" y="383"/>
                    <a:pt x="720" y="431"/>
                    <a:pt x="706" y="478"/>
                  </a:cubicBezTo>
                  <a:cubicBezTo>
                    <a:pt x="692" y="523"/>
                    <a:pt x="675" y="576"/>
                    <a:pt x="648" y="620"/>
                  </a:cubicBezTo>
                  <a:cubicBezTo>
                    <a:pt x="620" y="665"/>
                    <a:pt x="589" y="710"/>
                    <a:pt x="553" y="743"/>
                  </a:cubicBezTo>
                  <a:cubicBezTo>
                    <a:pt x="519" y="776"/>
                    <a:pt x="477" y="802"/>
                    <a:pt x="438" y="824"/>
                  </a:cubicBezTo>
                  <a:cubicBezTo>
                    <a:pt x="398" y="840"/>
                    <a:pt x="359" y="848"/>
                    <a:pt x="321" y="848"/>
                  </a:cubicBezTo>
                  <a:cubicBezTo>
                    <a:pt x="281" y="848"/>
                    <a:pt x="244" y="839"/>
                    <a:pt x="212" y="818"/>
                  </a:cubicBezTo>
                  <a:cubicBezTo>
                    <a:pt x="145" y="782"/>
                    <a:pt x="109" y="707"/>
                    <a:pt x="104" y="620"/>
                  </a:cubicBezTo>
                  <a:cubicBezTo>
                    <a:pt x="101" y="587"/>
                    <a:pt x="104" y="537"/>
                    <a:pt x="115" y="492"/>
                  </a:cubicBezTo>
                  <a:cubicBezTo>
                    <a:pt x="123" y="445"/>
                    <a:pt x="143" y="397"/>
                    <a:pt x="171" y="352"/>
                  </a:cubicBezTo>
                  <a:cubicBezTo>
                    <a:pt x="198" y="305"/>
                    <a:pt x="226" y="266"/>
                    <a:pt x="263" y="232"/>
                  </a:cubicBezTo>
                  <a:cubicBezTo>
                    <a:pt x="299" y="199"/>
                    <a:pt x="332" y="174"/>
                    <a:pt x="371" y="152"/>
                  </a:cubicBezTo>
                  <a:cubicBezTo>
                    <a:pt x="414" y="133"/>
                    <a:pt x="458" y="124"/>
                    <a:pt x="499" y="124"/>
                  </a:cubicBezTo>
                  <a:close/>
                  <a:moveTo>
                    <a:pt x="533" y="0"/>
                  </a:moveTo>
                  <a:cubicBezTo>
                    <a:pt x="477" y="0"/>
                    <a:pt x="419" y="16"/>
                    <a:pt x="363" y="46"/>
                  </a:cubicBezTo>
                  <a:cubicBezTo>
                    <a:pt x="257" y="93"/>
                    <a:pt x="162" y="185"/>
                    <a:pt x="92" y="305"/>
                  </a:cubicBezTo>
                  <a:cubicBezTo>
                    <a:pt x="59" y="366"/>
                    <a:pt x="34" y="428"/>
                    <a:pt x="20" y="492"/>
                  </a:cubicBezTo>
                  <a:cubicBezTo>
                    <a:pt x="6" y="551"/>
                    <a:pt x="0" y="615"/>
                    <a:pt x="3" y="670"/>
                  </a:cubicBezTo>
                  <a:cubicBezTo>
                    <a:pt x="9" y="785"/>
                    <a:pt x="53" y="883"/>
                    <a:pt x="143" y="936"/>
                  </a:cubicBezTo>
                  <a:cubicBezTo>
                    <a:pt x="187" y="964"/>
                    <a:pt x="237" y="978"/>
                    <a:pt x="290" y="978"/>
                  </a:cubicBezTo>
                  <a:cubicBezTo>
                    <a:pt x="341" y="978"/>
                    <a:pt x="394" y="966"/>
                    <a:pt x="447" y="941"/>
                  </a:cubicBezTo>
                  <a:cubicBezTo>
                    <a:pt x="497" y="916"/>
                    <a:pt x="553" y="883"/>
                    <a:pt x="603" y="838"/>
                  </a:cubicBezTo>
                  <a:cubicBezTo>
                    <a:pt x="650" y="790"/>
                    <a:pt x="698" y="735"/>
                    <a:pt x="731" y="670"/>
                  </a:cubicBezTo>
                  <a:cubicBezTo>
                    <a:pt x="809" y="545"/>
                    <a:pt x="832" y="405"/>
                    <a:pt x="821" y="288"/>
                  </a:cubicBezTo>
                  <a:cubicBezTo>
                    <a:pt x="807" y="174"/>
                    <a:pt x="751" y="76"/>
                    <a:pt x="662" y="32"/>
                  </a:cubicBezTo>
                  <a:cubicBezTo>
                    <a:pt x="622" y="11"/>
                    <a:pt x="578" y="0"/>
                    <a:pt x="533"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10"/>
            <p:cNvSpPr/>
            <p:nvPr/>
          </p:nvSpPr>
          <p:spPr>
            <a:xfrm>
              <a:off x="1112775" y="3934200"/>
              <a:ext cx="21575" cy="23575"/>
            </a:xfrm>
            <a:custGeom>
              <a:avLst/>
              <a:gdLst/>
              <a:ahLst/>
              <a:cxnLst/>
              <a:rect l="l" t="t" r="r" b="b"/>
              <a:pathLst>
                <a:path w="863" h="943" extrusionOk="0">
                  <a:moveTo>
                    <a:pt x="537" y="113"/>
                  </a:moveTo>
                  <a:cubicBezTo>
                    <a:pt x="583" y="113"/>
                    <a:pt x="626" y="126"/>
                    <a:pt x="665" y="153"/>
                  </a:cubicBezTo>
                  <a:cubicBezTo>
                    <a:pt x="726" y="197"/>
                    <a:pt x="760" y="270"/>
                    <a:pt x="760" y="359"/>
                  </a:cubicBezTo>
                  <a:cubicBezTo>
                    <a:pt x="751" y="448"/>
                    <a:pt x="721" y="549"/>
                    <a:pt x="654" y="632"/>
                  </a:cubicBezTo>
                  <a:cubicBezTo>
                    <a:pt x="566" y="755"/>
                    <a:pt x="439" y="823"/>
                    <a:pt x="329" y="823"/>
                  </a:cubicBezTo>
                  <a:cubicBezTo>
                    <a:pt x="278" y="823"/>
                    <a:pt x="231" y="808"/>
                    <a:pt x="193" y="778"/>
                  </a:cubicBezTo>
                  <a:cubicBezTo>
                    <a:pt x="76" y="680"/>
                    <a:pt x="84" y="471"/>
                    <a:pt x="210" y="303"/>
                  </a:cubicBezTo>
                  <a:cubicBezTo>
                    <a:pt x="274" y="220"/>
                    <a:pt x="355" y="158"/>
                    <a:pt x="439" y="130"/>
                  </a:cubicBezTo>
                  <a:cubicBezTo>
                    <a:pt x="473" y="119"/>
                    <a:pt x="505" y="113"/>
                    <a:pt x="537" y="113"/>
                  </a:cubicBezTo>
                  <a:close/>
                  <a:moveTo>
                    <a:pt x="574" y="0"/>
                  </a:moveTo>
                  <a:cubicBezTo>
                    <a:pt x="530" y="0"/>
                    <a:pt x="484" y="9"/>
                    <a:pt x="439" y="24"/>
                  </a:cubicBezTo>
                  <a:cubicBezTo>
                    <a:pt x="383" y="41"/>
                    <a:pt x="330" y="69"/>
                    <a:pt x="277" y="111"/>
                  </a:cubicBezTo>
                  <a:cubicBezTo>
                    <a:pt x="249" y="130"/>
                    <a:pt x="230" y="153"/>
                    <a:pt x="207" y="172"/>
                  </a:cubicBezTo>
                  <a:cubicBezTo>
                    <a:pt x="182" y="197"/>
                    <a:pt x="163" y="222"/>
                    <a:pt x="140" y="250"/>
                  </a:cubicBezTo>
                  <a:cubicBezTo>
                    <a:pt x="98" y="306"/>
                    <a:pt x="68" y="365"/>
                    <a:pt x="48" y="423"/>
                  </a:cubicBezTo>
                  <a:cubicBezTo>
                    <a:pt x="23" y="485"/>
                    <a:pt x="12" y="543"/>
                    <a:pt x="9" y="599"/>
                  </a:cubicBezTo>
                  <a:cubicBezTo>
                    <a:pt x="1" y="713"/>
                    <a:pt x="40" y="814"/>
                    <a:pt x="118" y="881"/>
                  </a:cubicBezTo>
                  <a:cubicBezTo>
                    <a:pt x="168" y="922"/>
                    <a:pt x="230" y="942"/>
                    <a:pt x="298" y="942"/>
                  </a:cubicBezTo>
                  <a:cubicBezTo>
                    <a:pt x="336" y="942"/>
                    <a:pt x="376" y="936"/>
                    <a:pt x="416" y="923"/>
                  </a:cubicBezTo>
                  <a:cubicBezTo>
                    <a:pt x="472" y="906"/>
                    <a:pt x="528" y="878"/>
                    <a:pt x="584" y="839"/>
                  </a:cubicBezTo>
                  <a:cubicBezTo>
                    <a:pt x="637" y="800"/>
                    <a:pt x="690" y="750"/>
                    <a:pt x="734" y="694"/>
                  </a:cubicBezTo>
                  <a:cubicBezTo>
                    <a:pt x="748" y="660"/>
                    <a:pt x="768" y="632"/>
                    <a:pt x="788" y="602"/>
                  </a:cubicBezTo>
                  <a:cubicBezTo>
                    <a:pt x="804" y="571"/>
                    <a:pt x="813" y="540"/>
                    <a:pt x="829" y="507"/>
                  </a:cubicBezTo>
                  <a:cubicBezTo>
                    <a:pt x="849" y="446"/>
                    <a:pt x="863" y="381"/>
                    <a:pt x="863" y="323"/>
                  </a:cubicBezTo>
                  <a:cubicBezTo>
                    <a:pt x="863" y="206"/>
                    <a:pt x="818" y="102"/>
                    <a:pt x="737" y="47"/>
                  </a:cubicBezTo>
                  <a:cubicBezTo>
                    <a:pt x="688" y="15"/>
                    <a:pt x="633" y="0"/>
                    <a:pt x="57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10"/>
            <p:cNvSpPr/>
            <p:nvPr/>
          </p:nvSpPr>
          <p:spPr>
            <a:xfrm>
              <a:off x="1088300" y="3962675"/>
              <a:ext cx="22975" cy="22700"/>
            </a:xfrm>
            <a:custGeom>
              <a:avLst/>
              <a:gdLst/>
              <a:ahLst/>
              <a:cxnLst/>
              <a:rect l="l" t="t" r="r" b="b"/>
              <a:pathLst>
                <a:path w="919" h="908" extrusionOk="0">
                  <a:moveTo>
                    <a:pt x="577" y="118"/>
                  </a:moveTo>
                  <a:cubicBezTo>
                    <a:pt x="634" y="118"/>
                    <a:pt x="686" y="136"/>
                    <a:pt x="726" y="171"/>
                  </a:cubicBezTo>
                  <a:cubicBezTo>
                    <a:pt x="782" y="224"/>
                    <a:pt x="807" y="300"/>
                    <a:pt x="793" y="386"/>
                  </a:cubicBezTo>
                  <a:cubicBezTo>
                    <a:pt x="779" y="475"/>
                    <a:pt x="737" y="568"/>
                    <a:pt x="659" y="648"/>
                  </a:cubicBezTo>
                  <a:cubicBezTo>
                    <a:pt x="568" y="743"/>
                    <a:pt x="451" y="793"/>
                    <a:pt x="349" y="793"/>
                  </a:cubicBezTo>
                  <a:cubicBezTo>
                    <a:pt x="285" y="793"/>
                    <a:pt x="227" y="773"/>
                    <a:pt x="185" y="732"/>
                  </a:cubicBezTo>
                  <a:cubicBezTo>
                    <a:pt x="79" y="621"/>
                    <a:pt x="115" y="414"/>
                    <a:pt x="263" y="266"/>
                  </a:cubicBezTo>
                  <a:cubicBezTo>
                    <a:pt x="338" y="188"/>
                    <a:pt x="422" y="141"/>
                    <a:pt x="506" y="127"/>
                  </a:cubicBezTo>
                  <a:cubicBezTo>
                    <a:pt x="530" y="121"/>
                    <a:pt x="554" y="118"/>
                    <a:pt x="577" y="118"/>
                  </a:cubicBezTo>
                  <a:close/>
                  <a:moveTo>
                    <a:pt x="609" y="0"/>
                  </a:moveTo>
                  <a:cubicBezTo>
                    <a:pt x="579" y="0"/>
                    <a:pt x="549" y="3"/>
                    <a:pt x="519" y="10"/>
                  </a:cubicBezTo>
                  <a:cubicBezTo>
                    <a:pt x="464" y="24"/>
                    <a:pt x="408" y="46"/>
                    <a:pt x="352" y="77"/>
                  </a:cubicBezTo>
                  <a:cubicBezTo>
                    <a:pt x="296" y="107"/>
                    <a:pt x="246" y="155"/>
                    <a:pt x="196" y="199"/>
                  </a:cubicBezTo>
                  <a:cubicBezTo>
                    <a:pt x="148" y="247"/>
                    <a:pt x="109" y="302"/>
                    <a:pt x="79" y="358"/>
                  </a:cubicBezTo>
                  <a:cubicBezTo>
                    <a:pt x="51" y="411"/>
                    <a:pt x="28" y="470"/>
                    <a:pt x="17" y="526"/>
                  </a:cubicBezTo>
                  <a:cubicBezTo>
                    <a:pt x="1" y="643"/>
                    <a:pt x="26" y="746"/>
                    <a:pt x="95" y="819"/>
                  </a:cubicBezTo>
                  <a:cubicBezTo>
                    <a:pt x="149" y="879"/>
                    <a:pt x="222" y="907"/>
                    <a:pt x="306" y="907"/>
                  </a:cubicBezTo>
                  <a:cubicBezTo>
                    <a:pt x="332" y="907"/>
                    <a:pt x="358" y="905"/>
                    <a:pt x="386" y="900"/>
                  </a:cubicBezTo>
                  <a:cubicBezTo>
                    <a:pt x="444" y="888"/>
                    <a:pt x="503" y="869"/>
                    <a:pt x="559" y="838"/>
                  </a:cubicBezTo>
                  <a:cubicBezTo>
                    <a:pt x="617" y="805"/>
                    <a:pt x="678" y="760"/>
                    <a:pt x="726" y="707"/>
                  </a:cubicBezTo>
                  <a:cubicBezTo>
                    <a:pt x="779" y="651"/>
                    <a:pt x="818" y="595"/>
                    <a:pt x="849" y="534"/>
                  </a:cubicBezTo>
                  <a:cubicBezTo>
                    <a:pt x="877" y="475"/>
                    <a:pt x="896" y="414"/>
                    <a:pt x="904" y="355"/>
                  </a:cubicBezTo>
                  <a:cubicBezTo>
                    <a:pt x="918" y="241"/>
                    <a:pt x="888" y="135"/>
                    <a:pt x="812" y="71"/>
                  </a:cubicBezTo>
                  <a:cubicBezTo>
                    <a:pt x="758" y="22"/>
                    <a:pt x="686" y="0"/>
                    <a:pt x="60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10"/>
            <p:cNvSpPr/>
            <p:nvPr/>
          </p:nvSpPr>
          <p:spPr>
            <a:xfrm>
              <a:off x="1060950" y="3988100"/>
              <a:ext cx="23900" cy="21850"/>
            </a:xfrm>
            <a:custGeom>
              <a:avLst/>
              <a:gdLst/>
              <a:ahLst/>
              <a:cxnLst/>
              <a:rect l="l" t="t" r="r" b="b"/>
              <a:pathLst>
                <a:path w="956" h="874" extrusionOk="0">
                  <a:moveTo>
                    <a:pt x="585" y="108"/>
                  </a:moveTo>
                  <a:cubicBezTo>
                    <a:pt x="662" y="108"/>
                    <a:pt x="731" y="133"/>
                    <a:pt x="774" y="184"/>
                  </a:cubicBezTo>
                  <a:cubicBezTo>
                    <a:pt x="824" y="240"/>
                    <a:pt x="838" y="318"/>
                    <a:pt x="813" y="407"/>
                  </a:cubicBezTo>
                  <a:cubicBezTo>
                    <a:pt x="788" y="491"/>
                    <a:pt x="735" y="580"/>
                    <a:pt x="648" y="650"/>
                  </a:cubicBezTo>
                  <a:cubicBezTo>
                    <a:pt x="559" y="723"/>
                    <a:pt x="456" y="760"/>
                    <a:pt x="364" y="760"/>
                  </a:cubicBezTo>
                  <a:cubicBezTo>
                    <a:pt x="285" y="760"/>
                    <a:pt x="215" y="732"/>
                    <a:pt x="171" y="675"/>
                  </a:cubicBezTo>
                  <a:cubicBezTo>
                    <a:pt x="79" y="555"/>
                    <a:pt x="140" y="354"/>
                    <a:pt x="302" y="220"/>
                  </a:cubicBezTo>
                  <a:cubicBezTo>
                    <a:pt x="386" y="156"/>
                    <a:pt x="478" y="117"/>
                    <a:pt x="562" y="108"/>
                  </a:cubicBezTo>
                  <a:cubicBezTo>
                    <a:pt x="570" y="108"/>
                    <a:pt x="577" y="108"/>
                    <a:pt x="585" y="108"/>
                  </a:cubicBezTo>
                  <a:close/>
                  <a:moveTo>
                    <a:pt x="634" y="0"/>
                  </a:moveTo>
                  <a:cubicBezTo>
                    <a:pt x="619" y="0"/>
                    <a:pt x="603" y="1"/>
                    <a:pt x="587" y="2"/>
                  </a:cubicBezTo>
                  <a:cubicBezTo>
                    <a:pt x="531" y="8"/>
                    <a:pt x="470" y="22"/>
                    <a:pt x="411" y="47"/>
                  </a:cubicBezTo>
                  <a:cubicBezTo>
                    <a:pt x="352" y="72"/>
                    <a:pt x="297" y="106"/>
                    <a:pt x="241" y="150"/>
                  </a:cubicBezTo>
                  <a:cubicBezTo>
                    <a:pt x="188" y="198"/>
                    <a:pt x="140" y="245"/>
                    <a:pt x="107" y="298"/>
                  </a:cubicBezTo>
                  <a:cubicBezTo>
                    <a:pt x="73" y="351"/>
                    <a:pt x="46" y="401"/>
                    <a:pt x="29" y="457"/>
                  </a:cubicBezTo>
                  <a:cubicBezTo>
                    <a:pt x="1" y="566"/>
                    <a:pt x="7" y="675"/>
                    <a:pt x="65" y="758"/>
                  </a:cubicBezTo>
                  <a:cubicBezTo>
                    <a:pt x="124" y="839"/>
                    <a:pt x="222" y="873"/>
                    <a:pt x="331" y="873"/>
                  </a:cubicBezTo>
                  <a:cubicBezTo>
                    <a:pt x="335" y="873"/>
                    <a:pt x="340" y="873"/>
                    <a:pt x="344" y="873"/>
                  </a:cubicBezTo>
                  <a:cubicBezTo>
                    <a:pt x="405" y="862"/>
                    <a:pt x="467" y="848"/>
                    <a:pt x="531" y="828"/>
                  </a:cubicBezTo>
                  <a:cubicBezTo>
                    <a:pt x="592" y="800"/>
                    <a:pt x="651" y="764"/>
                    <a:pt x="707" y="719"/>
                  </a:cubicBezTo>
                  <a:cubicBezTo>
                    <a:pt x="768" y="675"/>
                    <a:pt x="813" y="622"/>
                    <a:pt x="852" y="566"/>
                  </a:cubicBezTo>
                  <a:cubicBezTo>
                    <a:pt x="885" y="510"/>
                    <a:pt x="913" y="452"/>
                    <a:pt x="927" y="396"/>
                  </a:cubicBezTo>
                  <a:cubicBezTo>
                    <a:pt x="955" y="284"/>
                    <a:pt x="938" y="173"/>
                    <a:pt x="871" y="95"/>
                  </a:cubicBezTo>
                  <a:cubicBezTo>
                    <a:pt x="814" y="30"/>
                    <a:pt x="730" y="0"/>
                    <a:pt x="63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10"/>
            <p:cNvSpPr/>
            <p:nvPr/>
          </p:nvSpPr>
          <p:spPr>
            <a:xfrm>
              <a:off x="1030750" y="4009825"/>
              <a:ext cx="24800" cy="20950"/>
            </a:xfrm>
            <a:custGeom>
              <a:avLst/>
              <a:gdLst/>
              <a:ahLst/>
              <a:cxnLst/>
              <a:rect l="l" t="t" r="r" b="b"/>
              <a:pathLst>
                <a:path w="992" h="838" extrusionOk="0">
                  <a:moveTo>
                    <a:pt x="593" y="109"/>
                  </a:moveTo>
                  <a:cubicBezTo>
                    <a:pt x="600" y="109"/>
                    <a:pt x="607" y="109"/>
                    <a:pt x="615" y="110"/>
                  </a:cubicBezTo>
                  <a:cubicBezTo>
                    <a:pt x="701" y="113"/>
                    <a:pt x="777" y="146"/>
                    <a:pt x="816" y="210"/>
                  </a:cubicBezTo>
                  <a:cubicBezTo>
                    <a:pt x="860" y="272"/>
                    <a:pt x="863" y="353"/>
                    <a:pt x="830" y="436"/>
                  </a:cubicBezTo>
                  <a:cubicBezTo>
                    <a:pt x="799" y="520"/>
                    <a:pt x="735" y="601"/>
                    <a:pt x="640" y="657"/>
                  </a:cubicBezTo>
                  <a:cubicBezTo>
                    <a:pt x="557" y="710"/>
                    <a:pt x="466" y="735"/>
                    <a:pt x="384" y="735"/>
                  </a:cubicBezTo>
                  <a:cubicBezTo>
                    <a:pt x="285" y="735"/>
                    <a:pt x="200" y="698"/>
                    <a:pt x="157" y="626"/>
                  </a:cubicBezTo>
                  <a:cubicBezTo>
                    <a:pt x="82" y="492"/>
                    <a:pt x="168" y="300"/>
                    <a:pt x="344" y="188"/>
                  </a:cubicBezTo>
                  <a:cubicBezTo>
                    <a:pt x="426" y="137"/>
                    <a:pt x="512" y="109"/>
                    <a:pt x="593" y="109"/>
                  </a:cubicBezTo>
                  <a:close/>
                  <a:moveTo>
                    <a:pt x="638" y="1"/>
                  </a:moveTo>
                  <a:cubicBezTo>
                    <a:pt x="588" y="1"/>
                    <a:pt x="535" y="9"/>
                    <a:pt x="481" y="26"/>
                  </a:cubicBezTo>
                  <a:cubicBezTo>
                    <a:pt x="450" y="32"/>
                    <a:pt x="422" y="46"/>
                    <a:pt x="392" y="60"/>
                  </a:cubicBezTo>
                  <a:cubicBezTo>
                    <a:pt x="361" y="74"/>
                    <a:pt x="333" y="88"/>
                    <a:pt x="299" y="104"/>
                  </a:cubicBezTo>
                  <a:cubicBezTo>
                    <a:pt x="241" y="141"/>
                    <a:pt x="193" y="188"/>
                    <a:pt x="152" y="235"/>
                  </a:cubicBezTo>
                  <a:cubicBezTo>
                    <a:pt x="110" y="280"/>
                    <a:pt x="74" y="333"/>
                    <a:pt x="54" y="383"/>
                  </a:cubicBezTo>
                  <a:cubicBezTo>
                    <a:pt x="4" y="492"/>
                    <a:pt x="1" y="601"/>
                    <a:pt x="48" y="687"/>
                  </a:cubicBezTo>
                  <a:cubicBezTo>
                    <a:pt x="99" y="774"/>
                    <a:pt x="196" y="827"/>
                    <a:pt x="316" y="835"/>
                  </a:cubicBezTo>
                  <a:cubicBezTo>
                    <a:pt x="330" y="837"/>
                    <a:pt x="344" y="837"/>
                    <a:pt x="358" y="837"/>
                  </a:cubicBezTo>
                  <a:cubicBezTo>
                    <a:pt x="402" y="837"/>
                    <a:pt x="450" y="830"/>
                    <a:pt x="500" y="816"/>
                  </a:cubicBezTo>
                  <a:cubicBezTo>
                    <a:pt x="567" y="799"/>
                    <a:pt x="629" y="771"/>
                    <a:pt x="693" y="729"/>
                  </a:cubicBezTo>
                  <a:cubicBezTo>
                    <a:pt x="724" y="710"/>
                    <a:pt x="751" y="687"/>
                    <a:pt x="779" y="668"/>
                  </a:cubicBezTo>
                  <a:cubicBezTo>
                    <a:pt x="807" y="643"/>
                    <a:pt x="832" y="620"/>
                    <a:pt x="852" y="593"/>
                  </a:cubicBezTo>
                  <a:cubicBezTo>
                    <a:pt x="894" y="542"/>
                    <a:pt x="930" y="489"/>
                    <a:pt x="950" y="433"/>
                  </a:cubicBezTo>
                  <a:cubicBezTo>
                    <a:pt x="991" y="325"/>
                    <a:pt x="989" y="213"/>
                    <a:pt x="930" y="129"/>
                  </a:cubicBezTo>
                  <a:cubicBezTo>
                    <a:pt x="874" y="46"/>
                    <a:pt x="771" y="4"/>
                    <a:pt x="659" y="1"/>
                  </a:cubicBezTo>
                  <a:cubicBezTo>
                    <a:pt x="652" y="1"/>
                    <a:pt x="645" y="1"/>
                    <a:pt x="638"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10"/>
            <p:cNvSpPr/>
            <p:nvPr/>
          </p:nvSpPr>
          <p:spPr>
            <a:xfrm>
              <a:off x="998050" y="4028125"/>
              <a:ext cx="25700" cy="20075"/>
            </a:xfrm>
            <a:custGeom>
              <a:avLst/>
              <a:gdLst/>
              <a:ahLst/>
              <a:cxnLst/>
              <a:rect l="l" t="t" r="r" b="b"/>
              <a:pathLst>
                <a:path w="1028" h="803" extrusionOk="0">
                  <a:moveTo>
                    <a:pt x="614" y="104"/>
                  </a:moveTo>
                  <a:cubicBezTo>
                    <a:pt x="636" y="104"/>
                    <a:pt x="658" y="105"/>
                    <a:pt x="678" y="109"/>
                  </a:cubicBezTo>
                  <a:cubicBezTo>
                    <a:pt x="765" y="123"/>
                    <a:pt x="835" y="165"/>
                    <a:pt x="865" y="232"/>
                  </a:cubicBezTo>
                  <a:cubicBezTo>
                    <a:pt x="902" y="299"/>
                    <a:pt x="893" y="377"/>
                    <a:pt x="851" y="458"/>
                  </a:cubicBezTo>
                  <a:cubicBezTo>
                    <a:pt x="810" y="538"/>
                    <a:pt x="734" y="611"/>
                    <a:pt x="637" y="653"/>
                  </a:cubicBezTo>
                  <a:cubicBezTo>
                    <a:pt x="563" y="686"/>
                    <a:pt x="487" y="705"/>
                    <a:pt x="418" y="705"/>
                  </a:cubicBezTo>
                  <a:cubicBezTo>
                    <a:pt x="393" y="705"/>
                    <a:pt x="369" y="703"/>
                    <a:pt x="347" y="697"/>
                  </a:cubicBezTo>
                  <a:cubicBezTo>
                    <a:pt x="260" y="678"/>
                    <a:pt x="190" y="633"/>
                    <a:pt x="162" y="566"/>
                  </a:cubicBezTo>
                  <a:cubicBezTo>
                    <a:pt x="132" y="494"/>
                    <a:pt x="140" y="413"/>
                    <a:pt x="187" y="340"/>
                  </a:cubicBezTo>
                  <a:cubicBezTo>
                    <a:pt x="229" y="271"/>
                    <a:pt x="302" y="201"/>
                    <a:pt x="400" y="153"/>
                  </a:cubicBezTo>
                  <a:cubicBezTo>
                    <a:pt x="471" y="120"/>
                    <a:pt x="546" y="104"/>
                    <a:pt x="614" y="104"/>
                  </a:cubicBezTo>
                  <a:close/>
                  <a:moveTo>
                    <a:pt x="644" y="0"/>
                  </a:moveTo>
                  <a:cubicBezTo>
                    <a:pt x="613" y="0"/>
                    <a:pt x="581" y="4"/>
                    <a:pt x="550" y="11"/>
                  </a:cubicBezTo>
                  <a:cubicBezTo>
                    <a:pt x="517" y="20"/>
                    <a:pt x="486" y="25"/>
                    <a:pt x="455" y="36"/>
                  </a:cubicBezTo>
                  <a:cubicBezTo>
                    <a:pt x="419" y="47"/>
                    <a:pt x="391" y="56"/>
                    <a:pt x="358" y="70"/>
                  </a:cubicBezTo>
                  <a:cubicBezTo>
                    <a:pt x="294" y="103"/>
                    <a:pt x="238" y="139"/>
                    <a:pt x="190" y="181"/>
                  </a:cubicBezTo>
                  <a:cubicBezTo>
                    <a:pt x="140" y="223"/>
                    <a:pt x="104" y="273"/>
                    <a:pt x="76" y="318"/>
                  </a:cubicBezTo>
                  <a:cubicBezTo>
                    <a:pt x="20" y="416"/>
                    <a:pt x="1" y="522"/>
                    <a:pt x="40" y="619"/>
                  </a:cubicBezTo>
                  <a:cubicBezTo>
                    <a:pt x="79" y="706"/>
                    <a:pt x="174" y="767"/>
                    <a:pt x="285" y="792"/>
                  </a:cubicBezTo>
                  <a:cubicBezTo>
                    <a:pt x="316" y="799"/>
                    <a:pt x="350" y="802"/>
                    <a:pt x="386" y="802"/>
                  </a:cubicBezTo>
                  <a:cubicBezTo>
                    <a:pt x="414" y="802"/>
                    <a:pt x="443" y="800"/>
                    <a:pt x="472" y="795"/>
                  </a:cubicBezTo>
                  <a:cubicBezTo>
                    <a:pt x="539" y="787"/>
                    <a:pt x="603" y="764"/>
                    <a:pt x="670" y="734"/>
                  </a:cubicBezTo>
                  <a:cubicBezTo>
                    <a:pt x="706" y="717"/>
                    <a:pt x="734" y="697"/>
                    <a:pt x="765" y="681"/>
                  </a:cubicBezTo>
                  <a:cubicBezTo>
                    <a:pt x="796" y="664"/>
                    <a:pt x="821" y="639"/>
                    <a:pt x="849" y="619"/>
                  </a:cubicBezTo>
                  <a:cubicBezTo>
                    <a:pt x="893" y="572"/>
                    <a:pt x="935" y="524"/>
                    <a:pt x="963" y="471"/>
                  </a:cubicBezTo>
                  <a:cubicBezTo>
                    <a:pt x="1016" y="368"/>
                    <a:pt x="1027" y="259"/>
                    <a:pt x="983" y="167"/>
                  </a:cubicBezTo>
                  <a:cubicBezTo>
                    <a:pt x="932" y="78"/>
                    <a:pt x="843" y="25"/>
                    <a:pt x="726" y="8"/>
                  </a:cubicBezTo>
                  <a:cubicBezTo>
                    <a:pt x="700" y="3"/>
                    <a:pt x="672" y="0"/>
                    <a:pt x="644"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10"/>
            <p:cNvSpPr/>
            <p:nvPr/>
          </p:nvSpPr>
          <p:spPr>
            <a:xfrm>
              <a:off x="963725" y="4042175"/>
              <a:ext cx="26250" cy="19375"/>
            </a:xfrm>
            <a:custGeom>
              <a:avLst/>
              <a:gdLst/>
              <a:ahLst/>
              <a:cxnLst/>
              <a:rect l="l" t="t" r="r" b="b"/>
              <a:pathLst>
                <a:path w="1050" h="775" extrusionOk="0">
                  <a:moveTo>
                    <a:pt x="605" y="99"/>
                  </a:moveTo>
                  <a:cubicBezTo>
                    <a:pt x="644" y="99"/>
                    <a:pt x="682" y="104"/>
                    <a:pt x="718" y="113"/>
                  </a:cubicBezTo>
                  <a:cubicBezTo>
                    <a:pt x="802" y="135"/>
                    <a:pt x="866" y="188"/>
                    <a:pt x="894" y="258"/>
                  </a:cubicBezTo>
                  <a:cubicBezTo>
                    <a:pt x="922" y="328"/>
                    <a:pt x="905" y="409"/>
                    <a:pt x="852" y="479"/>
                  </a:cubicBezTo>
                  <a:cubicBezTo>
                    <a:pt x="799" y="548"/>
                    <a:pt x="718" y="610"/>
                    <a:pt x="612" y="649"/>
                  </a:cubicBezTo>
                  <a:cubicBezTo>
                    <a:pt x="559" y="666"/>
                    <a:pt x="506" y="677"/>
                    <a:pt x="459" y="677"/>
                  </a:cubicBezTo>
                  <a:cubicBezTo>
                    <a:pt x="408" y="677"/>
                    <a:pt x="361" y="671"/>
                    <a:pt x="319" y="657"/>
                  </a:cubicBezTo>
                  <a:cubicBezTo>
                    <a:pt x="235" y="629"/>
                    <a:pt x="174" y="576"/>
                    <a:pt x="152" y="498"/>
                  </a:cubicBezTo>
                  <a:cubicBezTo>
                    <a:pt x="132" y="434"/>
                    <a:pt x="154" y="353"/>
                    <a:pt x="207" y="283"/>
                  </a:cubicBezTo>
                  <a:cubicBezTo>
                    <a:pt x="230" y="247"/>
                    <a:pt x="266" y="216"/>
                    <a:pt x="305" y="191"/>
                  </a:cubicBezTo>
                  <a:cubicBezTo>
                    <a:pt x="341" y="163"/>
                    <a:pt x="392" y="141"/>
                    <a:pt x="436" y="127"/>
                  </a:cubicBezTo>
                  <a:cubicBezTo>
                    <a:pt x="494" y="108"/>
                    <a:pt x="551" y="99"/>
                    <a:pt x="605" y="99"/>
                  </a:cubicBezTo>
                  <a:close/>
                  <a:moveTo>
                    <a:pt x="629" y="1"/>
                  </a:moveTo>
                  <a:cubicBezTo>
                    <a:pt x="559" y="1"/>
                    <a:pt x="484" y="13"/>
                    <a:pt x="408" y="38"/>
                  </a:cubicBezTo>
                  <a:cubicBezTo>
                    <a:pt x="341" y="60"/>
                    <a:pt x="283" y="91"/>
                    <a:pt x="230" y="127"/>
                  </a:cubicBezTo>
                  <a:cubicBezTo>
                    <a:pt x="177" y="161"/>
                    <a:pt x="132" y="202"/>
                    <a:pt x="101" y="247"/>
                  </a:cubicBezTo>
                  <a:cubicBezTo>
                    <a:pt x="32" y="342"/>
                    <a:pt x="1" y="442"/>
                    <a:pt x="32" y="540"/>
                  </a:cubicBezTo>
                  <a:cubicBezTo>
                    <a:pt x="57" y="638"/>
                    <a:pt x="140" y="713"/>
                    <a:pt x="252" y="746"/>
                  </a:cubicBezTo>
                  <a:cubicBezTo>
                    <a:pt x="308" y="763"/>
                    <a:pt x="369" y="774"/>
                    <a:pt x="436" y="774"/>
                  </a:cubicBezTo>
                  <a:cubicBezTo>
                    <a:pt x="503" y="774"/>
                    <a:pt x="573" y="760"/>
                    <a:pt x="643" y="735"/>
                  </a:cubicBezTo>
                  <a:cubicBezTo>
                    <a:pt x="782" y="691"/>
                    <a:pt x="894" y="604"/>
                    <a:pt x="963" y="509"/>
                  </a:cubicBezTo>
                  <a:cubicBezTo>
                    <a:pt x="1030" y="414"/>
                    <a:pt x="1050" y="308"/>
                    <a:pt x="1016" y="211"/>
                  </a:cubicBezTo>
                  <a:cubicBezTo>
                    <a:pt x="980" y="116"/>
                    <a:pt x="894" y="49"/>
                    <a:pt x="782" y="21"/>
                  </a:cubicBezTo>
                  <a:cubicBezTo>
                    <a:pt x="735" y="8"/>
                    <a:pt x="683" y="1"/>
                    <a:pt x="62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10"/>
            <p:cNvSpPr/>
            <p:nvPr/>
          </p:nvSpPr>
          <p:spPr>
            <a:xfrm>
              <a:off x="928225" y="4052025"/>
              <a:ext cx="26475" cy="18725"/>
            </a:xfrm>
            <a:custGeom>
              <a:avLst/>
              <a:gdLst/>
              <a:ahLst/>
              <a:cxnLst/>
              <a:rect l="l" t="t" r="r" b="b"/>
              <a:pathLst>
                <a:path w="1059" h="749" extrusionOk="0">
                  <a:moveTo>
                    <a:pt x="584" y="89"/>
                  </a:moveTo>
                  <a:cubicBezTo>
                    <a:pt x="595" y="89"/>
                    <a:pt x="606" y="90"/>
                    <a:pt x="618" y="90"/>
                  </a:cubicBezTo>
                  <a:cubicBezTo>
                    <a:pt x="662" y="93"/>
                    <a:pt x="710" y="104"/>
                    <a:pt x="751" y="121"/>
                  </a:cubicBezTo>
                  <a:cubicBezTo>
                    <a:pt x="830" y="154"/>
                    <a:pt x="885" y="213"/>
                    <a:pt x="908" y="285"/>
                  </a:cubicBezTo>
                  <a:cubicBezTo>
                    <a:pt x="924" y="364"/>
                    <a:pt x="897" y="436"/>
                    <a:pt x="841" y="503"/>
                  </a:cubicBezTo>
                  <a:cubicBezTo>
                    <a:pt x="810" y="534"/>
                    <a:pt x="777" y="564"/>
                    <a:pt x="732" y="590"/>
                  </a:cubicBezTo>
                  <a:cubicBezTo>
                    <a:pt x="690" y="615"/>
                    <a:pt x="640" y="631"/>
                    <a:pt x="587" y="643"/>
                  </a:cubicBezTo>
                  <a:cubicBezTo>
                    <a:pt x="549" y="649"/>
                    <a:pt x="509" y="653"/>
                    <a:pt x="472" y="653"/>
                  </a:cubicBezTo>
                  <a:cubicBezTo>
                    <a:pt x="458" y="653"/>
                    <a:pt x="444" y="652"/>
                    <a:pt x="431" y="651"/>
                  </a:cubicBezTo>
                  <a:cubicBezTo>
                    <a:pt x="380" y="648"/>
                    <a:pt x="336" y="634"/>
                    <a:pt x="297" y="617"/>
                  </a:cubicBezTo>
                  <a:cubicBezTo>
                    <a:pt x="219" y="581"/>
                    <a:pt x="166" y="523"/>
                    <a:pt x="152" y="450"/>
                  </a:cubicBezTo>
                  <a:cubicBezTo>
                    <a:pt x="129" y="369"/>
                    <a:pt x="163" y="294"/>
                    <a:pt x="221" y="235"/>
                  </a:cubicBezTo>
                  <a:cubicBezTo>
                    <a:pt x="252" y="202"/>
                    <a:pt x="288" y="179"/>
                    <a:pt x="330" y="154"/>
                  </a:cubicBezTo>
                  <a:cubicBezTo>
                    <a:pt x="372" y="129"/>
                    <a:pt x="419" y="112"/>
                    <a:pt x="470" y="101"/>
                  </a:cubicBezTo>
                  <a:cubicBezTo>
                    <a:pt x="508" y="93"/>
                    <a:pt x="546" y="89"/>
                    <a:pt x="584" y="89"/>
                  </a:cubicBezTo>
                  <a:close/>
                  <a:moveTo>
                    <a:pt x="608" y="0"/>
                  </a:moveTo>
                  <a:cubicBezTo>
                    <a:pt x="558" y="0"/>
                    <a:pt x="507" y="5"/>
                    <a:pt x="456" y="15"/>
                  </a:cubicBezTo>
                  <a:cubicBezTo>
                    <a:pt x="319" y="43"/>
                    <a:pt x="199" y="104"/>
                    <a:pt x="124" y="185"/>
                  </a:cubicBezTo>
                  <a:cubicBezTo>
                    <a:pt x="43" y="272"/>
                    <a:pt x="1" y="366"/>
                    <a:pt x="18" y="467"/>
                  </a:cubicBezTo>
                  <a:cubicBezTo>
                    <a:pt x="32" y="564"/>
                    <a:pt x="107" y="648"/>
                    <a:pt x="210" y="698"/>
                  </a:cubicBezTo>
                  <a:cubicBezTo>
                    <a:pt x="280" y="729"/>
                    <a:pt x="364" y="749"/>
                    <a:pt x="454" y="749"/>
                  </a:cubicBezTo>
                  <a:cubicBezTo>
                    <a:pt x="502" y="749"/>
                    <a:pt x="551" y="743"/>
                    <a:pt x="601" y="732"/>
                  </a:cubicBezTo>
                  <a:cubicBezTo>
                    <a:pt x="743" y="704"/>
                    <a:pt x="866" y="631"/>
                    <a:pt x="947" y="548"/>
                  </a:cubicBezTo>
                  <a:cubicBezTo>
                    <a:pt x="1028" y="464"/>
                    <a:pt x="1058" y="355"/>
                    <a:pt x="1036" y="258"/>
                  </a:cubicBezTo>
                  <a:cubicBezTo>
                    <a:pt x="1014" y="160"/>
                    <a:pt x="936" y="87"/>
                    <a:pt x="827" y="43"/>
                  </a:cubicBezTo>
                  <a:cubicBezTo>
                    <a:pt x="763" y="13"/>
                    <a:pt x="688" y="0"/>
                    <a:pt x="608"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10"/>
            <p:cNvSpPr/>
            <p:nvPr/>
          </p:nvSpPr>
          <p:spPr>
            <a:xfrm>
              <a:off x="893575" y="4058425"/>
              <a:ext cx="23050" cy="16200"/>
            </a:xfrm>
            <a:custGeom>
              <a:avLst/>
              <a:gdLst/>
              <a:ahLst/>
              <a:cxnLst/>
              <a:rect l="l" t="t" r="r" b="b"/>
              <a:pathLst>
                <a:path w="922" h="648" extrusionOk="0">
                  <a:moveTo>
                    <a:pt x="472" y="1"/>
                  </a:moveTo>
                  <a:cubicBezTo>
                    <a:pt x="459" y="1"/>
                    <a:pt x="446" y="1"/>
                    <a:pt x="433" y="2"/>
                  </a:cubicBezTo>
                  <a:cubicBezTo>
                    <a:pt x="372" y="7"/>
                    <a:pt x="313" y="21"/>
                    <a:pt x="260" y="41"/>
                  </a:cubicBezTo>
                  <a:cubicBezTo>
                    <a:pt x="210" y="63"/>
                    <a:pt x="162" y="85"/>
                    <a:pt x="126" y="119"/>
                  </a:cubicBezTo>
                  <a:cubicBezTo>
                    <a:pt x="48" y="180"/>
                    <a:pt x="0" y="261"/>
                    <a:pt x="6" y="350"/>
                  </a:cubicBezTo>
                  <a:cubicBezTo>
                    <a:pt x="9" y="442"/>
                    <a:pt x="62" y="518"/>
                    <a:pt x="148" y="573"/>
                  </a:cubicBezTo>
                  <a:cubicBezTo>
                    <a:pt x="196" y="601"/>
                    <a:pt x="243" y="624"/>
                    <a:pt x="302" y="635"/>
                  </a:cubicBezTo>
                  <a:cubicBezTo>
                    <a:pt x="337" y="644"/>
                    <a:pt x="375" y="648"/>
                    <a:pt x="413" y="648"/>
                  </a:cubicBezTo>
                  <a:cubicBezTo>
                    <a:pt x="437" y="648"/>
                    <a:pt x="460" y="646"/>
                    <a:pt x="483" y="643"/>
                  </a:cubicBezTo>
                  <a:cubicBezTo>
                    <a:pt x="614" y="635"/>
                    <a:pt x="726" y="585"/>
                    <a:pt x="801" y="518"/>
                  </a:cubicBezTo>
                  <a:cubicBezTo>
                    <a:pt x="882" y="454"/>
                    <a:pt x="921" y="364"/>
                    <a:pt x="910" y="278"/>
                  </a:cubicBezTo>
                  <a:cubicBezTo>
                    <a:pt x="899" y="188"/>
                    <a:pt x="840" y="119"/>
                    <a:pt x="754" y="66"/>
                  </a:cubicBezTo>
                  <a:cubicBezTo>
                    <a:pt x="674" y="21"/>
                    <a:pt x="577" y="1"/>
                    <a:pt x="47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10"/>
            <p:cNvSpPr/>
            <p:nvPr/>
          </p:nvSpPr>
          <p:spPr>
            <a:xfrm>
              <a:off x="856900" y="4059150"/>
              <a:ext cx="22950" cy="16100"/>
            </a:xfrm>
            <a:custGeom>
              <a:avLst/>
              <a:gdLst/>
              <a:ahLst/>
              <a:cxnLst/>
              <a:rect l="l" t="t" r="r" b="b"/>
              <a:pathLst>
                <a:path w="918" h="644" extrusionOk="0">
                  <a:moveTo>
                    <a:pt x="457" y="0"/>
                  </a:moveTo>
                  <a:cubicBezTo>
                    <a:pt x="401" y="0"/>
                    <a:pt x="349" y="10"/>
                    <a:pt x="301" y="20"/>
                  </a:cubicBezTo>
                  <a:cubicBezTo>
                    <a:pt x="248" y="34"/>
                    <a:pt x="198" y="51"/>
                    <a:pt x="156" y="79"/>
                  </a:cubicBezTo>
                  <a:cubicBezTo>
                    <a:pt x="73" y="129"/>
                    <a:pt x="17" y="207"/>
                    <a:pt x="8" y="299"/>
                  </a:cubicBezTo>
                  <a:cubicBezTo>
                    <a:pt x="0" y="385"/>
                    <a:pt x="47" y="469"/>
                    <a:pt x="126" y="531"/>
                  </a:cubicBezTo>
                  <a:cubicBezTo>
                    <a:pt x="165" y="564"/>
                    <a:pt x="215" y="589"/>
                    <a:pt x="271" y="611"/>
                  </a:cubicBezTo>
                  <a:cubicBezTo>
                    <a:pt x="326" y="628"/>
                    <a:pt x="385" y="639"/>
                    <a:pt x="452" y="642"/>
                  </a:cubicBezTo>
                  <a:cubicBezTo>
                    <a:pt x="464" y="643"/>
                    <a:pt x="477" y="643"/>
                    <a:pt x="489" y="643"/>
                  </a:cubicBezTo>
                  <a:cubicBezTo>
                    <a:pt x="603" y="643"/>
                    <a:pt x="708" y="609"/>
                    <a:pt x="784" y="556"/>
                  </a:cubicBezTo>
                  <a:cubicBezTo>
                    <a:pt x="870" y="500"/>
                    <a:pt x="918" y="419"/>
                    <a:pt x="918" y="330"/>
                  </a:cubicBezTo>
                  <a:cubicBezTo>
                    <a:pt x="915" y="246"/>
                    <a:pt x="868" y="162"/>
                    <a:pt x="787" y="104"/>
                  </a:cubicBezTo>
                  <a:cubicBezTo>
                    <a:pt x="706" y="42"/>
                    <a:pt x="597" y="9"/>
                    <a:pt x="477" y="0"/>
                  </a:cubicBezTo>
                  <a:cubicBezTo>
                    <a:pt x="470" y="0"/>
                    <a:pt x="464" y="0"/>
                    <a:pt x="45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10"/>
            <p:cNvSpPr/>
            <p:nvPr/>
          </p:nvSpPr>
          <p:spPr>
            <a:xfrm>
              <a:off x="1126725" y="3860925"/>
              <a:ext cx="19550" cy="23200"/>
            </a:xfrm>
            <a:custGeom>
              <a:avLst/>
              <a:gdLst/>
              <a:ahLst/>
              <a:cxnLst/>
              <a:rect l="l" t="t" r="r" b="b"/>
              <a:pathLst>
                <a:path w="782" h="928" extrusionOk="0">
                  <a:moveTo>
                    <a:pt x="448" y="117"/>
                  </a:moveTo>
                  <a:cubicBezTo>
                    <a:pt x="475" y="117"/>
                    <a:pt x="502" y="122"/>
                    <a:pt x="528" y="132"/>
                  </a:cubicBezTo>
                  <a:cubicBezTo>
                    <a:pt x="667" y="185"/>
                    <a:pt x="732" y="383"/>
                    <a:pt x="651" y="573"/>
                  </a:cubicBezTo>
                  <a:cubicBezTo>
                    <a:pt x="612" y="665"/>
                    <a:pt x="545" y="735"/>
                    <a:pt x="472" y="774"/>
                  </a:cubicBezTo>
                  <a:cubicBezTo>
                    <a:pt x="429" y="796"/>
                    <a:pt x="385" y="808"/>
                    <a:pt x="341" y="808"/>
                  </a:cubicBezTo>
                  <a:cubicBezTo>
                    <a:pt x="310" y="808"/>
                    <a:pt x="279" y="802"/>
                    <a:pt x="249" y="788"/>
                  </a:cubicBezTo>
                  <a:cubicBezTo>
                    <a:pt x="182" y="757"/>
                    <a:pt x="135" y="696"/>
                    <a:pt x="118" y="615"/>
                  </a:cubicBezTo>
                  <a:cubicBezTo>
                    <a:pt x="96" y="534"/>
                    <a:pt x="104" y="444"/>
                    <a:pt x="140" y="355"/>
                  </a:cubicBezTo>
                  <a:cubicBezTo>
                    <a:pt x="204" y="214"/>
                    <a:pt x="328" y="117"/>
                    <a:pt x="448" y="117"/>
                  </a:cubicBezTo>
                  <a:close/>
                  <a:moveTo>
                    <a:pt x="467" y="0"/>
                  </a:moveTo>
                  <a:cubicBezTo>
                    <a:pt x="402" y="0"/>
                    <a:pt x="337" y="20"/>
                    <a:pt x="277" y="57"/>
                  </a:cubicBezTo>
                  <a:cubicBezTo>
                    <a:pt x="232" y="85"/>
                    <a:pt x="185" y="118"/>
                    <a:pt x="151" y="166"/>
                  </a:cubicBezTo>
                  <a:cubicBezTo>
                    <a:pt x="112" y="210"/>
                    <a:pt x="82" y="263"/>
                    <a:pt x="54" y="319"/>
                  </a:cubicBezTo>
                  <a:cubicBezTo>
                    <a:pt x="40" y="350"/>
                    <a:pt x="29" y="378"/>
                    <a:pt x="26" y="408"/>
                  </a:cubicBezTo>
                  <a:cubicBezTo>
                    <a:pt x="17" y="436"/>
                    <a:pt x="12" y="467"/>
                    <a:pt x="9" y="500"/>
                  </a:cubicBezTo>
                  <a:cubicBezTo>
                    <a:pt x="1" y="556"/>
                    <a:pt x="4" y="615"/>
                    <a:pt x="23" y="668"/>
                  </a:cubicBezTo>
                  <a:cubicBezTo>
                    <a:pt x="51" y="771"/>
                    <a:pt x="110" y="857"/>
                    <a:pt x="199" y="905"/>
                  </a:cubicBezTo>
                  <a:cubicBezTo>
                    <a:pt x="238" y="920"/>
                    <a:pt x="279" y="928"/>
                    <a:pt x="322" y="928"/>
                  </a:cubicBezTo>
                  <a:cubicBezTo>
                    <a:pt x="381" y="928"/>
                    <a:pt x="441" y="913"/>
                    <a:pt x="497" y="882"/>
                  </a:cubicBezTo>
                  <a:cubicBezTo>
                    <a:pt x="545" y="855"/>
                    <a:pt x="592" y="821"/>
                    <a:pt x="634" y="771"/>
                  </a:cubicBezTo>
                  <a:cubicBezTo>
                    <a:pt x="654" y="746"/>
                    <a:pt x="670" y="723"/>
                    <a:pt x="690" y="696"/>
                  </a:cubicBezTo>
                  <a:cubicBezTo>
                    <a:pt x="707" y="668"/>
                    <a:pt x="721" y="640"/>
                    <a:pt x="734" y="604"/>
                  </a:cubicBezTo>
                  <a:cubicBezTo>
                    <a:pt x="762" y="542"/>
                    <a:pt x="776" y="478"/>
                    <a:pt x="779" y="419"/>
                  </a:cubicBezTo>
                  <a:cubicBezTo>
                    <a:pt x="782" y="355"/>
                    <a:pt x="776" y="297"/>
                    <a:pt x="762" y="244"/>
                  </a:cubicBezTo>
                  <a:cubicBezTo>
                    <a:pt x="729" y="138"/>
                    <a:pt x="665" y="57"/>
                    <a:pt x="570" y="18"/>
                  </a:cubicBezTo>
                  <a:cubicBezTo>
                    <a:pt x="536" y="6"/>
                    <a:pt x="501" y="0"/>
                    <a:pt x="467"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10"/>
            <p:cNvSpPr/>
            <p:nvPr/>
          </p:nvSpPr>
          <p:spPr>
            <a:xfrm>
              <a:off x="1111675" y="3891325"/>
              <a:ext cx="20250" cy="22725"/>
            </a:xfrm>
            <a:custGeom>
              <a:avLst/>
              <a:gdLst/>
              <a:ahLst/>
              <a:cxnLst/>
              <a:rect l="l" t="t" r="r" b="b"/>
              <a:pathLst>
                <a:path w="810" h="909" extrusionOk="0">
                  <a:moveTo>
                    <a:pt x="465" y="116"/>
                  </a:moveTo>
                  <a:cubicBezTo>
                    <a:pt x="503" y="116"/>
                    <a:pt x="540" y="124"/>
                    <a:pt x="575" y="141"/>
                  </a:cubicBezTo>
                  <a:cubicBezTo>
                    <a:pt x="642" y="177"/>
                    <a:pt x="684" y="247"/>
                    <a:pt x="698" y="325"/>
                  </a:cubicBezTo>
                  <a:cubicBezTo>
                    <a:pt x="706" y="367"/>
                    <a:pt x="706" y="409"/>
                    <a:pt x="695" y="456"/>
                  </a:cubicBezTo>
                  <a:cubicBezTo>
                    <a:pt x="684" y="501"/>
                    <a:pt x="667" y="545"/>
                    <a:pt x="642" y="587"/>
                  </a:cubicBezTo>
                  <a:cubicBezTo>
                    <a:pt x="617" y="632"/>
                    <a:pt x="586" y="671"/>
                    <a:pt x="553" y="699"/>
                  </a:cubicBezTo>
                  <a:cubicBezTo>
                    <a:pt x="516" y="729"/>
                    <a:pt x="483" y="752"/>
                    <a:pt x="438" y="768"/>
                  </a:cubicBezTo>
                  <a:cubicBezTo>
                    <a:pt x="403" y="782"/>
                    <a:pt x="368" y="789"/>
                    <a:pt x="334" y="789"/>
                  </a:cubicBezTo>
                  <a:cubicBezTo>
                    <a:pt x="293" y="789"/>
                    <a:pt x="253" y="779"/>
                    <a:pt x="218" y="757"/>
                  </a:cubicBezTo>
                  <a:cubicBezTo>
                    <a:pt x="154" y="715"/>
                    <a:pt x="115" y="646"/>
                    <a:pt x="103" y="570"/>
                  </a:cubicBezTo>
                  <a:cubicBezTo>
                    <a:pt x="101" y="529"/>
                    <a:pt x="101" y="487"/>
                    <a:pt x="112" y="445"/>
                  </a:cubicBezTo>
                  <a:cubicBezTo>
                    <a:pt x="123" y="403"/>
                    <a:pt x="137" y="356"/>
                    <a:pt x="159" y="316"/>
                  </a:cubicBezTo>
                  <a:cubicBezTo>
                    <a:pt x="184" y="275"/>
                    <a:pt x="212" y="238"/>
                    <a:pt x="248" y="208"/>
                  </a:cubicBezTo>
                  <a:cubicBezTo>
                    <a:pt x="282" y="177"/>
                    <a:pt x="318" y="155"/>
                    <a:pt x="352" y="138"/>
                  </a:cubicBezTo>
                  <a:cubicBezTo>
                    <a:pt x="389" y="124"/>
                    <a:pt x="428" y="116"/>
                    <a:pt x="465" y="116"/>
                  </a:cubicBezTo>
                  <a:close/>
                  <a:moveTo>
                    <a:pt x="491" y="0"/>
                  </a:moveTo>
                  <a:cubicBezTo>
                    <a:pt x="439" y="0"/>
                    <a:pt x="386" y="13"/>
                    <a:pt x="335" y="38"/>
                  </a:cubicBezTo>
                  <a:cubicBezTo>
                    <a:pt x="234" y="82"/>
                    <a:pt x="142" y="163"/>
                    <a:pt x="81" y="269"/>
                  </a:cubicBezTo>
                  <a:cubicBezTo>
                    <a:pt x="50" y="325"/>
                    <a:pt x="28" y="386"/>
                    <a:pt x="17" y="442"/>
                  </a:cubicBezTo>
                  <a:cubicBezTo>
                    <a:pt x="3" y="498"/>
                    <a:pt x="0" y="554"/>
                    <a:pt x="9" y="609"/>
                  </a:cubicBezTo>
                  <a:cubicBezTo>
                    <a:pt x="22" y="715"/>
                    <a:pt x="70" y="807"/>
                    <a:pt x="156" y="863"/>
                  </a:cubicBezTo>
                  <a:cubicBezTo>
                    <a:pt x="202" y="894"/>
                    <a:pt x="256" y="909"/>
                    <a:pt x="312" y="909"/>
                  </a:cubicBezTo>
                  <a:cubicBezTo>
                    <a:pt x="357" y="909"/>
                    <a:pt x="404" y="899"/>
                    <a:pt x="449" y="880"/>
                  </a:cubicBezTo>
                  <a:cubicBezTo>
                    <a:pt x="500" y="861"/>
                    <a:pt x="553" y="827"/>
                    <a:pt x="597" y="785"/>
                  </a:cubicBezTo>
                  <a:cubicBezTo>
                    <a:pt x="642" y="743"/>
                    <a:pt x="684" y="693"/>
                    <a:pt x="720" y="637"/>
                  </a:cubicBezTo>
                  <a:cubicBezTo>
                    <a:pt x="787" y="517"/>
                    <a:pt x="809" y="389"/>
                    <a:pt x="792" y="280"/>
                  </a:cubicBezTo>
                  <a:cubicBezTo>
                    <a:pt x="776" y="169"/>
                    <a:pt x="714" y="82"/>
                    <a:pt x="628" y="32"/>
                  </a:cubicBezTo>
                  <a:cubicBezTo>
                    <a:pt x="585" y="11"/>
                    <a:pt x="539" y="0"/>
                    <a:pt x="49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10"/>
            <p:cNvSpPr/>
            <p:nvPr/>
          </p:nvSpPr>
          <p:spPr>
            <a:xfrm>
              <a:off x="1092900" y="3919800"/>
              <a:ext cx="20525" cy="22075"/>
            </a:xfrm>
            <a:custGeom>
              <a:avLst/>
              <a:gdLst/>
              <a:ahLst/>
              <a:cxnLst/>
              <a:rect l="l" t="t" r="r" b="b"/>
              <a:pathLst>
                <a:path w="821" h="883" extrusionOk="0">
                  <a:moveTo>
                    <a:pt x="491" y="106"/>
                  </a:moveTo>
                  <a:cubicBezTo>
                    <a:pt x="538" y="106"/>
                    <a:pt x="583" y="118"/>
                    <a:pt x="623" y="146"/>
                  </a:cubicBezTo>
                  <a:cubicBezTo>
                    <a:pt x="684" y="187"/>
                    <a:pt x="718" y="260"/>
                    <a:pt x="720" y="344"/>
                  </a:cubicBezTo>
                  <a:cubicBezTo>
                    <a:pt x="723" y="436"/>
                    <a:pt x="695" y="525"/>
                    <a:pt x="634" y="606"/>
                  </a:cubicBezTo>
                  <a:cubicBezTo>
                    <a:pt x="555" y="712"/>
                    <a:pt x="442" y="769"/>
                    <a:pt x="340" y="769"/>
                  </a:cubicBezTo>
                  <a:cubicBezTo>
                    <a:pt x="287" y="769"/>
                    <a:pt x="236" y="753"/>
                    <a:pt x="196" y="720"/>
                  </a:cubicBezTo>
                  <a:cubicBezTo>
                    <a:pt x="79" y="623"/>
                    <a:pt x="82" y="427"/>
                    <a:pt x="193" y="271"/>
                  </a:cubicBezTo>
                  <a:cubicBezTo>
                    <a:pt x="252" y="196"/>
                    <a:pt x="327" y="143"/>
                    <a:pt x="402" y="118"/>
                  </a:cubicBezTo>
                  <a:cubicBezTo>
                    <a:pt x="433" y="110"/>
                    <a:pt x="462" y="106"/>
                    <a:pt x="491" y="106"/>
                  </a:cubicBezTo>
                  <a:close/>
                  <a:moveTo>
                    <a:pt x="517" y="1"/>
                  </a:moveTo>
                  <a:cubicBezTo>
                    <a:pt x="478" y="1"/>
                    <a:pt x="439" y="7"/>
                    <a:pt x="400" y="17"/>
                  </a:cubicBezTo>
                  <a:cubicBezTo>
                    <a:pt x="347" y="34"/>
                    <a:pt x="299" y="59"/>
                    <a:pt x="249" y="93"/>
                  </a:cubicBezTo>
                  <a:cubicBezTo>
                    <a:pt x="224" y="112"/>
                    <a:pt x="204" y="132"/>
                    <a:pt x="182" y="148"/>
                  </a:cubicBezTo>
                  <a:cubicBezTo>
                    <a:pt x="162" y="171"/>
                    <a:pt x="140" y="196"/>
                    <a:pt x="121" y="218"/>
                  </a:cubicBezTo>
                  <a:cubicBezTo>
                    <a:pt x="82" y="268"/>
                    <a:pt x="54" y="324"/>
                    <a:pt x="34" y="380"/>
                  </a:cubicBezTo>
                  <a:cubicBezTo>
                    <a:pt x="12" y="433"/>
                    <a:pt x="6" y="489"/>
                    <a:pt x="1" y="542"/>
                  </a:cubicBezTo>
                  <a:cubicBezTo>
                    <a:pt x="1" y="650"/>
                    <a:pt x="40" y="751"/>
                    <a:pt x="121" y="815"/>
                  </a:cubicBezTo>
                  <a:cubicBezTo>
                    <a:pt x="176" y="861"/>
                    <a:pt x="241" y="883"/>
                    <a:pt x="310" y="883"/>
                  </a:cubicBezTo>
                  <a:cubicBezTo>
                    <a:pt x="343" y="883"/>
                    <a:pt x="377" y="878"/>
                    <a:pt x="411" y="868"/>
                  </a:cubicBezTo>
                  <a:cubicBezTo>
                    <a:pt x="467" y="854"/>
                    <a:pt x="517" y="829"/>
                    <a:pt x="570" y="796"/>
                  </a:cubicBezTo>
                  <a:cubicBezTo>
                    <a:pt x="620" y="759"/>
                    <a:pt x="667" y="712"/>
                    <a:pt x="707" y="662"/>
                  </a:cubicBezTo>
                  <a:cubicBezTo>
                    <a:pt x="726" y="634"/>
                    <a:pt x="746" y="606"/>
                    <a:pt x="760" y="578"/>
                  </a:cubicBezTo>
                  <a:cubicBezTo>
                    <a:pt x="773" y="550"/>
                    <a:pt x="787" y="519"/>
                    <a:pt x="793" y="491"/>
                  </a:cubicBezTo>
                  <a:cubicBezTo>
                    <a:pt x="815" y="433"/>
                    <a:pt x="821" y="374"/>
                    <a:pt x="821" y="319"/>
                  </a:cubicBezTo>
                  <a:cubicBezTo>
                    <a:pt x="821" y="210"/>
                    <a:pt x="776" y="106"/>
                    <a:pt x="693" y="51"/>
                  </a:cubicBezTo>
                  <a:cubicBezTo>
                    <a:pt x="639" y="16"/>
                    <a:pt x="579" y="1"/>
                    <a:pt x="517"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10"/>
            <p:cNvSpPr/>
            <p:nvPr/>
          </p:nvSpPr>
          <p:spPr>
            <a:xfrm>
              <a:off x="1070575" y="3945650"/>
              <a:ext cx="21725" cy="21475"/>
            </a:xfrm>
            <a:custGeom>
              <a:avLst/>
              <a:gdLst/>
              <a:ahLst/>
              <a:cxnLst/>
              <a:rect l="l" t="t" r="r" b="b"/>
              <a:pathLst>
                <a:path w="869" h="859" extrusionOk="0">
                  <a:moveTo>
                    <a:pt x="513" y="112"/>
                  </a:moveTo>
                  <a:cubicBezTo>
                    <a:pt x="576" y="112"/>
                    <a:pt x="636" y="134"/>
                    <a:pt x="679" y="172"/>
                  </a:cubicBezTo>
                  <a:cubicBezTo>
                    <a:pt x="735" y="225"/>
                    <a:pt x="760" y="297"/>
                    <a:pt x="751" y="381"/>
                  </a:cubicBezTo>
                  <a:cubicBezTo>
                    <a:pt x="740" y="465"/>
                    <a:pt x="707" y="551"/>
                    <a:pt x="634" y="626"/>
                  </a:cubicBezTo>
                  <a:cubicBezTo>
                    <a:pt x="553" y="710"/>
                    <a:pt x="448" y="754"/>
                    <a:pt x="354" y="754"/>
                  </a:cubicBezTo>
                  <a:cubicBezTo>
                    <a:pt x="288" y="754"/>
                    <a:pt x="226" y="731"/>
                    <a:pt x="182" y="685"/>
                  </a:cubicBezTo>
                  <a:cubicBezTo>
                    <a:pt x="79" y="573"/>
                    <a:pt x="107" y="378"/>
                    <a:pt x="238" y="241"/>
                  </a:cubicBezTo>
                  <a:cubicBezTo>
                    <a:pt x="305" y="174"/>
                    <a:pt x="386" y="130"/>
                    <a:pt x="467" y="116"/>
                  </a:cubicBezTo>
                  <a:cubicBezTo>
                    <a:pt x="482" y="113"/>
                    <a:pt x="498" y="112"/>
                    <a:pt x="513" y="112"/>
                  </a:cubicBezTo>
                  <a:close/>
                  <a:moveTo>
                    <a:pt x="542" y="1"/>
                  </a:moveTo>
                  <a:cubicBezTo>
                    <a:pt x="520" y="1"/>
                    <a:pt x="497" y="3"/>
                    <a:pt x="475" y="7"/>
                  </a:cubicBezTo>
                  <a:cubicBezTo>
                    <a:pt x="422" y="18"/>
                    <a:pt x="366" y="35"/>
                    <a:pt x="316" y="63"/>
                  </a:cubicBezTo>
                  <a:cubicBezTo>
                    <a:pt x="266" y="91"/>
                    <a:pt x="213" y="130"/>
                    <a:pt x="171" y="174"/>
                  </a:cubicBezTo>
                  <a:cubicBezTo>
                    <a:pt x="126" y="222"/>
                    <a:pt x="93" y="269"/>
                    <a:pt x="68" y="322"/>
                  </a:cubicBezTo>
                  <a:cubicBezTo>
                    <a:pt x="40" y="373"/>
                    <a:pt x="26" y="426"/>
                    <a:pt x="18" y="481"/>
                  </a:cubicBezTo>
                  <a:cubicBezTo>
                    <a:pt x="1" y="590"/>
                    <a:pt x="29" y="693"/>
                    <a:pt x="99" y="763"/>
                  </a:cubicBezTo>
                  <a:cubicBezTo>
                    <a:pt x="162" y="828"/>
                    <a:pt x="242" y="859"/>
                    <a:pt x="332" y="859"/>
                  </a:cubicBezTo>
                  <a:cubicBezTo>
                    <a:pt x="350" y="859"/>
                    <a:pt x="368" y="857"/>
                    <a:pt x="386" y="855"/>
                  </a:cubicBezTo>
                  <a:cubicBezTo>
                    <a:pt x="442" y="850"/>
                    <a:pt x="498" y="830"/>
                    <a:pt x="553" y="802"/>
                  </a:cubicBezTo>
                  <a:cubicBezTo>
                    <a:pt x="606" y="774"/>
                    <a:pt x="662" y="732"/>
                    <a:pt x="707" y="685"/>
                  </a:cubicBezTo>
                  <a:cubicBezTo>
                    <a:pt x="751" y="635"/>
                    <a:pt x="790" y="579"/>
                    <a:pt x="816" y="523"/>
                  </a:cubicBezTo>
                  <a:cubicBezTo>
                    <a:pt x="841" y="467"/>
                    <a:pt x="857" y="412"/>
                    <a:pt x="860" y="356"/>
                  </a:cubicBezTo>
                  <a:cubicBezTo>
                    <a:pt x="869" y="244"/>
                    <a:pt x="835" y="147"/>
                    <a:pt x="757" y="77"/>
                  </a:cubicBezTo>
                  <a:cubicBezTo>
                    <a:pt x="698" y="27"/>
                    <a:pt x="621" y="1"/>
                    <a:pt x="54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10"/>
            <p:cNvSpPr/>
            <p:nvPr/>
          </p:nvSpPr>
          <p:spPr>
            <a:xfrm>
              <a:off x="1045475" y="3968950"/>
              <a:ext cx="22550" cy="20700"/>
            </a:xfrm>
            <a:custGeom>
              <a:avLst/>
              <a:gdLst/>
              <a:ahLst/>
              <a:cxnLst/>
              <a:rect l="l" t="t" r="r" b="b"/>
              <a:pathLst>
                <a:path w="902" h="828" extrusionOk="0">
                  <a:moveTo>
                    <a:pt x="536" y="102"/>
                  </a:moveTo>
                  <a:cubicBezTo>
                    <a:pt x="613" y="102"/>
                    <a:pt x="684" y="129"/>
                    <a:pt x="732" y="183"/>
                  </a:cubicBezTo>
                  <a:cubicBezTo>
                    <a:pt x="779" y="238"/>
                    <a:pt x="793" y="317"/>
                    <a:pt x="776" y="397"/>
                  </a:cubicBezTo>
                  <a:cubicBezTo>
                    <a:pt x="759" y="478"/>
                    <a:pt x="709" y="562"/>
                    <a:pt x="634" y="623"/>
                  </a:cubicBezTo>
                  <a:cubicBezTo>
                    <a:pt x="552" y="690"/>
                    <a:pt x="458" y="723"/>
                    <a:pt x="374" y="723"/>
                  </a:cubicBezTo>
                  <a:cubicBezTo>
                    <a:pt x="293" y="723"/>
                    <a:pt x="220" y="692"/>
                    <a:pt x="176" y="632"/>
                  </a:cubicBezTo>
                  <a:cubicBezTo>
                    <a:pt x="82" y="512"/>
                    <a:pt x="135" y="322"/>
                    <a:pt x="280" y="199"/>
                  </a:cubicBezTo>
                  <a:cubicBezTo>
                    <a:pt x="358" y="141"/>
                    <a:pt x="441" y="104"/>
                    <a:pt x="525" y="102"/>
                  </a:cubicBezTo>
                  <a:cubicBezTo>
                    <a:pt x="529" y="102"/>
                    <a:pt x="532" y="102"/>
                    <a:pt x="536" y="102"/>
                  </a:cubicBezTo>
                  <a:close/>
                  <a:moveTo>
                    <a:pt x="561" y="1"/>
                  </a:moveTo>
                  <a:cubicBezTo>
                    <a:pt x="554" y="1"/>
                    <a:pt x="546" y="1"/>
                    <a:pt x="539" y="1"/>
                  </a:cubicBezTo>
                  <a:cubicBezTo>
                    <a:pt x="486" y="4"/>
                    <a:pt x="430" y="15"/>
                    <a:pt x="374" y="35"/>
                  </a:cubicBezTo>
                  <a:cubicBezTo>
                    <a:pt x="321" y="57"/>
                    <a:pt x="266" y="88"/>
                    <a:pt x="218" y="130"/>
                  </a:cubicBezTo>
                  <a:cubicBezTo>
                    <a:pt x="168" y="166"/>
                    <a:pt x="126" y="216"/>
                    <a:pt x="95" y="266"/>
                  </a:cubicBezTo>
                  <a:cubicBezTo>
                    <a:pt x="65" y="314"/>
                    <a:pt x="40" y="364"/>
                    <a:pt x="26" y="420"/>
                  </a:cubicBezTo>
                  <a:cubicBezTo>
                    <a:pt x="1" y="520"/>
                    <a:pt x="12" y="623"/>
                    <a:pt x="76" y="704"/>
                  </a:cubicBezTo>
                  <a:cubicBezTo>
                    <a:pt x="140" y="788"/>
                    <a:pt x="238" y="827"/>
                    <a:pt x="347" y="827"/>
                  </a:cubicBezTo>
                  <a:cubicBezTo>
                    <a:pt x="402" y="827"/>
                    <a:pt x="461" y="816"/>
                    <a:pt x="517" y="796"/>
                  </a:cubicBezTo>
                  <a:cubicBezTo>
                    <a:pt x="573" y="774"/>
                    <a:pt x="634" y="741"/>
                    <a:pt x="684" y="699"/>
                  </a:cubicBezTo>
                  <a:cubicBezTo>
                    <a:pt x="737" y="657"/>
                    <a:pt x="779" y="604"/>
                    <a:pt x="815" y="554"/>
                  </a:cubicBezTo>
                  <a:cubicBezTo>
                    <a:pt x="846" y="503"/>
                    <a:pt x="871" y="448"/>
                    <a:pt x="879" y="395"/>
                  </a:cubicBezTo>
                  <a:cubicBezTo>
                    <a:pt x="902" y="286"/>
                    <a:pt x="885" y="183"/>
                    <a:pt x="815" y="104"/>
                  </a:cubicBezTo>
                  <a:cubicBezTo>
                    <a:pt x="753" y="35"/>
                    <a:pt x="657" y="1"/>
                    <a:pt x="56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10"/>
            <p:cNvSpPr/>
            <p:nvPr/>
          </p:nvSpPr>
          <p:spPr>
            <a:xfrm>
              <a:off x="1019325" y="3990075"/>
              <a:ext cx="20400" cy="17600"/>
            </a:xfrm>
            <a:custGeom>
              <a:avLst/>
              <a:gdLst/>
              <a:ahLst/>
              <a:cxnLst/>
              <a:rect l="l" t="t" r="r" b="b"/>
              <a:pathLst>
                <a:path w="816" h="704" extrusionOk="0">
                  <a:moveTo>
                    <a:pt x="495" y="1"/>
                  </a:moveTo>
                  <a:cubicBezTo>
                    <a:pt x="458" y="1"/>
                    <a:pt x="419" y="5"/>
                    <a:pt x="380" y="16"/>
                  </a:cubicBezTo>
                  <a:cubicBezTo>
                    <a:pt x="358" y="24"/>
                    <a:pt x="332" y="29"/>
                    <a:pt x="305" y="41"/>
                  </a:cubicBezTo>
                  <a:cubicBezTo>
                    <a:pt x="279" y="52"/>
                    <a:pt x="254" y="66"/>
                    <a:pt x="232" y="80"/>
                  </a:cubicBezTo>
                  <a:cubicBezTo>
                    <a:pt x="182" y="110"/>
                    <a:pt x="140" y="144"/>
                    <a:pt x="109" y="186"/>
                  </a:cubicBezTo>
                  <a:cubicBezTo>
                    <a:pt x="79" y="225"/>
                    <a:pt x="51" y="267"/>
                    <a:pt x="31" y="311"/>
                  </a:cubicBezTo>
                  <a:cubicBezTo>
                    <a:pt x="0" y="403"/>
                    <a:pt x="0" y="493"/>
                    <a:pt x="45" y="571"/>
                  </a:cubicBezTo>
                  <a:cubicBezTo>
                    <a:pt x="95" y="649"/>
                    <a:pt x="176" y="693"/>
                    <a:pt x="274" y="699"/>
                  </a:cubicBezTo>
                  <a:cubicBezTo>
                    <a:pt x="292" y="702"/>
                    <a:pt x="310" y="704"/>
                    <a:pt x="329" y="704"/>
                  </a:cubicBezTo>
                  <a:cubicBezTo>
                    <a:pt x="361" y="704"/>
                    <a:pt x="394" y="699"/>
                    <a:pt x="427" y="691"/>
                  </a:cubicBezTo>
                  <a:cubicBezTo>
                    <a:pt x="480" y="677"/>
                    <a:pt x="531" y="652"/>
                    <a:pt x="581" y="621"/>
                  </a:cubicBezTo>
                  <a:cubicBezTo>
                    <a:pt x="609" y="607"/>
                    <a:pt x="628" y="587"/>
                    <a:pt x="650" y="571"/>
                  </a:cubicBezTo>
                  <a:cubicBezTo>
                    <a:pt x="670" y="554"/>
                    <a:pt x="690" y="532"/>
                    <a:pt x="706" y="512"/>
                  </a:cubicBezTo>
                  <a:cubicBezTo>
                    <a:pt x="740" y="470"/>
                    <a:pt x="765" y="426"/>
                    <a:pt x="782" y="378"/>
                  </a:cubicBezTo>
                  <a:cubicBezTo>
                    <a:pt x="815" y="289"/>
                    <a:pt x="807" y="194"/>
                    <a:pt x="759" y="122"/>
                  </a:cubicBezTo>
                  <a:cubicBezTo>
                    <a:pt x="706" y="49"/>
                    <a:pt x="625" y="10"/>
                    <a:pt x="528" y="2"/>
                  </a:cubicBezTo>
                  <a:cubicBezTo>
                    <a:pt x="517" y="1"/>
                    <a:pt x="506" y="1"/>
                    <a:pt x="49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10"/>
            <p:cNvSpPr/>
            <p:nvPr/>
          </p:nvSpPr>
          <p:spPr>
            <a:xfrm>
              <a:off x="989550" y="4006725"/>
              <a:ext cx="20875" cy="17100"/>
            </a:xfrm>
            <a:custGeom>
              <a:avLst/>
              <a:gdLst/>
              <a:ahLst/>
              <a:cxnLst/>
              <a:rect l="l" t="t" r="r" b="b"/>
              <a:pathLst>
                <a:path w="835" h="684" extrusionOk="0">
                  <a:moveTo>
                    <a:pt x="490" y="0"/>
                  </a:moveTo>
                  <a:cubicBezTo>
                    <a:pt x="422" y="0"/>
                    <a:pt x="351" y="18"/>
                    <a:pt x="279" y="53"/>
                  </a:cubicBezTo>
                  <a:cubicBezTo>
                    <a:pt x="229" y="75"/>
                    <a:pt x="184" y="108"/>
                    <a:pt x="145" y="142"/>
                  </a:cubicBezTo>
                  <a:cubicBezTo>
                    <a:pt x="112" y="178"/>
                    <a:pt x="81" y="214"/>
                    <a:pt x="56" y="256"/>
                  </a:cubicBezTo>
                  <a:cubicBezTo>
                    <a:pt x="11" y="340"/>
                    <a:pt x="0" y="432"/>
                    <a:pt x="34" y="516"/>
                  </a:cubicBezTo>
                  <a:cubicBezTo>
                    <a:pt x="70" y="599"/>
                    <a:pt x="142" y="652"/>
                    <a:pt x="237" y="675"/>
                  </a:cubicBezTo>
                  <a:cubicBezTo>
                    <a:pt x="272" y="680"/>
                    <a:pt x="305" y="683"/>
                    <a:pt x="338" y="683"/>
                  </a:cubicBezTo>
                  <a:cubicBezTo>
                    <a:pt x="356" y="683"/>
                    <a:pt x="375" y="682"/>
                    <a:pt x="394" y="680"/>
                  </a:cubicBezTo>
                  <a:cubicBezTo>
                    <a:pt x="447" y="672"/>
                    <a:pt x="502" y="655"/>
                    <a:pt x="555" y="630"/>
                  </a:cubicBezTo>
                  <a:cubicBezTo>
                    <a:pt x="661" y="583"/>
                    <a:pt x="742" y="499"/>
                    <a:pt x="784" y="415"/>
                  </a:cubicBezTo>
                  <a:cubicBezTo>
                    <a:pt x="829" y="326"/>
                    <a:pt x="834" y="234"/>
                    <a:pt x="793" y="156"/>
                  </a:cubicBezTo>
                  <a:cubicBezTo>
                    <a:pt x="751" y="80"/>
                    <a:pt x="673" y="27"/>
                    <a:pt x="578" y="11"/>
                  </a:cubicBezTo>
                  <a:cubicBezTo>
                    <a:pt x="549" y="4"/>
                    <a:pt x="520" y="0"/>
                    <a:pt x="490"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10"/>
            <p:cNvSpPr/>
            <p:nvPr/>
          </p:nvSpPr>
          <p:spPr>
            <a:xfrm>
              <a:off x="958300" y="4019525"/>
              <a:ext cx="21300" cy="16575"/>
            </a:xfrm>
            <a:custGeom>
              <a:avLst/>
              <a:gdLst/>
              <a:ahLst/>
              <a:cxnLst/>
              <a:rect l="l" t="t" r="r" b="b"/>
              <a:pathLst>
                <a:path w="852" h="663" extrusionOk="0">
                  <a:moveTo>
                    <a:pt x="489" y="0"/>
                  </a:moveTo>
                  <a:cubicBezTo>
                    <a:pt x="436" y="0"/>
                    <a:pt x="379" y="8"/>
                    <a:pt x="324" y="26"/>
                  </a:cubicBezTo>
                  <a:cubicBezTo>
                    <a:pt x="274" y="45"/>
                    <a:pt x="224" y="68"/>
                    <a:pt x="182" y="101"/>
                  </a:cubicBezTo>
                  <a:cubicBezTo>
                    <a:pt x="140" y="132"/>
                    <a:pt x="106" y="165"/>
                    <a:pt x="79" y="205"/>
                  </a:cubicBezTo>
                  <a:cubicBezTo>
                    <a:pt x="25" y="283"/>
                    <a:pt x="0" y="372"/>
                    <a:pt x="28" y="458"/>
                  </a:cubicBezTo>
                  <a:cubicBezTo>
                    <a:pt x="48" y="539"/>
                    <a:pt x="112" y="603"/>
                    <a:pt x="207" y="637"/>
                  </a:cubicBezTo>
                  <a:cubicBezTo>
                    <a:pt x="251" y="651"/>
                    <a:pt x="304" y="662"/>
                    <a:pt x="360" y="662"/>
                  </a:cubicBezTo>
                  <a:cubicBezTo>
                    <a:pt x="413" y="662"/>
                    <a:pt x="472" y="651"/>
                    <a:pt x="528" y="634"/>
                  </a:cubicBezTo>
                  <a:cubicBezTo>
                    <a:pt x="642" y="595"/>
                    <a:pt x="729" y="525"/>
                    <a:pt x="782" y="444"/>
                  </a:cubicBezTo>
                  <a:cubicBezTo>
                    <a:pt x="835" y="366"/>
                    <a:pt x="851" y="274"/>
                    <a:pt x="821" y="191"/>
                  </a:cubicBezTo>
                  <a:cubicBezTo>
                    <a:pt x="790" y="107"/>
                    <a:pt x="715" y="51"/>
                    <a:pt x="628" y="20"/>
                  </a:cubicBezTo>
                  <a:cubicBezTo>
                    <a:pt x="585" y="7"/>
                    <a:pt x="538" y="0"/>
                    <a:pt x="489"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10"/>
            <p:cNvSpPr/>
            <p:nvPr/>
          </p:nvSpPr>
          <p:spPr>
            <a:xfrm>
              <a:off x="925650" y="4028250"/>
              <a:ext cx="21450" cy="16400"/>
            </a:xfrm>
            <a:custGeom>
              <a:avLst/>
              <a:gdLst/>
              <a:ahLst/>
              <a:cxnLst/>
              <a:rect l="l" t="t" r="r" b="b"/>
              <a:pathLst>
                <a:path w="858" h="656" extrusionOk="0">
                  <a:moveTo>
                    <a:pt x="461" y="0"/>
                  </a:moveTo>
                  <a:cubicBezTo>
                    <a:pt x="429" y="0"/>
                    <a:pt x="395" y="3"/>
                    <a:pt x="361" y="9"/>
                  </a:cubicBezTo>
                  <a:cubicBezTo>
                    <a:pt x="305" y="20"/>
                    <a:pt x="257" y="42"/>
                    <a:pt x="213" y="65"/>
                  </a:cubicBezTo>
                  <a:cubicBezTo>
                    <a:pt x="171" y="90"/>
                    <a:pt x="129" y="121"/>
                    <a:pt x="98" y="157"/>
                  </a:cubicBezTo>
                  <a:cubicBezTo>
                    <a:pt x="34" y="227"/>
                    <a:pt x="1" y="316"/>
                    <a:pt x="15" y="400"/>
                  </a:cubicBezTo>
                  <a:cubicBezTo>
                    <a:pt x="29" y="492"/>
                    <a:pt x="90" y="561"/>
                    <a:pt x="174" y="603"/>
                  </a:cubicBezTo>
                  <a:cubicBezTo>
                    <a:pt x="218" y="623"/>
                    <a:pt x="269" y="637"/>
                    <a:pt x="322" y="645"/>
                  </a:cubicBezTo>
                  <a:cubicBezTo>
                    <a:pt x="349" y="652"/>
                    <a:pt x="378" y="655"/>
                    <a:pt x="407" y="655"/>
                  </a:cubicBezTo>
                  <a:cubicBezTo>
                    <a:pt x="436" y="655"/>
                    <a:pt x="465" y="652"/>
                    <a:pt x="495" y="645"/>
                  </a:cubicBezTo>
                  <a:cubicBezTo>
                    <a:pt x="609" y="623"/>
                    <a:pt x="707" y="561"/>
                    <a:pt x="771" y="489"/>
                  </a:cubicBezTo>
                  <a:cubicBezTo>
                    <a:pt x="829" y="411"/>
                    <a:pt x="857" y="324"/>
                    <a:pt x="835" y="238"/>
                  </a:cubicBezTo>
                  <a:cubicBezTo>
                    <a:pt x="815" y="148"/>
                    <a:pt x="754" y="84"/>
                    <a:pt x="665" y="42"/>
                  </a:cubicBezTo>
                  <a:cubicBezTo>
                    <a:pt x="604" y="15"/>
                    <a:pt x="536" y="0"/>
                    <a:pt x="46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10"/>
            <p:cNvSpPr/>
            <p:nvPr/>
          </p:nvSpPr>
          <p:spPr>
            <a:xfrm>
              <a:off x="892600" y="4033225"/>
              <a:ext cx="21075" cy="16100"/>
            </a:xfrm>
            <a:custGeom>
              <a:avLst/>
              <a:gdLst/>
              <a:ahLst/>
              <a:cxnLst/>
              <a:rect l="l" t="t" r="r" b="b"/>
              <a:pathLst>
                <a:path w="843" h="644" extrusionOk="0">
                  <a:moveTo>
                    <a:pt x="442" y="0"/>
                  </a:moveTo>
                  <a:cubicBezTo>
                    <a:pt x="426" y="0"/>
                    <a:pt x="410" y="1"/>
                    <a:pt x="394" y="2"/>
                  </a:cubicBezTo>
                  <a:cubicBezTo>
                    <a:pt x="338" y="5"/>
                    <a:pt x="285" y="19"/>
                    <a:pt x="238" y="42"/>
                  </a:cubicBezTo>
                  <a:cubicBezTo>
                    <a:pt x="193" y="58"/>
                    <a:pt x="145" y="86"/>
                    <a:pt x="112" y="117"/>
                  </a:cubicBezTo>
                  <a:cubicBezTo>
                    <a:pt x="42" y="181"/>
                    <a:pt x="0" y="265"/>
                    <a:pt x="3" y="351"/>
                  </a:cubicBezTo>
                  <a:cubicBezTo>
                    <a:pt x="6" y="440"/>
                    <a:pt x="56" y="519"/>
                    <a:pt x="134" y="574"/>
                  </a:cubicBezTo>
                  <a:cubicBezTo>
                    <a:pt x="173" y="597"/>
                    <a:pt x="224" y="616"/>
                    <a:pt x="277" y="630"/>
                  </a:cubicBezTo>
                  <a:cubicBezTo>
                    <a:pt x="311" y="640"/>
                    <a:pt x="348" y="644"/>
                    <a:pt x="387" y="644"/>
                  </a:cubicBezTo>
                  <a:cubicBezTo>
                    <a:pt x="406" y="644"/>
                    <a:pt x="425" y="643"/>
                    <a:pt x="444" y="641"/>
                  </a:cubicBezTo>
                  <a:cubicBezTo>
                    <a:pt x="561" y="633"/>
                    <a:pt x="667" y="588"/>
                    <a:pt x="737" y="519"/>
                  </a:cubicBezTo>
                  <a:cubicBezTo>
                    <a:pt x="807" y="457"/>
                    <a:pt x="843" y="368"/>
                    <a:pt x="832" y="281"/>
                  </a:cubicBezTo>
                  <a:cubicBezTo>
                    <a:pt x="823" y="192"/>
                    <a:pt x="768" y="117"/>
                    <a:pt x="687" y="69"/>
                  </a:cubicBezTo>
                  <a:cubicBezTo>
                    <a:pt x="618" y="27"/>
                    <a:pt x="533" y="0"/>
                    <a:pt x="442"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10"/>
            <p:cNvSpPr/>
            <p:nvPr/>
          </p:nvSpPr>
          <p:spPr>
            <a:xfrm>
              <a:off x="858850" y="4033600"/>
              <a:ext cx="20950" cy="16300"/>
            </a:xfrm>
            <a:custGeom>
              <a:avLst/>
              <a:gdLst/>
              <a:ahLst/>
              <a:cxnLst/>
              <a:rect l="l" t="t" r="r" b="b"/>
              <a:pathLst>
                <a:path w="838" h="652" extrusionOk="0">
                  <a:moveTo>
                    <a:pt x="415" y="1"/>
                  </a:moveTo>
                  <a:cubicBezTo>
                    <a:pt x="366" y="1"/>
                    <a:pt x="319" y="11"/>
                    <a:pt x="274" y="24"/>
                  </a:cubicBezTo>
                  <a:cubicBezTo>
                    <a:pt x="223" y="38"/>
                    <a:pt x="179" y="57"/>
                    <a:pt x="140" y="82"/>
                  </a:cubicBezTo>
                  <a:cubicBezTo>
                    <a:pt x="64" y="135"/>
                    <a:pt x="11" y="211"/>
                    <a:pt x="3" y="303"/>
                  </a:cubicBezTo>
                  <a:cubicBezTo>
                    <a:pt x="0" y="395"/>
                    <a:pt x="39" y="478"/>
                    <a:pt x="112" y="543"/>
                  </a:cubicBezTo>
                  <a:cubicBezTo>
                    <a:pt x="148" y="573"/>
                    <a:pt x="193" y="598"/>
                    <a:pt x="240" y="618"/>
                  </a:cubicBezTo>
                  <a:cubicBezTo>
                    <a:pt x="290" y="640"/>
                    <a:pt x="346" y="646"/>
                    <a:pt x="405" y="651"/>
                  </a:cubicBezTo>
                  <a:cubicBezTo>
                    <a:pt x="412" y="652"/>
                    <a:pt x="420" y="652"/>
                    <a:pt x="427" y="652"/>
                  </a:cubicBezTo>
                  <a:cubicBezTo>
                    <a:pt x="538" y="652"/>
                    <a:pt x="636" y="614"/>
                    <a:pt x="712" y="562"/>
                  </a:cubicBezTo>
                  <a:cubicBezTo>
                    <a:pt x="792" y="506"/>
                    <a:pt x="837" y="428"/>
                    <a:pt x="837" y="336"/>
                  </a:cubicBezTo>
                  <a:cubicBezTo>
                    <a:pt x="837" y="250"/>
                    <a:pt x="792" y="166"/>
                    <a:pt x="720" y="107"/>
                  </a:cubicBezTo>
                  <a:cubicBezTo>
                    <a:pt x="645" y="46"/>
                    <a:pt x="544" y="10"/>
                    <a:pt x="433" y="1"/>
                  </a:cubicBezTo>
                  <a:cubicBezTo>
                    <a:pt x="427" y="1"/>
                    <a:pt x="421" y="1"/>
                    <a:pt x="415"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10"/>
            <p:cNvSpPr/>
            <p:nvPr/>
          </p:nvSpPr>
          <p:spPr>
            <a:xfrm>
              <a:off x="904450" y="3482225"/>
              <a:ext cx="265000" cy="347275"/>
            </a:xfrm>
            <a:custGeom>
              <a:avLst/>
              <a:gdLst/>
              <a:ahLst/>
              <a:cxnLst/>
              <a:rect l="l" t="t" r="r" b="b"/>
              <a:pathLst>
                <a:path w="10600" h="13891" extrusionOk="0">
                  <a:moveTo>
                    <a:pt x="51" y="0"/>
                  </a:moveTo>
                  <a:lnTo>
                    <a:pt x="1" y="636"/>
                  </a:lnTo>
                  <a:cubicBezTo>
                    <a:pt x="1" y="636"/>
                    <a:pt x="45" y="636"/>
                    <a:pt x="115" y="645"/>
                  </a:cubicBezTo>
                  <a:cubicBezTo>
                    <a:pt x="185" y="650"/>
                    <a:pt x="280" y="662"/>
                    <a:pt x="369" y="673"/>
                  </a:cubicBezTo>
                  <a:cubicBezTo>
                    <a:pt x="464" y="684"/>
                    <a:pt x="553" y="692"/>
                    <a:pt x="623" y="703"/>
                  </a:cubicBezTo>
                  <a:cubicBezTo>
                    <a:pt x="659" y="712"/>
                    <a:pt x="687" y="715"/>
                    <a:pt x="706" y="717"/>
                  </a:cubicBezTo>
                  <a:cubicBezTo>
                    <a:pt x="726" y="720"/>
                    <a:pt x="734" y="726"/>
                    <a:pt x="740" y="726"/>
                  </a:cubicBezTo>
                  <a:lnTo>
                    <a:pt x="740" y="729"/>
                  </a:lnTo>
                  <a:cubicBezTo>
                    <a:pt x="740" y="729"/>
                    <a:pt x="762" y="731"/>
                    <a:pt x="804" y="740"/>
                  </a:cubicBezTo>
                  <a:cubicBezTo>
                    <a:pt x="852" y="745"/>
                    <a:pt x="910" y="754"/>
                    <a:pt x="980" y="768"/>
                  </a:cubicBezTo>
                  <a:cubicBezTo>
                    <a:pt x="1052" y="782"/>
                    <a:pt x="1136" y="796"/>
                    <a:pt x="1228" y="812"/>
                  </a:cubicBezTo>
                  <a:cubicBezTo>
                    <a:pt x="1315" y="832"/>
                    <a:pt x="1412" y="851"/>
                    <a:pt x="1507" y="871"/>
                  </a:cubicBezTo>
                  <a:cubicBezTo>
                    <a:pt x="1605" y="896"/>
                    <a:pt x="1694" y="915"/>
                    <a:pt x="1786" y="938"/>
                  </a:cubicBezTo>
                  <a:cubicBezTo>
                    <a:pt x="1875" y="963"/>
                    <a:pt x="1956" y="982"/>
                    <a:pt x="2026" y="999"/>
                  </a:cubicBezTo>
                  <a:cubicBezTo>
                    <a:pt x="2138" y="1035"/>
                    <a:pt x="2221" y="1061"/>
                    <a:pt x="2249" y="1066"/>
                  </a:cubicBezTo>
                  <a:lnTo>
                    <a:pt x="2252" y="1066"/>
                  </a:lnTo>
                  <a:cubicBezTo>
                    <a:pt x="2294" y="1080"/>
                    <a:pt x="2336" y="1094"/>
                    <a:pt x="2361" y="1102"/>
                  </a:cubicBezTo>
                  <a:cubicBezTo>
                    <a:pt x="2392" y="1111"/>
                    <a:pt x="2433" y="1122"/>
                    <a:pt x="2484" y="1139"/>
                  </a:cubicBezTo>
                  <a:cubicBezTo>
                    <a:pt x="2506" y="1147"/>
                    <a:pt x="2531" y="1158"/>
                    <a:pt x="2559" y="1164"/>
                  </a:cubicBezTo>
                  <a:cubicBezTo>
                    <a:pt x="2587" y="1175"/>
                    <a:pt x="2615" y="1186"/>
                    <a:pt x="2645" y="1194"/>
                  </a:cubicBezTo>
                  <a:cubicBezTo>
                    <a:pt x="2891" y="1275"/>
                    <a:pt x="3242" y="1409"/>
                    <a:pt x="3647" y="1593"/>
                  </a:cubicBezTo>
                  <a:cubicBezTo>
                    <a:pt x="3700" y="1618"/>
                    <a:pt x="3753" y="1638"/>
                    <a:pt x="3803" y="1663"/>
                  </a:cubicBezTo>
                  <a:cubicBezTo>
                    <a:pt x="3856" y="1691"/>
                    <a:pt x="3912" y="1716"/>
                    <a:pt x="3965" y="1744"/>
                  </a:cubicBezTo>
                  <a:cubicBezTo>
                    <a:pt x="4077" y="1794"/>
                    <a:pt x="4185" y="1856"/>
                    <a:pt x="4297" y="1914"/>
                  </a:cubicBezTo>
                  <a:cubicBezTo>
                    <a:pt x="4520" y="2037"/>
                    <a:pt x="4752" y="2176"/>
                    <a:pt x="4986" y="2322"/>
                  </a:cubicBezTo>
                  <a:cubicBezTo>
                    <a:pt x="5455" y="2626"/>
                    <a:pt x="5932" y="2980"/>
                    <a:pt x="6370" y="3382"/>
                  </a:cubicBezTo>
                  <a:cubicBezTo>
                    <a:pt x="6593" y="3582"/>
                    <a:pt x="6802" y="3792"/>
                    <a:pt x="7006" y="4004"/>
                  </a:cubicBezTo>
                  <a:cubicBezTo>
                    <a:pt x="7204" y="4216"/>
                    <a:pt x="7394" y="4436"/>
                    <a:pt x="7567" y="4651"/>
                  </a:cubicBezTo>
                  <a:cubicBezTo>
                    <a:pt x="7653" y="4760"/>
                    <a:pt x="7737" y="4869"/>
                    <a:pt x="7818" y="4977"/>
                  </a:cubicBezTo>
                  <a:cubicBezTo>
                    <a:pt x="7901" y="5083"/>
                    <a:pt x="7979" y="5189"/>
                    <a:pt x="8049" y="5298"/>
                  </a:cubicBezTo>
                  <a:cubicBezTo>
                    <a:pt x="8122" y="5401"/>
                    <a:pt x="8189" y="5507"/>
                    <a:pt x="8253" y="5608"/>
                  </a:cubicBezTo>
                  <a:cubicBezTo>
                    <a:pt x="8289" y="5655"/>
                    <a:pt x="8317" y="5708"/>
                    <a:pt x="8348" y="5759"/>
                  </a:cubicBezTo>
                  <a:cubicBezTo>
                    <a:pt x="8384" y="5806"/>
                    <a:pt x="8412" y="5856"/>
                    <a:pt x="8440" y="5904"/>
                  </a:cubicBezTo>
                  <a:cubicBezTo>
                    <a:pt x="8666" y="6289"/>
                    <a:pt x="8833" y="6618"/>
                    <a:pt x="8942" y="6855"/>
                  </a:cubicBezTo>
                  <a:cubicBezTo>
                    <a:pt x="8970" y="6916"/>
                    <a:pt x="8992" y="6966"/>
                    <a:pt x="9014" y="7014"/>
                  </a:cubicBezTo>
                  <a:cubicBezTo>
                    <a:pt x="9034" y="7059"/>
                    <a:pt x="9048" y="7100"/>
                    <a:pt x="9067" y="7131"/>
                  </a:cubicBezTo>
                  <a:cubicBezTo>
                    <a:pt x="9095" y="7195"/>
                    <a:pt x="9109" y="7229"/>
                    <a:pt x="9109" y="7229"/>
                  </a:cubicBezTo>
                  <a:cubicBezTo>
                    <a:pt x="9112" y="7237"/>
                    <a:pt x="9126" y="7271"/>
                    <a:pt x="9146" y="7324"/>
                  </a:cubicBezTo>
                  <a:cubicBezTo>
                    <a:pt x="9171" y="7382"/>
                    <a:pt x="9207" y="7469"/>
                    <a:pt x="9249" y="7575"/>
                  </a:cubicBezTo>
                  <a:cubicBezTo>
                    <a:pt x="9268" y="7630"/>
                    <a:pt x="9291" y="7686"/>
                    <a:pt x="9310" y="7745"/>
                  </a:cubicBezTo>
                  <a:cubicBezTo>
                    <a:pt x="9333" y="7809"/>
                    <a:pt x="9352" y="7870"/>
                    <a:pt x="9377" y="7937"/>
                  </a:cubicBezTo>
                  <a:cubicBezTo>
                    <a:pt x="9419" y="8068"/>
                    <a:pt x="9464" y="8214"/>
                    <a:pt x="9505" y="8356"/>
                  </a:cubicBezTo>
                  <a:cubicBezTo>
                    <a:pt x="9589" y="8640"/>
                    <a:pt x="9662" y="8931"/>
                    <a:pt x="9709" y="9151"/>
                  </a:cubicBezTo>
                  <a:cubicBezTo>
                    <a:pt x="9718" y="9204"/>
                    <a:pt x="9729" y="9254"/>
                    <a:pt x="9740" y="9302"/>
                  </a:cubicBezTo>
                  <a:cubicBezTo>
                    <a:pt x="9751" y="9343"/>
                    <a:pt x="9757" y="9385"/>
                    <a:pt x="9765" y="9416"/>
                  </a:cubicBezTo>
                  <a:cubicBezTo>
                    <a:pt x="9773" y="9472"/>
                    <a:pt x="9782" y="9505"/>
                    <a:pt x="9782" y="9514"/>
                  </a:cubicBezTo>
                  <a:cubicBezTo>
                    <a:pt x="9782" y="9514"/>
                    <a:pt x="9793" y="9581"/>
                    <a:pt x="9812" y="9695"/>
                  </a:cubicBezTo>
                  <a:cubicBezTo>
                    <a:pt x="9829" y="9806"/>
                    <a:pt x="9857" y="9974"/>
                    <a:pt x="9879" y="10172"/>
                  </a:cubicBezTo>
                  <a:cubicBezTo>
                    <a:pt x="9924" y="10571"/>
                    <a:pt x="9960" y="11104"/>
                    <a:pt x="9946" y="11637"/>
                  </a:cubicBezTo>
                  <a:cubicBezTo>
                    <a:pt x="9941" y="11902"/>
                    <a:pt x="9924" y="12167"/>
                    <a:pt x="9899" y="12418"/>
                  </a:cubicBezTo>
                  <a:cubicBezTo>
                    <a:pt x="9890" y="12543"/>
                    <a:pt x="9879" y="12666"/>
                    <a:pt x="9863" y="12778"/>
                  </a:cubicBezTo>
                  <a:cubicBezTo>
                    <a:pt x="9851" y="12836"/>
                    <a:pt x="9843" y="12892"/>
                    <a:pt x="9837" y="12945"/>
                  </a:cubicBezTo>
                  <a:cubicBezTo>
                    <a:pt x="9829" y="12998"/>
                    <a:pt x="9821" y="13048"/>
                    <a:pt x="9812" y="13098"/>
                  </a:cubicBezTo>
                  <a:cubicBezTo>
                    <a:pt x="9798" y="13196"/>
                    <a:pt x="9782" y="13291"/>
                    <a:pt x="9768" y="13366"/>
                  </a:cubicBezTo>
                  <a:cubicBezTo>
                    <a:pt x="9759" y="13405"/>
                    <a:pt x="9754" y="13444"/>
                    <a:pt x="9745" y="13478"/>
                  </a:cubicBezTo>
                  <a:cubicBezTo>
                    <a:pt x="9740" y="13514"/>
                    <a:pt x="9731" y="13545"/>
                    <a:pt x="9726" y="13573"/>
                  </a:cubicBezTo>
                  <a:cubicBezTo>
                    <a:pt x="9701" y="13687"/>
                    <a:pt x="9687" y="13754"/>
                    <a:pt x="9687" y="13754"/>
                  </a:cubicBezTo>
                  <a:lnTo>
                    <a:pt x="10315" y="13891"/>
                  </a:lnTo>
                  <a:lnTo>
                    <a:pt x="10354" y="13698"/>
                  </a:lnTo>
                  <a:cubicBezTo>
                    <a:pt x="10356" y="13668"/>
                    <a:pt x="10368" y="13631"/>
                    <a:pt x="10373" y="13598"/>
                  </a:cubicBezTo>
                  <a:cubicBezTo>
                    <a:pt x="10381" y="13562"/>
                    <a:pt x="10387" y="13520"/>
                    <a:pt x="10395" y="13478"/>
                  </a:cubicBezTo>
                  <a:cubicBezTo>
                    <a:pt x="10412" y="13394"/>
                    <a:pt x="10429" y="13296"/>
                    <a:pt x="10443" y="13193"/>
                  </a:cubicBezTo>
                  <a:cubicBezTo>
                    <a:pt x="10451" y="13140"/>
                    <a:pt x="10462" y="13084"/>
                    <a:pt x="10468" y="13029"/>
                  </a:cubicBezTo>
                  <a:cubicBezTo>
                    <a:pt x="10479" y="12973"/>
                    <a:pt x="10485" y="12914"/>
                    <a:pt x="10493" y="12853"/>
                  </a:cubicBezTo>
                  <a:cubicBezTo>
                    <a:pt x="10510" y="12733"/>
                    <a:pt x="10521" y="12607"/>
                    <a:pt x="10535" y="12474"/>
                  </a:cubicBezTo>
                  <a:cubicBezTo>
                    <a:pt x="10560" y="12208"/>
                    <a:pt x="10577" y="11927"/>
                    <a:pt x="10585" y="11645"/>
                  </a:cubicBezTo>
                  <a:cubicBezTo>
                    <a:pt x="10599" y="11076"/>
                    <a:pt x="10563" y="10510"/>
                    <a:pt x="10513" y="10088"/>
                  </a:cubicBezTo>
                  <a:cubicBezTo>
                    <a:pt x="10490" y="9882"/>
                    <a:pt x="10465" y="9703"/>
                    <a:pt x="10443" y="9583"/>
                  </a:cubicBezTo>
                  <a:cubicBezTo>
                    <a:pt x="10423" y="9466"/>
                    <a:pt x="10409" y="9396"/>
                    <a:pt x="10409" y="9394"/>
                  </a:cubicBezTo>
                  <a:lnTo>
                    <a:pt x="10412" y="9394"/>
                  </a:lnTo>
                  <a:cubicBezTo>
                    <a:pt x="10412" y="9394"/>
                    <a:pt x="10407" y="9352"/>
                    <a:pt x="10393" y="9285"/>
                  </a:cubicBezTo>
                  <a:cubicBezTo>
                    <a:pt x="10384" y="9251"/>
                    <a:pt x="10373" y="9209"/>
                    <a:pt x="10368" y="9165"/>
                  </a:cubicBezTo>
                  <a:cubicBezTo>
                    <a:pt x="10356" y="9115"/>
                    <a:pt x="10345" y="9059"/>
                    <a:pt x="10331" y="9003"/>
                  </a:cubicBezTo>
                  <a:cubicBezTo>
                    <a:pt x="10284" y="8769"/>
                    <a:pt x="10206" y="8462"/>
                    <a:pt x="10116" y="8161"/>
                  </a:cubicBezTo>
                  <a:cubicBezTo>
                    <a:pt x="10072" y="8007"/>
                    <a:pt x="10022" y="7856"/>
                    <a:pt x="9974" y="7717"/>
                  </a:cubicBezTo>
                  <a:cubicBezTo>
                    <a:pt x="9946" y="7647"/>
                    <a:pt x="9924" y="7580"/>
                    <a:pt x="9899" y="7513"/>
                  </a:cubicBezTo>
                  <a:cubicBezTo>
                    <a:pt x="9879" y="7452"/>
                    <a:pt x="9854" y="7393"/>
                    <a:pt x="9835" y="7338"/>
                  </a:cubicBezTo>
                  <a:cubicBezTo>
                    <a:pt x="9793" y="7229"/>
                    <a:pt x="9754" y="7137"/>
                    <a:pt x="9729" y="7073"/>
                  </a:cubicBezTo>
                  <a:cubicBezTo>
                    <a:pt x="9704" y="7006"/>
                    <a:pt x="9687" y="6969"/>
                    <a:pt x="9687" y="6969"/>
                  </a:cubicBezTo>
                  <a:lnTo>
                    <a:pt x="9684" y="6975"/>
                  </a:lnTo>
                  <a:cubicBezTo>
                    <a:pt x="9684" y="6966"/>
                    <a:pt x="9667" y="6933"/>
                    <a:pt x="9642" y="6872"/>
                  </a:cubicBezTo>
                  <a:cubicBezTo>
                    <a:pt x="9628" y="6838"/>
                    <a:pt x="9612" y="6796"/>
                    <a:pt x="9589" y="6746"/>
                  </a:cubicBezTo>
                  <a:cubicBezTo>
                    <a:pt x="9570" y="6699"/>
                    <a:pt x="9542" y="6643"/>
                    <a:pt x="9514" y="6579"/>
                  </a:cubicBezTo>
                  <a:cubicBezTo>
                    <a:pt x="9394" y="6333"/>
                    <a:pt x="9221" y="5979"/>
                    <a:pt x="8978" y="5572"/>
                  </a:cubicBezTo>
                  <a:cubicBezTo>
                    <a:pt x="8948" y="5524"/>
                    <a:pt x="8920" y="5471"/>
                    <a:pt x="8886" y="5418"/>
                  </a:cubicBezTo>
                  <a:cubicBezTo>
                    <a:pt x="8853" y="5365"/>
                    <a:pt x="8822" y="5309"/>
                    <a:pt x="8789" y="5259"/>
                  </a:cubicBezTo>
                  <a:cubicBezTo>
                    <a:pt x="8713" y="5153"/>
                    <a:pt x="8643" y="5042"/>
                    <a:pt x="8568" y="4930"/>
                  </a:cubicBezTo>
                  <a:cubicBezTo>
                    <a:pt x="8490" y="4818"/>
                    <a:pt x="8412" y="4707"/>
                    <a:pt x="8328" y="4592"/>
                  </a:cubicBezTo>
                  <a:cubicBezTo>
                    <a:pt x="8245" y="4478"/>
                    <a:pt x="8155" y="4361"/>
                    <a:pt x="8063" y="4246"/>
                  </a:cubicBezTo>
                  <a:cubicBezTo>
                    <a:pt x="7876" y="4018"/>
                    <a:pt x="7678" y="3783"/>
                    <a:pt x="7466" y="3560"/>
                  </a:cubicBezTo>
                  <a:cubicBezTo>
                    <a:pt x="7257" y="3334"/>
                    <a:pt x="7031" y="3114"/>
                    <a:pt x="6797" y="2905"/>
                  </a:cubicBezTo>
                  <a:cubicBezTo>
                    <a:pt x="6328" y="2478"/>
                    <a:pt x="5823" y="2101"/>
                    <a:pt x="5329" y="1780"/>
                  </a:cubicBezTo>
                  <a:cubicBezTo>
                    <a:pt x="5081" y="1621"/>
                    <a:pt x="4833" y="1479"/>
                    <a:pt x="4595" y="1348"/>
                  </a:cubicBezTo>
                  <a:cubicBezTo>
                    <a:pt x="4478" y="1287"/>
                    <a:pt x="4361" y="1222"/>
                    <a:pt x="4247" y="1167"/>
                  </a:cubicBezTo>
                  <a:cubicBezTo>
                    <a:pt x="4191" y="1144"/>
                    <a:pt x="4135" y="1116"/>
                    <a:pt x="4079" y="1088"/>
                  </a:cubicBezTo>
                  <a:cubicBezTo>
                    <a:pt x="4024" y="1061"/>
                    <a:pt x="3968" y="1035"/>
                    <a:pt x="3915" y="1010"/>
                  </a:cubicBezTo>
                  <a:cubicBezTo>
                    <a:pt x="3482" y="812"/>
                    <a:pt x="3114" y="676"/>
                    <a:pt x="2852" y="589"/>
                  </a:cubicBezTo>
                  <a:cubicBezTo>
                    <a:pt x="2821" y="578"/>
                    <a:pt x="2790" y="564"/>
                    <a:pt x="2763" y="558"/>
                  </a:cubicBezTo>
                  <a:cubicBezTo>
                    <a:pt x="2729" y="547"/>
                    <a:pt x="2701" y="539"/>
                    <a:pt x="2679" y="530"/>
                  </a:cubicBezTo>
                  <a:cubicBezTo>
                    <a:pt x="2629" y="511"/>
                    <a:pt x="2584" y="497"/>
                    <a:pt x="2548" y="489"/>
                  </a:cubicBezTo>
                  <a:cubicBezTo>
                    <a:pt x="2478" y="464"/>
                    <a:pt x="2442" y="452"/>
                    <a:pt x="2442" y="452"/>
                  </a:cubicBezTo>
                  <a:lnTo>
                    <a:pt x="2436" y="461"/>
                  </a:lnTo>
                  <a:lnTo>
                    <a:pt x="2442" y="450"/>
                  </a:lnTo>
                  <a:cubicBezTo>
                    <a:pt x="2442" y="450"/>
                    <a:pt x="2339" y="422"/>
                    <a:pt x="2193" y="380"/>
                  </a:cubicBezTo>
                  <a:cubicBezTo>
                    <a:pt x="2121" y="358"/>
                    <a:pt x="2032" y="335"/>
                    <a:pt x="1940" y="310"/>
                  </a:cubicBezTo>
                  <a:cubicBezTo>
                    <a:pt x="1845" y="288"/>
                    <a:pt x="1747" y="265"/>
                    <a:pt x="1647" y="240"/>
                  </a:cubicBezTo>
                  <a:cubicBezTo>
                    <a:pt x="1549" y="224"/>
                    <a:pt x="1446" y="201"/>
                    <a:pt x="1354" y="182"/>
                  </a:cubicBezTo>
                  <a:cubicBezTo>
                    <a:pt x="1256" y="162"/>
                    <a:pt x="1167" y="148"/>
                    <a:pt x="1091" y="134"/>
                  </a:cubicBezTo>
                  <a:cubicBezTo>
                    <a:pt x="1013" y="120"/>
                    <a:pt x="952" y="115"/>
                    <a:pt x="907" y="104"/>
                  </a:cubicBezTo>
                  <a:cubicBezTo>
                    <a:pt x="866" y="101"/>
                    <a:pt x="843" y="92"/>
                    <a:pt x="838" y="92"/>
                  </a:cubicBezTo>
                  <a:lnTo>
                    <a:pt x="838" y="90"/>
                  </a:lnTo>
                  <a:cubicBezTo>
                    <a:pt x="838" y="90"/>
                    <a:pt x="824" y="87"/>
                    <a:pt x="801" y="84"/>
                  </a:cubicBezTo>
                  <a:cubicBezTo>
                    <a:pt x="776" y="79"/>
                    <a:pt x="748" y="76"/>
                    <a:pt x="712" y="70"/>
                  </a:cubicBezTo>
                  <a:cubicBezTo>
                    <a:pt x="637" y="62"/>
                    <a:pt x="539" y="45"/>
                    <a:pt x="441" y="34"/>
                  </a:cubicBezTo>
                  <a:cubicBezTo>
                    <a:pt x="344" y="28"/>
                    <a:pt x="246" y="14"/>
                    <a:pt x="174" y="6"/>
                  </a:cubicBezTo>
                  <a:cubicBezTo>
                    <a:pt x="101" y="3"/>
                    <a:pt x="51" y="0"/>
                    <a:pt x="5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10"/>
            <p:cNvSpPr/>
            <p:nvPr/>
          </p:nvSpPr>
          <p:spPr>
            <a:xfrm>
              <a:off x="656225" y="3270000"/>
              <a:ext cx="68375" cy="130300"/>
            </a:xfrm>
            <a:custGeom>
              <a:avLst/>
              <a:gdLst/>
              <a:ahLst/>
              <a:cxnLst/>
              <a:rect l="l" t="t" r="r" b="b"/>
              <a:pathLst>
                <a:path w="2735" h="5212" extrusionOk="0">
                  <a:moveTo>
                    <a:pt x="1" y="0"/>
                  </a:moveTo>
                  <a:cubicBezTo>
                    <a:pt x="1" y="0"/>
                    <a:pt x="366" y="823"/>
                    <a:pt x="735" y="1652"/>
                  </a:cubicBezTo>
                  <a:cubicBezTo>
                    <a:pt x="1100" y="2477"/>
                    <a:pt x="1468" y="3300"/>
                    <a:pt x="1468" y="3300"/>
                  </a:cubicBezTo>
                  <a:cubicBezTo>
                    <a:pt x="1468" y="3300"/>
                    <a:pt x="1429" y="3348"/>
                    <a:pt x="1371" y="3423"/>
                  </a:cubicBezTo>
                  <a:cubicBezTo>
                    <a:pt x="1312" y="3496"/>
                    <a:pt x="1239" y="3596"/>
                    <a:pt x="1161" y="3694"/>
                  </a:cubicBezTo>
                  <a:cubicBezTo>
                    <a:pt x="1122" y="3744"/>
                    <a:pt x="1089" y="3794"/>
                    <a:pt x="1053" y="3842"/>
                  </a:cubicBezTo>
                  <a:cubicBezTo>
                    <a:pt x="1019" y="3889"/>
                    <a:pt x="988" y="3934"/>
                    <a:pt x="960" y="3970"/>
                  </a:cubicBezTo>
                  <a:cubicBezTo>
                    <a:pt x="907" y="4045"/>
                    <a:pt x="868" y="4096"/>
                    <a:pt x="868" y="4096"/>
                  </a:cubicBezTo>
                  <a:lnTo>
                    <a:pt x="1429" y="5211"/>
                  </a:lnTo>
                  <a:cubicBezTo>
                    <a:pt x="1429" y="5211"/>
                    <a:pt x="1513" y="5186"/>
                    <a:pt x="1630" y="5153"/>
                  </a:cubicBezTo>
                  <a:cubicBezTo>
                    <a:pt x="1661" y="5142"/>
                    <a:pt x="1691" y="5133"/>
                    <a:pt x="1730" y="5122"/>
                  </a:cubicBezTo>
                  <a:cubicBezTo>
                    <a:pt x="1764" y="5114"/>
                    <a:pt x="1800" y="5103"/>
                    <a:pt x="1839" y="5091"/>
                  </a:cubicBezTo>
                  <a:cubicBezTo>
                    <a:pt x="1915" y="5072"/>
                    <a:pt x="1998" y="5050"/>
                    <a:pt x="2079" y="5030"/>
                  </a:cubicBezTo>
                  <a:cubicBezTo>
                    <a:pt x="2163" y="5008"/>
                    <a:pt x="2244" y="4991"/>
                    <a:pt x="2319" y="4969"/>
                  </a:cubicBezTo>
                  <a:cubicBezTo>
                    <a:pt x="2397" y="4949"/>
                    <a:pt x="2467" y="4932"/>
                    <a:pt x="2526" y="4919"/>
                  </a:cubicBezTo>
                  <a:cubicBezTo>
                    <a:pt x="2648" y="4893"/>
                    <a:pt x="2732" y="4871"/>
                    <a:pt x="2732" y="4871"/>
                  </a:cubicBezTo>
                  <a:lnTo>
                    <a:pt x="2732" y="4868"/>
                  </a:lnTo>
                  <a:lnTo>
                    <a:pt x="2735" y="4868"/>
                  </a:lnTo>
                  <a:lnTo>
                    <a:pt x="891" y="600"/>
                  </a:lnTo>
                  <a:lnTo>
                    <a:pt x="670" y="89"/>
                  </a:lnTo>
                  <a:cubicBezTo>
                    <a:pt x="670" y="89"/>
                    <a:pt x="503" y="64"/>
                    <a:pt x="336" y="42"/>
                  </a:cubicBezTo>
                  <a:cubicBezTo>
                    <a:pt x="252" y="28"/>
                    <a:pt x="168" y="22"/>
                    <a:pt x="107" y="14"/>
                  </a:cubicBezTo>
                  <a:cubicBezTo>
                    <a:pt x="43" y="9"/>
                    <a:pt x="1" y="0"/>
                    <a:pt x="1"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10"/>
            <p:cNvSpPr/>
            <p:nvPr/>
          </p:nvSpPr>
          <p:spPr>
            <a:xfrm>
              <a:off x="693050" y="3394350"/>
              <a:ext cx="34900" cy="13700"/>
            </a:xfrm>
            <a:custGeom>
              <a:avLst/>
              <a:gdLst/>
              <a:ahLst/>
              <a:cxnLst/>
              <a:rect l="l" t="t" r="r" b="b"/>
              <a:pathLst>
                <a:path w="1396" h="548" extrusionOk="0">
                  <a:moveTo>
                    <a:pt x="1301" y="0"/>
                  </a:moveTo>
                  <a:cubicBezTo>
                    <a:pt x="1298" y="0"/>
                    <a:pt x="1217" y="17"/>
                    <a:pt x="1094" y="42"/>
                  </a:cubicBezTo>
                  <a:cubicBezTo>
                    <a:pt x="1036" y="56"/>
                    <a:pt x="963" y="73"/>
                    <a:pt x="888" y="90"/>
                  </a:cubicBezTo>
                  <a:cubicBezTo>
                    <a:pt x="815" y="109"/>
                    <a:pt x="729" y="129"/>
                    <a:pt x="648" y="151"/>
                  </a:cubicBezTo>
                  <a:cubicBezTo>
                    <a:pt x="567" y="170"/>
                    <a:pt x="489" y="193"/>
                    <a:pt x="411" y="212"/>
                  </a:cubicBezTo>
                  <a:cubicBezTo>
                    <a:pt x="372" y="223"/>
                    <a:pt x="336" y="235"/>
                    <a:pt x="299" y="240"/>
                  </a:cubicBezTo>
                  <a:cubicBezTo>
                    <a:pt x="266" y="251"/>
                    <a:pt x="232" y="263"/>
                    <a:pt x="202" y="268"/>
                  </a:cubicBezTo>
                  <a:cubicBezTo>
                    <a:pt x="79" y="304"/>
                    <a:pt x="1" y="327"/>
                    <a:pt x="1" y="327"/>
                  </a:cubicBezTo>
                  <a:lnTo>
                    <a:pt x="118" y="547"/>
                  </a:lnTo>
                  <a:cubicBezTo>
                    <a:pt x="118" y="547"/>
                    <a:pt x="199" y="522"/>
                    <a:pt x="316" y="489"/>
                  </a:cubicBezTo>
                  <a:cubicBezTo>
                    <a:pt x="344" y="477"/>
                    <a:pt x="377" y="466"/>
                    <a:pt x="414" y="461"/>
                  </a:cubicBezTo>
                  <a:cubicBezTo>
                    <a:pt x="450" y="449"/>
                    <a:pt x="483" y="438"/>
                    <a:pt x="523" y="430"/>
                  </a:cubicBezTo>
                  <a:cubicBezTo>
                    <a:pt x="601" y="408"/>
                    <a:pt x="679" y="388"/>
                    <a:pt x="757" y="366"/>
                  </a:cubicBezTo>
                  <a:cubicBezTo>
                    <a:pt x="838" y="346"/>
                    <a:pt x="916" y="327"/>
                    <a:pt x="991" y="307"/>
                  </a:cubicBezTo>
                  <a:cubicBezTo>
                    <a:pt x="1067" y="290"/>
                    <a:pt x="1133" y="268"/>
                    <a:pt x="1195" y="257"/>
                  </a:cubicBezTo>
                  <a:cubicBezTo>
                    <a:pt x="1315" y="229"/>
                    <a:pt x="1396" y="212"/>
                    <a:pt x="1396" y="212"/>
                  </a:cubicBezTo>
                  <a:lnTo>
                    <a:pt x="1301"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10"/>
            <p:cNvSpPr/>
            <p:nvPr/>
          </p:nvSpPr>
          <p:spPr>
            <a:xfrm>
              <a:off x="696750" y="3401675"/>
              <a:ext cx="34200" cy="13400"/>
            </a:xfrm>
            <a:custGeom>
              <a:avLst/>
              <a:gdLst/>
              <a:ahLst/>
              <a:cxnLst/>
              <a:rect l="l" t="t" r="r" b="b"/>
              <a:pathLst>
                <a:path w="1368" h="536" extrusionOk="0">
                  <a:moveTo>
                    <a:pt x="1273" y="0"/>
                  </a:moveTo>
                  <a:cubicBezTo>
                    <a:pt x="1273" y="0"/>
                    <a:pt x="1195" y="17"/>
                    <a:pt x="1075" y="42"/>
                  </a:cubicBezTo>
                  <a:cubicBezTo>
                    <a:pt x="1016" y="56"/>
                    <a:pt x="946" y="73"/>
                    <a:pt x="874" y="87"/>
                  </a:cubicBezTo>
                  <a:cubicBezTo>
                    <a:pt x="801" y="103"/>
                    <a:pt x="720" y="123"/>
                    <a:pt x="640" y="143"/>
                  </a:cubicBezTo>
                  <a:cubicBezTo>
                    <a:pt x="559" y="165"/>
                    <a:pt x="478" y="184"/>
                    <a:pt x="405" y="201"/>
                  </a:cubicBezTo>
                  <a:cubicBezTo>
                    <a:pt x="366" y="212"/>
                    <a:pt x="333" y="221"/>
                    <a:pt x="296" y="229"/>
                  </a:cubicBezTo>
                  <a:cubicBezTo>
                    <a:pt x="263" y="240"/>
                    <a:pt x="232" y="249"/>
                    <a:pt x="199" y="257"/>
                  </a:cubicBezTo>
                  <a:cubicBezTo>
                    <a:pt x="79" y="296"/>
                    <a:pt x="1" y="318"/>
                    <a:pt x="1" y="318"/>
                  </a:cubicBezTo>
                  <a:lnTo>
                    <a:pt x="115" y="536"/>
                  </a:lnTo>
                  <a:cubicBezTo>
                    <a:pt x="115" y="536"/>
                    <a:pt x="193" y="514"/>
                    <a:pt x="310" y="477"/>
                  </a:cubicBezTo>
                  <a:cubicBezTo>
                    <a:pt x="338" y="472"/>
                    <a:pt x="372" y="461"/>
                    <a:pt x="405" y="449"/>
                  </a:cubicBezTo>
                  <a:cubicBezTo>
                    <a:pt x="441" y="438"/>
                    <a:pt x="475" y="433"/>
                    <a:pt x="511" y="421"/>
                  </a:cubicBezTo>
                  <a:cubicBezTo>
                    <a:pt x="584" y="402"/>
                    <a:pt x="665" y="380"/>
                    <a:pt x="740" y="360"/>
                  </a:cubicBezTo>
                  <a:cubicBezTo>
                    <a:pt x="821" y="338"/>
                    <a:pt x="896" y="321"/>
                    <a:pt x="972" y="304"/>
                  </a:cubicBezTo>
                  <a:cubicBezTo>
                    <a:pt x="1047" y="285"/>
                    <a:pt x="1111" y="268"/>
                    <a:pt x="1172" y="254"/>
                  </a:cubicBezTo>
                  <a:cubicBezTo>
                    <a:pt x="1292" y="229"/>
                    <a:pt x="1368" y="212"/>
                    <a:pt x="1368" y="212"/>
                  </a:cubicBezTo>
                  <a:lnTo>
                    <a:pt x="127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10"/>
            <p:cNvSpPr/>
            <p:nvPr/>
          </p:nvSpPr>
          <p:spPr>
            <a:xfrm>
              <a:off x="1082800" y="3316725"/>
              <a:ext cx="98150" cy="122150"/>
            </a:xfrm>
            <a:custGeom>
              <a:avLst/>
              <a:gdLst/>
              <a:ahLst/>
              <a:cxnLst/>
              <a:rect l="l" t="t" r="r" b="b"/>
              <a:pathLst>
                <a:path w="3926" h="4886" extrusionOk="0">
                  <a:moveTo>
                    <a:pt x="3655" y="0"/>
                  </a:moveTo>
                  <a:cubicBezTo>
                    <a:pt x="3655" y="0"/>
                    <a:pt x="3147" y="748"/>
                    <a:pt x="2642" y="1493"/>
                  </a:cubicBezTo>
                  <a:cubicBezTo>
                    <a:pt x="2134" y="2243"/>
                    <a:pt x="1629" y="2991"/>
                    <a:pt x="1629" y="2991"/>
                  </a:cubicBezTo>
                  <a:cubicBezTo>
                    <a:pt x="1629" y="2991"/>
                    <a:pt x="1568" y="2983"/>
                    <a:pt x="1476" y="2971"/>
                  </a:cubicBezTo>
                  <a:cubicBezTo>
                    <a:pt x="1381" y="2963"/>
                    <a:pt x="1264" y="2955"/>
                    <a:pt x="1138" y="2944"/>
                  </a:cubicBezTo>
                  <a:cubicBezTo>
                    <a:pt x="1016" y="2935"/>
                    <a:pt x="893" y="2927"/>
                    <a:pt x="804" y="2924"/>
                  </a:cubicBezTo>
                  <a:cubicBezTo>
                    <a:pt x="709" y="2916"/>
                    <a:pt x="650" y="2916"/>
                    <a:pt x="650" y="2916"/>
                  </a:cubicBezTo>
                  <a:lnTo>
                    <a:pt x="0" y="3984"/>
                  </a:lnTo>
                  <a:cubicBezTo>
                    <a:pt x="0" y="3984"/>
                    <a:pt x="62" y="4040"/>
                    <a:pt x="159" y="4124"/>
                  </a:cubicBezTo>
                  <a:cubicBezTo>
                    <a:pt x="179" y="4135"/>
                    <a:pt x="204" y="4157"/>
                    <a:pt x="229" y="4179"/>
                  </a:cubicBezTo>
                  <a:cubicBezTo>
                    <a:pt x="257" y="4204"/>
                    <a:pt x="279" y="4227"/>
                    <a:pt x="313" y="4255"/>
                  </a:cubicBezTo>
                  <a:cubicBezTo>
                    <a:pt x="368" y="4308"/>
                    <a:pt x="427" y="4363"/>
                    <a:pt x="488" y="4419"/>
                  </a:cubicBezTo>
                  <a:cubicBezTo>
                    <a:pt x="516" y="4447"/>
                    <a:pt x="550" y="4475"/>
                    <a:pt x="578" y="4506"/>
                  </a:cubicBezTo>
                  <a:lnTo>
                    <a:pt x="661" y="4589"/>
                  </a:lnTo>
                  <a:cubicBezTo>
                    <a:pt x="717" y="4642"/>
                    <a:pt x="765" y="4693"/>
                    <a:pt x="806" y="4737"/>
                  </a:cubicBezTo>
                  <a:cubicBezTo>
                    <a:pt x="879" y="4810"/>
                    <a:pt x="929" y="4866"/>
                    <a:pt x="943" y="4880"/>
                  </a:cubicBezTo>
                  <a:lnTo>
                    <a:pt x="943" y="4882"/>
                  </a:lnTo>
                  <a:lnTo>
                    <a:pt x="946" y="4885"/>
                  </a:lnTo>
                  <a:lnTo>
                    <a:pt x="3925" y="608"/>
                  </a:lnTo>
                  <a:lnTo>
                    <a:pt x="3925" y="603"/>
                  </a:lnTo>
                  <a:cubicBezTo>
                    <a:pt x="3914" y="581"/>
                    <a:pt x="3856" y="441"/>
                    <a:pt x="3794" y="304"/>
                  </a:cubicBezTo>
                  <a:cubicBezTo>
                    <a:pt x="3725" y="151"/>
                    <a:pt x="3655" y="0"/>
                    <a:pt x="3655" y="0"/>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10"/>
            <p:cNvSpPr/>
            <p:nvPr/>
          </p:nvSpPr>
          <p:spPr>
            <a:xfrm>
              <a:off x="1078200" y="3418125"/>
              <a:ext cx="26525" cy="27650"/>
            </a:xfrm>
            <a:custGeom>
              <a:avLst/>
              <a:gdLst/>
              <a:ahLst/>
              <a:cxnLst/>
              <a:rect l="l" t="t" r="r" b="b"/>
              <a:pathLst>
                <a:path w="1061" h="1106" extrusionOk="0">
                  <a:moveTo>
                    <a:pt x="126" y="1"/>
                  </a:moveTo>
                  <a:lnTo>
                    <a:pt x="0" y="215"/>
                  </a:lnTo>
                  <a:cubicBezTo>
                    <a:pt x="0" y="215"/>
                    <a:pt x="59" y="268"/>
                    <a:pt x="153" y="349"/>
                  </a:cubicBezTo>
                  <a:cubicBezTo>
                    <a:pt x="246" y="430"/>
                    <a:pt x="360" y="545"/>
                    <a:pt x="477" y="653"/>
                  </a:cubicBezTo>
                  <a:lnTo>
                    <a:pt x="519" y="695"/>
                  </a:lnTo>
                  <a:lnTo>
                    <a:pt x="561" y="737"/>
                  </a:lnTo>
                  <a:cubicBezTo>
                    <a:pt x="589" y="765"/>
                    <a:pt x="614" y="793"/>
                    <a:pt x="642" y="821"/>
                  </a:cubicBezTo>
                  <a:cubicBezTo>
                    <a:pt x="695" y="871"/>
                    <a:pt x="748" y="921"/>
                    <a:pt x="790" y="963"/>
                  </a:cubicBezTo>
                  <a:cubicBezTo>
                    <a:pt x="873" y="1050"/>
                    <a:pt x="929" y="1105"/>
                    <a:pt x="929" y="1105"/>
                  </a:cubicBezTo>
                  <a:lnTo>
                    <a:pt x="1060" y="913"/>
                  </a:lnTo>
                  <a:cubicBezTo>
                    <a:pt x="1060" y="913"/>
                    <a:pt x="1004" y="854"/>
                    <a:pt x="923" y="768"/>
                  </a:cubicBezTo>
                  <a:lnTo>
                    <a:pt x="778" y="623"/>
                  </a:lnTo>
                  <a:cubicBezTo>
                    <a:pt x="750" y="592"/>
                    <a:pt x="725" y="567"/>
                    <a:pt x="695" y="539"/>
                  </a:cubicBezTo>
                  <a:cubicBezTo>
                    <a:pt x="678" y="520"/>
                    <a:pt x="667" y="508"/>
                    <a:pt x="653" y="492"/>
                  </a:cubicBezTo>
                  <a:lnTo>
                    <a:pt x="611" y="450"/>
                  </a:lnTo>
                  <a:cubicBezTo>
                    <a:pt x="491" y="338"/>
                    <a:pt x="377" y="224"/>
                    <a:pt x="282" y="140"/>
                  </a:cubicBezTo>
                  <a:cubicBezTo>
                    <a:pt x="187" y="54"/>
                    <a:pt x="126" y="1"/>
                    <a:pt x="126"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10"/>
            <p:cNvSpPr/>
            <p:nvPr/>
          </p:nvSpPr>
          <p:spPr>
            <a:xfrm>
              <a:off x="367000" y="3821950"/>
              <a:ext cx="135050" cy="39350"/>
            </a:xfrm>
            <a:custGeom>
              <a:avLst/>
              <a:gdLst/>
              <a:ahLst/>
              <a:cxnLst/>
              <a:rect l="l" t="t" r="r" b="b"/>
              <a:pathLst>
                <a:path w="5402" h="1574" extrusionOk="0">
                  <a:moveTo>
                    <a:pt x="5393" y="0"/>
                  </a:moveTo>
                  <a:lnTo>
                    <a:pt x="252" y="846"/>
                  </a:lnTo>
                  <a:cubicBezTo>
                    <a:pt x="243" y="860"/>
                    <a:pt x="185" y="1002"/>
                    <a:pt x="126" y="1147"/>
                  </a:cubicBezTo>
                  <a:cubicBezTo>
                    <a:pt x="93" y="1225"/>
                    <a:pt x="62" y="1300"/>
                    <a:pt x="37" y="1362"/>
                  </a:cubicBezTo>
                  <a:cubicBezTo>
                    <a:pt x="14" y="1418"/>
                    <a:pt x="1" y="1454"/>
                    <a:pt x="1" y="1454"/>
                  </a:cubicBezTo>
                  <a:cubicBezTo>
                    <a:pt x="1" y="1454"/>
                    <a:pt x="888" y="1300"/>
                    <a:pt x="1778" y="1144"/>
                  </a:cubicBezTo>
                  <a:lnTo>
                    <a:pt x="3558" y="829"/>
                  </a:lnTo>
                  <a:cubicBezTo>
                    <a:pt x="3558" y="829"/>
                    <a:pt x="3594" y="879"/>
                    <a:pt x="3655" y="949"/>
                  </a:cubicBezTo>
                  <a:cubicBezTo>
                    <a:pt x="3711" y="1021"/>
                    <a:pt x="3789" y="1116"/>
                    <a:pt x="3867" y="1208"/>
                  </a:cubicBezTo>
                  <a:cubicBezTo>
                    <a:pt x="3948" y="1300"/>
                    <a:pt x="4021" y="1393"/>
                    <a:pt x="4082" y="1462"/>
                  </a:cubicBezTo>
                  <a:cubicBezTo>
                    <a:pt x="4141" y="1529"/>
                    <a:pt x="4182" y="1574"/>
                    <a:pt x="4182" y="1574"/>
                  </a:cubicBezTo>
                  <a:lnTo>
                    <a:pt x="5402" y="1298"/>
                  </a:lnTo>
                  <a:cubicBezTo>
                    <a:pt x="5402" y="1298"/>
                    <a:pt x="5396" y="1217"/>
                    <a:pt x="5393" y="1097"/>
                  </a:cubicBezTo>
                  <a:cubicBezTo>
                    <a:pt x="5390" y="1033"/>
                    <a:pt x="5390" y="963"/>
                    <a:pt x="5388" y="888"/>
                  </a:cubicBezTo>
                  <a:cubicBezTo>
                    <a:pt x="5388" y="809"/>
                    <a:pt x="5382" y="729"/>
                    <a:pt x="5382" y="650"/>
                  </a:cubicBezTo>
                  <a:cubicBezTo>
                    <a:pt x="5382" y="570"/>
                    <a:pt x="5388" y="489"/>
                    <a:pt x="5388" y="411"/>
                  </a:cubicBezTo>
                  <a:lnTo>
                    <a:pt x="5388" y="305"/>
                  </a:lnTo>
                  <a:cubicBezTo>
                    <a:pt x="5390" y="268"/>
                    <a:pt x="5390" y="238"/>
                    <a:pt x="5390" y="207"/>
                  </a:cubicBezTo>
                  <a:cubicBezTo>
                    <a:pt x="5396" y="84"/>
                    <a:pt x="5396" y="3"/>
                    <a:pt x="5396" y="3"/>
                  </a:cubicBezTo>
                  <a:lnTo>
                    <a:pt x="5393" y="3"/>
                  </a:lnTo>
                  <a:lnTo>
                    <a:pt x="53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10"/>
            <p:cNvSpPr/>
            <p:nvPr/>
          </p:nvSpPr>
          <p:spPr>
            <a:xfrm>
              <a:off x="504125" y="3820900"/>
              <a:ext cx="6425" cy="33225"/>
            </a:xfrm>
            <a:custGeom>
              <a:avLst/>
              <a:gdLst/>
              <a:ahLst/>
              <a:cxnLst/>
              <a:rect l="l" t="t" r="r" b="b"/>
              <a:pathLst>
                <a:path w="257" h="1329" extrusionOk="0">
                  <a:moveTo>
                    <a:pt x="249" y="1"/>
                  </a:moveTo>
                  <a:lnTo>
                    <a:pt x="17" y="40"/>
                  </a:lnTo>
                  <a:cubicBezTo>
                    <a:pt x="17" y="40"/>
                    <a:pt x="14" y="121"/>
                    <a:pt x="9" y="238"/>
                  </a:cubicBezTo>
                  <a:cubicBezTo>
                    <a:pt x="6" y="268"/>
                    <a:pt x="6" y="302"/>
                    <a:pt x="6" y="335"/>
                  </a:cubicBezTo>
                  <a:cubicBezTo>
                    <a:pt x="6" y="372"/>
                    <a:pt x="3" y="405"/>
                    <a:pt x="3" y="444"/>
                  </a:cubicBezTo>
                  <a:cubicBezTo>
                    <a:pt x="0" y="519"/>
                    <a:pt x="0" y="600"/>
                    <a:pt x="0" y="681"/>
                  </a:cubicBezTo>
                  <a:cubicBezTo>
                    <a:pt x="0" y="762"/>
                    <a:pt x="3" y="840"/>
                    <a:pt x="3" y="918"/>
                  </a:cubicBezTo>
                  <a:cubicBezTo>
                    <a:pt x="6" y="994"/>
                    <a:pt x="3" y="1063"/>
                    <a:pt x="6" y="1128"/>
                  </a:cubicBezTo>
                  <a:cubicBezTo>
                    <a:pt x="14" y="1245"/>
                    <a:pt x="17" y="1329"/>
                    <a:pt x="17" y="1329"/>
                  </a:cubicBezTo>
                  <a:lnTo>
                    <a:pt x="257" y="1270"/>
                  </a:lnTo>
                  <a:cubicBezTo>
                    <a:pt x="257" y="1270"/>
                    <a:pt x="254" y="1189"/>
                    <a:pt x="246" y="1072"/>
                  </a:cubicBezTo>
                  <a:cubicBezTo>
                    <a:pt x="243" y="1013"/>
                    <a:pt x="243" y="944"/>
                    <a:pt x="240" y="868"/>
                  </a:cubicBezTo>
                  <a:cubicBezTo>
                    <a:pt x="237" y="793"/>
                    <a:pt x="232" y="715"/>
                    <a:pt x="232" y="637"/>
                  </a:cubicBezTo>
                  <a:cubicBezTo>
                    <a:pt x="237" y="556"/>
                    <a:pt x="237" y="475"/>
                    <a:pt x="237" y="402"/>
                  </a:cubicBezTo>
                  <a:lnTo>
                    <a:pt x="237" y="291"/>
                  </a:lnTo>
                  <a:cubicBezTo>
                    <a:pt x="240" y="254"/>
                    <a:pt x="240" y="224"/>
                    <a:pt x="240" y="196"/>
                  </a:cubicBezTo>
                  <a:cubicBezTo>
                    <a:pt x="243" y="79"/>
                    <a:pt x="249" y="1"/>
                    <a:pt x="249"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10"/>
            <p:cNvSpPr/>
            <p:nvPr/>
          </p:nvSpPr>
          <p:spPr>
            <a:xfrm>
              <a:off x="1144375" y="3417650"/>
              <a:ext cx="213225" cy="447850"/>
            </a:xfrm>
            <a:custGeom>
              <a:avLst/>
              <a:gdLst/>
              <a:ahLst/>
              <a:cxnLst/>
              <a:rect l="l" t="t" r="r" b="b"/>
              <a:pathLst>
                <a:path w="8529" h="17914" extrusionOk="0">
                  <a:moveTo>
                    <a:pt x="2698" y="393"/>
                  </a:moveTo>
                  <a:lnTo>
                    <a:pt x="2751" y="446"/>
                  </a:lnTo>
                  <a:cubicBezTo>
                    <a:pt x="2796" y="491"/>
                    <a:pt x="2852" y="550"/>
                    <a:pt x="2919" y="617"/>
                  </a:cubicBezTo>
                  <a:lnTo>
                    <a:pt x="3170" y="879"/>
                  </a:lnTo>
                  <a:cubicBezTo>
                    <a:pt x="3493" y="1219"/>
                    <a:pt x="3993" y="1786"/>
                    <a:pt x="4551" y="2528"/>
                  </a:cubicBezTo>
                  <a:cubicBezTo>
                    <a:pt x="4844" y="2924"/>
                    <a:pt x="5117" y="3323"/>
                    <a:pt x="5363" y="3713"/>
                  </a:cubicBezTo>
                  <a:cubicBezTo>
                    <a:pt x="5633" y="4132"/>
                    <a:pt x="5901" y="4598"/>
                    <a:pt x="6158" y="5100"/>
                  </a:cubicBezTo>
                  <a:cubicBezTo>
                    <a:pt x="6688" y="6118"/>
                    <a:pt x="7137" y="7234"/>
                    <a:pt x="7463" y="8328"/>
                  </a:cubicBezTo>
                  <a:cubicBezTo>
                    <a:pt x="7795" y="9416"/>
                    <a:pt x="8032" y="10596"/>
                    <a:pt x="8150" y="11737"/>
                  </a:cubicBezTo>
                  <a:cubicBezTo>
                    <a:pt x="8205" y="12256"/>
                    <a:pt x="8236" y="12780"/>
                    <a:pt x="8247" y="13335"/>
                  </a:cubicBezTo>
                  <a:cubicBezTo>
                    <a:pt x="8256" y="13860"/>
                    <a:pt x="8244" y="14345"/>
                    <a:pt x="8216" y="14775"/>
                  </a:cubicBezTo>
                  <a:lnTo>
                    <a:pt x="8122" y="15849"/>
                  </a:lnTo>
                  <a:lnTo>
                    <a:pt x="8110" y="15933"/>
                  </a:lnTo>
                  <a:lnTo>
                    <a:pt x="8105" y="15986"/>
                  </a:lnTo>
                  <a:cubicBezTo>
                    <a:pt x="8066" y="16292"/>
                    <a:pt x="8021" y="16594"/>
                    <a:pt x="7965" y="16909"/>
                  </a:cubicBezTo>
                  <a:lnTo>
                    <a:pt x="7901" y="17249"/>
                  </a:lnTo>
                  <a:cubicBezTo>
                    <a:pt x="7893" y="17313"/>
                    <a:pt x="7876" y="17369"/>
                    <a:pt x="7868" y="17422"/>
                  </a:cubicBezTo>
                  <a:cubicBezTo>
                    <a:pt x="7859" y="17453"/>
                    <a:pt x="7854" y="17478"/>
                    <a:pt x="7848" y="17500"/>
                  </a:cubicBezTo>
                  <a:lnTo>
                    <a:pt x="7834" y="17570"/>
                  </a:lnTo>
                  <a:lnTo>
                    <a:pt x="4626" y="16864"/>
                  </a:lnTo>
                  <a:lnTo>
                    <a:pt x="4634" y="16831"/>
                  </a:lnTo>
                  <a:cubicBezTo>
                    <a:pt x="4640" y="16811"/>
                    <a:pt x="4646" y="16786"/>
                    <a:pt x="4648" y="16767"/>
                  </a:cubicBezTo>
                  <a:cubicBezTo>
                    <a:pt x="4660" y="16725"/>
                    <a:pt x="4668" y="16675"/>
                    <a:pt x="4679" y="16622"/>
                  </a:cubicBezTo>
                  <a:lnTo>
                    <a:pt x="4732" y="16343"/>
                  </a:lnTo>
                  <a:cubicBezTo>
                    <a:pt x="4777" y="16075"/>
                    <a:pt x="4816" y="15824"/>
                    <a:pt x="4846" y="15581"/>
                  </a:cubicBezTo>
                  <a:lnTo>
                    <a:pt x="4855" y="15542"/>
                  </a:lnTo>
                  <a:lnTo>
                    <a:pt x="4858" y="15511"/>
                  </a:lnTo>
                  <a:cubicBezTo>
                    <a:pt x="4860" y="15492"/>
                    <a:pt x="4860" y="15475"/>
                    <a:pt x="4866" y="15461"/>
                  </a:cubicBezTo>
                  <a:lnTo>
                    <a:pt x="4936" y="14711"/>
                  </a:lnTo>
                  <a:lnTo>
                    <a:pt x="4941" y="14579"/>
                  </a:lnTo>
                  <a:cubicBezTo>
                    <a:pt x="4966" y="14231"/>
                    <a:pt x="4972" y="13843"/>
                    <a:pt x="4966" y="13397"/>
                  </a:cubicBezTo>
                  <a:cubicBezTo>
                    <a:pt x="4955" y="12925"/>
                    <a:pt x="4930" y="12493"/>
                    <a:pt x="4885" y="12083"/>
                  </a:cubicBezTo>
                  <a:cubicBezTo>
                    <a:pt x="4785" y="11140"/>
                    <a:pt x="4590" y="10172"/>
                    <a:pt x="4322" y="9276"/>
                  </a:cubicBezTo>
                  <a:cubicBezTo>
                    <a:pt x="4051" y="8375"/>
                    <a:pt x="3680" y="7454"/>
                    <a:pt x="3242" y="6615"/>
                  </a:cubicBezTo>
                  <a:cubicBezTo>
                    <a:pt x="3027" y="6196"/>
                    <a:pt x="2807" y="5808"/>
                    <a:pt x="2587" y="5468"/>
                  </a:cubicBezTo>
                  <a:cubicBezTo>
                    <a:pt x="2383" y="5142"/>
                    <a:pt x="2154" y="4815"/>
                    <a:pt x="1914" y="4486"/>
                  </a:cubicBezTo>
                  <a:cubicBezTo>
                    <a:pt x="1448" y="3867"/>
                    <a:pt x="1038" y="3406"/>
                    <a:pt x="779" y="3130"/>
                  </a:cubicBezTo>
                  <a:cubicBezTo>
                    <a:pt x="757" y="3105"/>
                    <a:pt x="737" y="3086"/>
                    <a:pt x="698" y="3044"/>
                  </a:cubicBezTo>
                  <a:lnTo>
                    <a:pt x="561" y="2904"/>
                  </a:lnTo>
                  <a:cubicBezTo>
                    <a:pt x="508" y="2851"/>
                    <a:pt x="464" y="2804"/>
                    <a:pt x="430" y="2768"/>
                  </a:cubicBezTo>
                  <a:lnTo>
                    <a:pt x="405" y="2742"/>
                  </a:lnTo>
                  <a:lnTo>
                    <a:pt x="2698" y="393"/>
                  </a:lnTo>
                  <a:close/>
                  <a:moveTo>
                    <a:pt x="2693" y="0"/>
                  </a:moveTo>
                  <a:lnTo>
                    <a:pt x="1" y="2754"/>
                  </a:lnTo>
                  <a:lnTo>
                    <a:pt x="227" y="2977"/>
                  </a:lnTo>
                  <a:cubicBezTo>
                    <a:pt x="254" y="3002"/>
                    <a:pt x="282" y="3033"/>
                    <a:pt x="316" y="3069"/>
                  </a:cubicBezTo>
                  <a:lnTo>
                    <a:pt x="492" y="3245"/>
                  </a:lnTo>
                  <a:cubicBezTo>
                    <a:pt x="517" y="3270"/>
                    <a:pt x="536" y="3295"/>
                    <a:pt x="564" y="3326"/>
                  </a:cubicBezTo>
                  <a:cubicBezTo>
                    <a:pt x="824" y="3593"/>
                    <a:pt x="1222" y="4045"/>
                    <a:pt x="1683" y="4659"/>
                  </a:cubicBezTo>
                  <a:cubicBezTo>
                    <a:pt x="1920" y="4974"/>
                    <a:pt x="2143" y="5301"/>
                    <a:pt x="2344" y="5616"/>
                  </a:cubicBezTo>
                  <a:cubicBezTo>
                    <a:pt x="2556" y="5951"/>
                    <a:pt x="2771" y="6333"/>
                    <a:pt x="2988" y="6743"/>
                  </a:cubicBezTo>
                  <a:cubicBezTo>
                    <a:pt x="3412" y="7569"/>
                    <a:pt x="3781" y="8473"/>
                    <a:pt x="4046" y="9354"/>
                  </a:cubicBezTo>
                  <a:cubicBezTo>
                    <a:pt x="4311" y="10233"/>
                    <a:pt x="4500" y="11187"/>
                    <a:pt x="4598" y="12113"/>
                  </a:cubicBezTo>
                  <a:cubicBezTo>
                    <a:pt x="4646" y="12529"/>
                    <a:pt x="4668" y="12950"/>
                    <a:pt x="4676" y="13405"/>
                  </a:cubicBezTo>
                  <a:cubicBezTo>
                    <a:pt x="4685" y="13840"/>
                    <a:pt x="4676" y="14220"/>
                    <a:pt x="4651" y="14566"/>
                  </a:cubicBezTo>
                  <a:lnTo>
                    <a:pt x="4576" y="15433"/>
                  </a:lnTo>
                  <a:cubicBezTo>
                    <a:pt x="4570" y="15455"/>
                    <a:pt x="4570" y="15475"/>
                    <a:pt x="4567" y="15497"/>
                  </a:cubicBezTo>
                  <a:lnTo>
                    <a:pt x="4562" y="15542"/>
                  </a:lnTo>
                  <a:cubicBezTo>
                    <a:pt x="4534" y="15768"/>
                    <a:pt x="4498" y="16005"/>
                    <a:pt x="4450" y="16292"/>
                  </a:cubicBezTo>
                  <a:lnTo>
                    <a:pt x="4397" y="16574"/>
                  </a:lnTo>
                  <a:cubicBezTo>
                    <a:pt x="4386" y="16622"/>
                    <a:pt x="4381" y="16669"/>
                    <a:pt x="4369" y="16702"/>
                  </a:cubicBezTo>
                  <a:lnTo>
                    <a:pt x="4291" y="17082"/>
                  </a:lnTo>
                  <a:lnTo>
                    <a:pt x="8052" y="17913"/>
                  </a:lnTo>
                  <a:lnTo>
                    <a:pt x="8122" y="17565"/>
                  </a:lnTo>
                  <a:cubicBezTo>
                    <a:pt x="8127" y="17537"/>
                    <a:pt x="8136" y="17512"/>
                    <a:pt x="8138" y="17484"/>
                  </a:cubicBezTo>
                  <a:lnTo>
                    <a:pt x="8150" y="17436"/>
                  </a:lnTo>
                  <a:cubicBezTo>
                    <a:pt x="8155" y="17397"/>
                    <a:pt x="8166" y="17353"/>
                    <a:pt x="8177" y="17305"/>
                  </a:cubicBezTo>
                  <a:lnTo>
                    <a:pt x="8239" y="16962"/>
                  </a:lnTo>
                  <a:cubicBezTo>
                    <a:pt x="8292" y="16647"/>
                    <a:pt x="8336" y="16340"/>
                    <a:pt x="8378" y="16013"/>
                  </a:cubicBezTo>
                  <a:lnTo>
                    <a:pt x="8482" y="14956"/>
                  </a:lnTo>
                  <a:lnTo>
                    <a:pt x="8490" y="14791"/>
                  </a:lnTo>
                  <a:cubicBezTo>
                    <a:pt x="8523" y="14359"/>
                    <a:pt x="8529" y="13868"/>
                    <a:pt x="8523" y="13335"/>
                  </a:cubicBezTo>
                  <a:cubicBezTo>
                    <a:pt x="8512" y="12758"/>
                    <a:pt x="8482" y="12228"/>
                    <a:pt x="8426" y="11709"/>
                  </a:cubicBezTo>
                  <a:cubicBezTo>
                    <a:pt x="8303" y="10559"/>
                    <a:pt x="8066" y="9363"/>
                    <a:pt x="7728" y="8247"/>
                  </a:cubicBezTo>
                  <a:cubicBezTo>
                    <a:pt x="7394" y="7136"/>
                    <a:pt x="6936" y="6004"/>
                    <a:pt x="6403" y="4971"/>
                  </a:cubicBezTo>
                  <a:cubicBezTo>
                    <a:pt x="6141" y="4469"/>
                    <a:pt x="5867" y="3995"/>
                    <a:pt x="5594" y="3560"/>
                  </a:cubicBezTo>
                  <a:cubicBezTo>
                    <a:pt x="5343" y="3161"/>
                    <a:pt x="5064" y="2756"/>
                    <a:pt x="4766" y="2357"/>
                  </a:cubicBezTo>
                  <a:cubicBezTo>
                    <a:pt x="4202" y="1599"/>
                    <a:pt x="3697" y="1032"/>
                    <a:pt x="3371" y="686"/>
                  </a:cubicBezTo>
                  <a:cubicBezTo>
                    <a:pt x="3340" y="647"/>
                    <a:pt x="3306" y="617"/>
                    <a:pt x="3270" y="578"/>
                  </a:cubicBezTo>
                  <a:lnTo>
                    <a:pt x="3114" y="419"/>
                  </a:lnTo>
                  <a:cubicBezTo>
                    <a:pt x="3047" y="349"/>
                    <a:pt x="2988" y="287"/>
                    <a:pt x="2938" y="243"/>
                  </a:cubicBezTo>
                  <a:lnTo>
                    <a:pt x="2693"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10"/>
            <p:cNvSpPr/>
            <p:nvPr/>
          </p:nvSpPr>
          <p:spPr>
            <a:xfrm>
              <a:off x="724650" y="3285225"/>
              <a:ext cx="345275" cy="127000"/>
            </a:xfrm>
            <a:custGeom>
              <a:avLst/>
              <a:gdLst/>
              <a:ahLst/>
              <a:cxnLst/>
              <a:rect l="l" t="t" r="r" b="b"/>
              <a:pathLst>
                <a:path w="13811" h="5080" extrusionOk="0">
                  <a:moveTo>
                    <a:pt x="6294" y="284"/>
                  </a:moveTo>
                  <a:lnTo>
                    <a:pt x="6618" y="289"/>
                  </a:lnTo>
                  <a:cubicBezTo>
                    <a:pt x="6679" y="289"/>
                    <a:pt x="6744" y="292"/>
                    <a:pt x="6819" y="295"/>
                  </a:cubicBezTo>
                  <a:lnTo>
                    <a:pt x="7572" y="329"/>
                  </a:lnTo>
                  <a:lnTo>
                    <a:pt x="8518" y="418"/>
                  </a:lnTo>
                  <a:lnTo>
                    <a:pt x="9430" y="549"/>
                  </a:lnTo>
                  <a:cubicBezTo>
                    <a:pt x="10133" y="669"/>
                    <a:pt x="10861" y="836"/>
                    <a:pt x="11564" y="1037"/>
                  </a:cubicBezTo>
                  <a:lnTo>
                    <a:pt x="12212" y="1235"/>
                  </a:lnTo>
                  <a:cubicBezTo>
                    <a:pt x="12248" y="1246"/>
                    <a:pt x="12287" y="1260"/>
                    <a:pt x="12329" y="1274"/>
                  </a:cubicBezTo>
                  <a:lnTo>
                    <a:pt x="12532" y="1344"/>
                  </a:lnTo>
                  <a:cubicBezTo>
                    <a:pt x="12608" y="1369"/>
                    <a:pt x="12677" y="1394"/>
                    <a:pt x="12742" y="1417"/>
                  </a:cubicBezTo>
                  <a:lnTo>
                    <a:pt x="13082" y="1548"/>
                  </a:lnTo>
                  <a:cubicBezTo>
                    <a:pt x="13107" y="1553"/>
                    <a:pt x="13129" y="1564"/>
                    <a:pt x="13152" y="1576"/>
                  </a:cubicBezTo>
                  <a:lnTo>
                    <a:pt x="13447" y="1693"/>
                  </a:lnTo>
                  <a:lnTo>
                    <a:pt x="12175" y="4731"/>
                  </a:lnTo>
                  <a:lnTo>
                    <a:pt x="11614" y="4513"/>
                  </a:lnTo>
                  <a:cubicBezTo>
                    <a:pt x="11564" y="4496"/>
                    <a:pt x="11517" y="4480"/>
                    <a:pt x="11439" y="4455"/>
                  </a:cubicBezTo>
                  <a:lnTo>
                    <a:pt x="10641" y="4201"/>
                  </a:lnTo>
                  <a:cubicBezTo>
                    <a:pt x="10072" y="4036"/>
                    <a:pt x="9466" y="3894"/>
                    <a:pt x="8875" y="3796"/>
                  </a:cubicBezTo>
                  <a:lnTo>
                    <a:pt x="8122" y="3687"/>
                  </a:lnTo>
                  <a:lnTo>
                    <a:pt x="7346" y="3615"/>
                  </a:lnTo>
                  <a:lnTo>
                    <a:pt x="6713" y="3587"/>
                  </a:lnTo>
                  <a:cubicBezTo>
                    <a:pt x="6663" y="3584"/>
                    <a:pt x="6610" y="3584"/>
                    <a:pt x="6554" y="3581"/>
                  </a:cubicBezTo>
                  <a:lnTo>
                    <a:pt x="6294" y="3576"/>
                  </a:lnTo>
                  <a:cubicBezTo>
                    <a:pt x="6275" y="3575"/>
                    <a:pt x="6255" y="3575"/>
                    <a:pt x="6236" y="3575"/>
                  </a:cubicBezTo>
                  <a:cubicBezTo>
                    <a:pt x="6183" y="3575"/>
                    <a:pt x="6131" y="3577"/>
                    <a:pt x="6080" y="3581"/>
                  </a:cubicBezTo>
                  <a:lnTo>
                    <a:pt x="5932" y="3584"/>
                  </a:lnTo>
                  <a:cubicBezTo>
                    <a:pt x="5881" y="3587"/>
                    <a:pt x="5820" y="3587"/>
                    <a:pt x="5764" y="3590"/>
                  </a:cubicBezTo>
                  <a:lnTo>
                    <a:pt x="5619" y="3598"/>
                  </a:lnTo>
                  <a:cubicBezTo>
                    <a:pt x="5499" y="3604"/>
                    <a:pt x="5374" y="3606"/>
                    <a:pt x="5259" y="3618"/>
                  </a:cubicBezTo>
                  <a:lnTo>
                    <a:pt x="5123" y="3629"/>
                  </a:lnTo>
                  <a:cubicBezTo>
                    <a:pt x="5086" y="3632"/>
                    <a:pt x="5047" y="3632"/>
                    <a:pt x="5008" y="3640"/>
                  </a:cubicBezTo>
                  <a:lnTo>
                    <a:pt x="4768" y="3662"/>
                  </a:lnTo>
                  <a:cubicBezTo>
                    <a:pt x="4713" y="3668"/>
                    <a:pt x="4654" y="3673"/>
                    <a:pt x="4598" y="3682"/>
                  </a:cubicBezTo>
                  <a:lnTo>
                    <a:pt x="4392" y="3704"/>
                  </a:lnTo>
                  <a:cubicBezTo>
                    <a:pt x="4353" y="3713"/>
                    <a:pt x="4319" y="3715"/>
                    <a:pt x="4283" y="3718"/>
                  </a:cubicBezTo>
                  <a:lnTo>
                    <a:pt x="3608" y="3827"/>
                  </a:lnTo>
                  <a:cubicBezTo>
                    <a:pt x="3577" y="3830"/>
                    <a:pt x="3544" y="3838"/>
                    <a:pt x="3513" y="3844"/>
                  </a:cubicBezTo>
                  <a:lnTo>
                    <a:pt x="2988" y="3952"/>
                  </a:lnTo>
                  <a:cubicBezTo>
                    <a:pt x="2489" y="4064"/>
                    <a:pt x="2071" y="4187"/>
                    <a:pt x="1758" y="4282"/>
                  </a:cubicBezTo>
                  <a:lnTo>
                    <a:pt x="1432" y="4388"/>
                  </a:lnTo>
                  <a:lnTo>
                    <a:pt x="349" y="1271"/>
                  </a:lnTo>
                  <a:lnTo>
                    <a:pt x="776" y="1132"/>
                  </a:lnTo>
                  <a:cubicBezTo>
                    <a:pt x="1150" y="1018"/>
                    <a:pt x="1652" y="870"/>
                    <a:pt x="2271" y="730"/>
                  </a:cubicBezTo>
                  <a:lnTo>
                    <a:pt x="2855" y="613"/>
                  </a:lnTo>
                  <a:cubicBezTo>
                    <a:pt x="2910" y="602"/>
                    <a:pt x="2963" y="591"/>
                    <a:pt x="3019" y="582"/>
                  </a:cubicBezTo>
                  <a:lnTo>
                    <a:pt x="3848" y="451"/>
                  </a:lnTo>
                  <a:cubicBezTo>
                    <a:pt x="3890" y="446"/>
                    <a:pt x="3934" y="443"/>
                    <a:pt x="3982" y="435"/>
                  </a:cubicBezTo>
                  <a:lnTo>
                    <a:pt x="4224" y="407"/>
                  </a:lnTo>
                  <a:cubicBezTo>
                    <a:pt x="4291" y="395"/>
                    <a:pt x="4361" y="390"/>
                    <a:pt x="4434" y="382"/>
                  </a:cubicBezTo>
                  <a:lnTo>
                    <a:pt x="4738" y="354"/>
                  </a:lnTo>
                  <a:cubicBezTo>
                    <a:pt x="4785" y="348"/>
                    <a:pt x="4835" y="345"/>
                    <a:pt x="4888" y="345"/>
                  </a:cubicBezTo>
                  <a:lnTo>
                    <a:pt x="5045" y="334"/>
                  </a:lnTo>
                  <a:cubicBezTo>
                    <a:pt x="5201" y="320"/>
                    <a:pt x="5365" y="312"/>
                    <a:pt x="5533" y="306"/>
                  </a:cubicBezTo>
                  <a:lnTo>
                    <a:pt x="5664" y="298"/>
                  </a:lnTo>
                  <a:cubicBezTo>
                    <a:pt x="5731" y="295"/>
                    <a:pt x="5798" y="292"/>
                    <a:pt x="5868" y="292"/>
                  </a:cubicBezTo>
                  <a:lnTo>
                    <a:pt x="6068" y="289"/>
                  </a:lnTo>
                  <a:cubicBezTo>
                    <a:pt x="6144" y="284"/>
                    <a:pt x="6219" y="284"/>
                    <a:pt x="6294" y="284"/>
                  </a:cubicBezTo>
                  <a:close/>
                  <a:moveTo>
                    <a:pt x="6213" y="1"/>
                  </a:moveTo>
                  <a:cubicBezTo>
                    <a:pt x="6149" y="1"/>
                    <a:pt x="6084" y="3"/>
                    <a:pt x="6021" y="5"/>
                  </a:cubicBezTo>
                  <a:lnTo>
                    <a:pt x="5854" y="10"/>
                  </a:lnTo>
                  <a:cubicBezTo>
                    <a:pt x="5787" y="10"/>
                    <a:pt x="5717" y="13"/>
                    <a:pt x="5647" y="16"/>
                  </a:cubicBezTo>
                  <a:lnTo>
                    <a:pt x="5499" y="22"/>
                  </a:lnTo>
                  <a:cubicBezTo>
                    <a:pt x="5340" y="30"/>
                    <a:pt x="5176" y="36"/>
                    <a:pt x="5017" y="50"/>
                  </a:cubicBezTo>
                  <a:lnTo>
                    <a:pt x="4838" y="66"/>
                  </a:lnTo>
                  <a:cubicBezTo>
                    <a:pt x="4793" y="69"/>
                    <a:pt x="4746" y="72"/>
                    <a:pt x="4704" y="75"/>
                  </a:cubicBezTo>
                  <a:lnTo>
                    <a:pt x="4403" y="108"/>
                  </a:lnTo>
                  <a:lnTo>
                    <a:pt x="4224" y="128"/>
                  </a:lnTo>
                  <a:lnTo>
                    <a:pt x="4102" y="142"/>
                  </a:lnTo>
                  <a:cubicBezTo>
                    <a:pt x="4068" y="150"/>
                    <a:pt x="4035" y="153"/>
                    <a:pt x="3998" y="156"/>
                  </a:cubicBezTo>
                  <a:cubicBezTo>
                    <a:pt x="3934" y="164"/>
                    <a:pt x="3873" y="169"/>
                    <a:pt x="3809" y="181"/>
                  </a:cubicBezTo>
                  <a:lnTo>
                    <a:pt x="3379" y="242"/>
                  </a:lnTo>
                  <a:lnTo>
                    <a:pt x="2617" y="379"/>
                  </a:lnTo>
                  <a:cubicBezTo>
                    <a:pt x="2562" y="390"/>
                    <a:pt x="2509" y="401"/>
                    <a:pt x="2453" y="415"/>
                  </a:cubicBezTo>
                  <a:lnTo>
                    <a:pt x="2213" y="465"/>
                  </a:lnTo>
                  <a:cubicBezTo>
                    <a:pt x="1585" y="605"/>
                    <a:pt x="1072" y="755"/>
                    <a:pt x="695" y="870"/>
                  </a:cubicBezTo>
                  <a:lnTo>
                    <a:pt x="1" y="1104"/>
                  </a:lnTo>
                  <a:lnTo>
                    <a:pt x="1259" y="4731"/>
                  </a:lnTo>
                  <a:lnTo>
                    <a:pt x="1842" y="4538"/>
                  </a:lnTo>
                  <a:cubicBezTo>
                    <a:pt x="2149" y="4446"/>
                    <a:pt x="2562" y="4326"/>
                    <a:pt x="3055" y="4215"/>
                  </a:cubicBezTo>
                  <a:lnTo>
                    <a:pt x="3248" y="4173"/>
                  </a:lnTo>
                  <a:lnTo>
                    <a:pt x="4325" y="3989"/>
                  </a:lnTo>
                  <a:cubicBezTo>
                    <a:pt x="4375" y="3980"/>
                    <a:pt x="4420" y="3978"/>
                    <a:pt x="4464" y="3972"/>
                  </a:cubicBezTo>
                  <a:cubicBezTo>
                    <a:pt x="4495" y="3966"/>
                    <a:pt x="4528" y="3964"/>
                    <a:pt x="4562" y="3961"/>
                  </a:cubicBezTo>
                  <a:cubicBezTo>
                    <a:pt x="4587" y="3955"/>
                    <a:pt x="4612" y="3952"/>
                    <a:pt x="4648" y="3950"/>
                  </a:cubicBezTo>
                  <a:cubicBezTo>
                    <a:pt x="4699" y="3941"/>
                    <a:pt x="4746" y="3936"/>
                    <a:pt x="4796" y="3933"/>
                  </a:cubicBezTo>
                  <a:lnTo>
                    <a:pt x="5045" y="3908"/>
                  </a:lnTo>
                  <a:lnTo>
                    <a:pt x="5159" y="3897"/>
                  </a:lnTo>
                  <a:lnTo>
                    <a:pt x="5287" y="3885"/>
                  </a:lnTo>
                  <a:cubicBezTo>
                    <a:pt x="5407" y="3877"/>
                    <a:pt x="5527" y="3869"/>
                    <a:pt x="5647" y="3866"/>
                  </a:cubicBezTo>
                  <a:lnTo>
                    <a:pt x="5789" y="3858"/>
                  </a:lnTo>
                  <a:cubicBezTo>
                    <a:pt x="5834" y="3855"/>
                    <a:pt x="5884" y="3855"/>
                    <a:pt x="5943" y="3855"/>
                  </a:cubicBezTo>
                  <a:lnTo>
                    <a:pt x="6093" y="3852"/>
                  </a:lnTo>
                  <a:cubicBezTo>
                    <a:pt x="6160" y="3849"/>
                    <a:pt x="6230" y="3849"/>
                    <a:pt x="6300" y="3849"/>
                  </a:cubicBezTo>
                  <a:lnTo>
                    <a:pt x="6557" y="3852"/>
                  </a:lnTo>
                  <a:cubicBezTo>
                    <a:pt x="6607" y="3852"/>
                    <a:pt x="6657" y="3855"/>
                    <a:pt x="6710" y="3855"/>
                  </a:cubicBezTo>
                  <a:lnTo>
                    <a:pt x="7332" y="3883"/>
                  </a:lnTo>
                  <a:lnTo>
                    <a:pt x="8094" y="3952"/>
                  </a:lnTo>
                  <a:lnTo>
                    <a:pt x="8833" y="4061"/>
                  </a:lnTo>
                  <a:cubicBezTo>
                    <a:pt x="9413" y="4159"/>
                    <a:pt x="10013" y="4298"/>
                    <a:pt x="10568" y="4460"/>
                  </a:cubicBezTo>
                  <a:lnTo>
                    <a:pt x="11093" y="4619"/>
                  </a:lnTo>
                  <a:cubicBezTo>
                    <a:pt x="11121" y="4630"/>
                    <a:pt x="11146" y="4639"/>
                    <a:pt x="11185" y="4650"/>
                  </a:cubicBezTo>
                  <a:lnTo>
                    <a:pt x="11363" y="4708"/>
                  </a:lnTo>
                  <a:cubicBezTo>
                    <a:pt x="11419" y="4728"/>
                    <a:pt x="11475" y="4748"/>
                    <a:pt x="11522" y="4764"/>
                  </a:cubicBezTo>
                  <a:lnTo>
                    <a:pt x="12326" y="5079"/>
                  </a:lnTo>
                  <a:lnTo>
                    <a:pt x="13810" y="1536"/>
                  </a:lnTo>
                  <a:lnTo>
                    <a:pt x="12834" y="1151"/>
                  </a:lnTo>
                  <a:cubicBezTo>
                    <a:pt x="12764" y="1129"/>
                    <a:pt x="12694" y="1104"/>
                    <a:pt x="12619" y="1076"/>
                  </a:cubicBezTo>
                  <a:lnTo>
                    <a:pt x="12418" y="1009"/>
                  </a:lnTo>
                  <a:cubicBezTo>
                    <a:pt x="12376" y="992"/>
                    <a:pt x="12331" y="979"/>
                    <a:pt x="12290" y="965"/>
                  </a:cubicBezTo>
                  <a:lnTo>
                    <a:pt x="11637" y="766"/>
                  </a:lnTo>
                  <a:cubicBezTo>
                    <a:pt x="10920" y="560"/>
                    <a:pt x="10186" y="390"/>
                    <a:pt x="9469" y="270"/>
                  </a:cubicBezTo>
                  <a:lnTo>
                    <a:pt x="8546" y="139"/>
                  </a:lnTo>
                  <a:lnTo>
                    <a:pt x="7586" y="47"/>
                  </a:lnTo>
                  <a:lnTo>
                    <a:pt x="6819" y="13"/>
                  </a:lnTo>
                  <a:cubicBezTo>
                    <a:pt x="6752" y="10"/>
                    <a:pt x="6682" y="10"/>
                    <a:pt x="6612" y="5"/>
                  </a:cubicBezTo>
                  <a:lnTo>
                    <a:pt x="6292" y="2"/>
                  </a:lnTo>
                  <a:cubicBezTo>
                    <a:pt x="6265" y="1"/>
                    <a:pt x="6239" y="1"/>
                    <a:pt x="6213"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8" name="Google Shape;6458;p10"/>
            <p:cNvSpPr/>
            <p:nvPr/>
          </p:nvSpPr>
          <p:spPr>
            <a:xfrm>
              <a:off x="701300" y="4141300"/>
              <a:ext cx="74150" cy="135675"/>
            </a:xfrm>
            <a:custGeom>
              <a:avLst/>
              <a:gdLst/>
              <a:ahLst/>
              <a:cxnLst/>
              <a:rect l="l" t="t" r="r" b="b"/>
              <a:pathLst>
                <a:path w="2966" h="5427" extrusionOk="0">
                  <a:moveTo>
                    <a:pt x="1763" y="1"/>
                  </a:moveTo>
                  <a:lnTo>
                    <a:pt x="0" y="4908"/>
                  </a:lnTo>
                  <a:cubicBezTo>
                    <a:pt x="11" y="4916"/>
                    <a:pt x="112" y="5039"/>
                    <a:pt x="215" y="5165"/>
                  </a:cubicBezTo>
                  <a:cubicBezTo>
                    <a:pt x="271" y="5232"/>
                    <a:pt x="321" y="5293"/>
                    <a:pt x="363" y="5346"/>
                  </a:cubicBezTo>
                  <a:cubicBezTo>
                    <a:pt x="405" y="5393"/>
                    <a:pt x="432" y="5427"/>
                    <a:pt x="432" y="5427"/>
                  </a:cubicBezTo>
                  <a:cubicBezTo>
                    <a:pt x="432" y="5427"/>
                    <a:pt x="734" y="4576"/>
                    <a:pt x="1029" y="3725"/>
                  </a:cubicBezTo>
                  <a:cubicBezTo>
                    <a:pt x="1322" y="2871"/>
                    <a:pt x="1618" y="2015"/>
                    <a:pt x="1618" y="2015"/>
                  </a:cubicBezTo>
                  <a:cubicBezTo>
                    <a:pt x="1618" y="2015"/>
                    <a:pt x="1682" y="2004"/>
                    <a:pt x="1777" y="1993"/>
                  </a:cubicBezTo>
                  <a:cubicBezTo>
                    <a:pt x="1825" y="1984"/>
                    <a:pt x="1878" y="1973"/>
                    <a:pt x="1936" y="1968"/>
                  </a:cubicBezTo>
                  <a:cubicBezTo>
                    <a:pt x="1964" y="1965"/>
                    <a:pt x="1995" y="1956"/>
                    <a:pt x="2028" y="1954"/>
                  </a:cubicBezTo>
                  <a:cubicBezTo>
                    <a:pt x="2059" y="1951"/>
                    <a:pt x="2090" y="1942"/>
                    <a:pt x="2120" y="1937"/>
                  </a:cubicBezTo>
                  <a:cubicBezTo>
                    <a:pt x="2243" y="1912"/>
                    <a:pt x="2366" y="1889"/>
                    <a:pt x="2461" y="1873"/>
                  </a:cubicBezTo>
                  <a:cubicBezTo>
                    <a:pt x="2505" y="1867"/>
                    <a:pt x="2544" y="1859"/>
                    <a:pt x="2572" y="1853"/>
                  </a:cubicBezTo>
                  <a:lnTo>
                    <a:pt x="2614" y="1842"/>
                  </a:lnTo>
                  <a:lnTo>
                    <a:pt x="2966" y="642"/>
                  </a:lnTo>
                  <a:cubicBezTo>
                    <a:pt x="2966" y="642"/>
                    <a:pt x="2943" y="631"/>
                    <a:pt x="2913" y="617"/>
                  </a:cubicBezTo>
                  <a:cubicBezTo>
                    <a:pt x="2873" y="603"/>
                    <a:pt x="2826" y="578"/>
                    <a:pt x="2770" y="550"/>
                  </a:cubicBezTo>
                  <a:cubicBezTo>
                    <a:pt x="2656" y="492"/>
                    <a:pt x="2502" y="419"/>
                    <a:pt x="2355" y="336"/>
                  </a:cubicBezTo>
                  <a:cubicBezTo>
                    <a:pt x="2279" y="294"/>
                    <a:pt x="2204" y="255"/>
                    <a:pt x="2134" y="216"/>
                  </a:cubicBezTo>
                  <a:cubicBezTo>
                    <a:pt x="2064" y="179"/>
                    <a:pt x="2003" y="140"/>
                    <a:pt x="1947" y="110"/>
                  </a:cubicBezTo>
                  <a:cubicBezTo>
                    <a:pt x="1841" y="48"/>
                    <a:pt x="1772" y="6"/>
                    <a:pt x="1766" y="4"/>
                  </a:cubicBezTo>
                  <a:lnTo>
                    <a:pt x="1763"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10"/>
            <p:cNvSpPr/>
            <p:nvPr/>
          </p:nvSpPr>
          <p:spPr>
            <a:xfrm>
              <a:off x="746475" y="4133275"/>
              <a:ext cx="31200" cy="21725"/>
            </a:xfrm>
            <a:custGeom>
              <a:avLst/>
              <a:gdLst/>
              <a:ahLst/>
              <a:cxnLst/>
              <a:rect l="l" t="t" r="r" b="b"/>
              <a:pathLst>
                <a:path w="1248" h="869" extrusionOk="0">
                  <a:moveTo>
                    <a:pt x="82" y="1"/>
                  </a:moveTo>
                  <a:lnTo>
                    <a:pt x="1" y="221"/>
                  </a:lnTo>
                  <a:cubicBezTo>
                    <a:pt x="1" y="221"/>
                    <a:pt x="73" y="266"/>
                    <a:pt x="182" y="327"/>
                  </a:cubicBezTo>
                  <a:cubicBezTo>
                    <a:pt x="235" y="361"/>
                    <a:pt x="299" y="397"/>
                    <a:pt x="369" y="436"/>
                  </a:cubicBezTo>
                  <a:cubicBezTo>
                    <a:pt x="439" y="475"/>
                    <a:pt x="514" y="517"/>
                    <a:pt x="587" y="556"/>
                  </a:cubicBezTo>
                  <a:cubicBezTo>
                    <a:pt x="620" y="576"/>
                    <a:pt x="659" y="598"/>
                    <a:pt x="698" y="615"/>
                  </a:cubicBezTo>
                  <a:cubicBezTo>
                    <a:pt x="732" y="634"/>
                    <a:pt x="771" y="651"/>
                    <a:pt x="807" y="671"/>
                  </a:cubicBezTo>
                  <a:cubicBezTo>
                    <a:pt x="877" y="704"/>
                    <a:pt x="941" y="740"/>
                    <a:pt x="1002" y="771"/>
                  </a:cubicBezTo>
                  <a:cubicBezTo>
                    <a:pt x="1058" y="802"/>
                    <a:pt x="1106" y="827"/>
                    <a:pt x="1136" y="841"/>
                  </a:cubicBezTo>
                  <a:cubicBezTo>
                    <a:pt x="1164" y="857"/>
                    <a:pt x="1186" y="869"/>
                    <a:pt x="1186" y="869"/>
                  </a:cubicBezTo>
                  <a:lnTo>
                    <a:pt x="1248" y="629"/>
                  </a:lnTo>
                  <a:cubicBezTo>
                    <a:pt x="1248" y="629"/>
                    <a:pt x="1228" y="618"/>
                    <a:pt x="1198" y="604"/>
                  </a:cubicBezTo>
                  <a:cubicBezTo>
                    <a:pt x="1164" y="590"/>
                    <a:pt x="1119" y="565"/>
                    <a:pt x="1064" y="537"/>
                  </a:cubicBezTo>
                  <a:cubicBezTo>
                    <a:pt x="1008" y="509"/>
                    <a:pt x="941" y="475"/>
                    <a:pt x="871" y="439"/>
                  </a:cubicBezTo>
                  <a:cubicBezTo>
                    <a:pt x="838" y="422"/>
                    <a:pt x="801" y="406"/>
                    <a:pt x="765" y="383"/>
                  </a:cubicBezTo>
                  <a:cubicBezTo>
                    <a:pt x="729" y="364"/>
                    <a:pt x="690" y="347"/>
                    <a:pt x="656" y="325"/>
                  </a:cubicBezTo>
                  <a:cubicBezTo>
                    <a:pt x="581" y="286"/>
                    <a:pt x="509" y="244"/>
                    <a:pt x="442" y="210"/>
                  </a:cubicBezTo>
                  <a:cubicBezTo>
                    <a:pt x="377" y="171"/>
                    <a:pt x="310" y="132"/>
                    <a:pt x="257" y="104"/>
                  </a:cubicBezTo>
                  <a:cubicBezTo>
                    <a:pt x="151" y="46"/>
                    <a:pt x="82" y="1"/>
                    <a:pt x="82"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10"/>
            <p:cNvSpPr/>
            <p:nvPr/>
          </p:nvSpPr>
          <p:spPr>
            <a:xfrm>
              <a:off x="749075" y="4125750"/>
              <a:ext cx="30625" cy="21500"/>
            </a:xfrm>
            <a:custGeom>
              <a:avLst/>
              <a:gdLst/>
              <a:ahLst/>
              <a:cxnLst/>
              <a:rect l="l" t="t" r="r" b="b"/>
              <a:pathLst>
                <a:path w="1225" h="860" extrusionOk="0">
                  <a:moveTo>
                    <a:pt x="81" y="1"/>
                  </a:moveTo>
                  <a:lnTo>
                    <a:pt x="0" y="221"/>
                  </a:lnTo>
                  <a:cubicBezTo>
                    <a:pt x="0" y="221"/>
                    <a:pt x="70" y="263"/>
                    <a:pt x="179" y="327"/>
                  </a:cubicBezTo>
                  <a:cubicBezTo>
                    <a:pt x="232" y="358"/>
                    <a:pt x="293" y="397"/>
                    <a:pt x="360" y="433"/>
                  </a:cubicBezTo>
                  <a:cubicBezTo>
                    <a:pt x="427" y="472"/>
                    <a:pt x="499" y="514"/>
                    <a:pt x="569" y="553"/>
                  </a:cubicBezTo>
                  <a:cubicBezTo>
                    <a:pt x="608" y="573"/>
                    <a:pt x="642" y="595"/>
                    <a:pt x="678" y="612"/>
                  </a:cubicBezTo>
                  <a:cubicBezTo>
                    <a:pt x="711" y="634"/>
                    <a:pt x="748" y="651"/>
                    <a:pt x="787" y="667"/>
                  </a:cubicBezTo>
                  <a:cubicBezTo>
                    <a:pt x="856" y="704"/>
                    <a:pt x="918" y="737"/>
                    <a:pt x="974" y="768"/>
                  </a:cubicBezTo>
                  <a:cubicBezTo>
                    <a:pt x="1029" y="796"/>
                    <a:pt x="1074" y="821"/>
                    <a:pt x="1108" y="835"/>
                  </a:cubicBezTo>
                  <a:cubicBezTo>
                    <a:pt x="1141" y="852"/>
                    <a:pt x="1158" y="860"/>
                    <a:pt x="1158" y="860"/>
                  </a:cubicBezTo>
                  <a:lnTo>
                    <a:pt x="1225" y="614"/>
                  </a:lnTo>
                  <a:cubicBezTo>
                    <a:pt x="1225" y="614"/>
                    <a:pt x="1205" y="609"/>
                    <a:pt x="1172" y="592"/>
                  </a:cubicBezTo>
                  <a:cubicBezTo>
                    <a:pt x="1144" y="584"/>
                    <a:pt x="1099" y="556"/>
                    <a:pt x="1046" y="531"/>
                  </a:cubicBezTo>
                  <a:cubicBezTo>
                    <a:pt x="990" y="503"/>
                    <a:pt x="929" y="472"/>
                    <a:pt x="859" y="433"/>
                  </a:cubicBezTo>
                  <a:lnTo>
                    <a:pt x="753" y="383"/>
                  </a:lnTo>
                  <a:cubicBezTo>
                    <a:pt x="720" y="361"/>
                    <a:pt x="684" y="344"/>
                    <a:pt x="647" y="322"/>
                  </a:cubicBezTo>
                  <a:cubicBezTo>
                    <a:pt x="578" y="285"/>
                    <a:pt x="502" y="243"/>
                    <a:pt x="438" y="207"/>
                  </a:cubicBezTo>
                  <a:cubicBezTo>
                    <a:pt x="371" y="168"/>
                    <a:pt x="312" y="135"/>
                    <a:pt x="257" y="104"/>
                  </a:cubicBezTo>
                  <a:cubicBezTo>
                    <a:pt x="151" y="43"/>
                    <a:pt x="81" y="1"/>
                    <a:pt x="81" y="1"/>
                  </a:cubicBez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10"/>
            <p:cNvSpPr/>
            <p:nvPr/>
          </p:nvSpPr>
          <p:spPr>
            <a:xfrm>
              <a:off x="444550" y="3912900"/>
              <a:ext cx="285500" cy="285625"/>
            </a:xfrm>
            <a:custGeom>
              <a:avLst/>
              <a:gdLst/>
              <a:ahLst/>
              <a:cxnLst/>
              <a:rect l="l" t="t" r="r" b="b"/>
              <a:pathLst>
                <a:path w="11420" h="11425" extrusionOk="0">
                  <a:moveTo>
                    <a:pt x="3365" y="363"/>
                  </a:moveTo>
                  <a:lnTo>
                    <a:pt x="3441" y="519"/>
                  </a:lnTo>
                  <a:cubicBezTo>
                    <a:pt x="3463" y="569"/>
                    <a:pt x="3488" y="625"/>
                    <a:pt x="3519" y="684"/>
                  </a:cubicBezTo>
                  <a:lnTo>
                    <a:pt x="3636" y="913"/>
                  </a:lnTo>
                  <a:cubicBezTo>
                    <a:pt x="3664" y="963"/>
                    <a:pt x="3686" y="1016"/>
                    <a:pt x="3720" y="1072"/>
                  </a:cubicBezTo>
                  <a:cubicBezTo>
                    <a:pt x="3739" y="1105"/>
                    <a:pt x="3756" y="1144"/>
                    <a:pt x="3778" y="1183"/>
                  </a:cubicBezTo>
                  <a:cubicBezTo>
                    <a:pt x="3806" y="1233"/>
                    <a:pt x="3834" y="1286"/>
                    <a:pt x="3865" y="1345"/>
                  </a:cubicBezTo>
                  <a:lnTo>
                    <a:pt x="3946" y="1484"/>
                  </a:lnTo>
                  <a:cubicBezTo>
                    <a:pt x="3987" y="1565"/>
                    <a:pt x="4032" y="1641"/>
                    <a:pt x="4085" y="1733"/>
                  </a:cubicBezTo>
                  <a:lnTo>
                    <a:pt x="4132" y="1819"/>
                  </a:lnTo>
                  <a:cubicBezTo>
                    <a:pt x="4174" y="1897"/>
                    <a:pt x="4225" y="1973"/>
                    <a:pt x="4272" y="2054"/>
                  </a:cubicBezTo>
                  <a:lnTo>
                    <a:pt x="4350" y="2176"/>
                  </a:lnTo>
                  <a:cubicBezTo>
                    <a:pt x="4381" y="2224"/>
                    <a:pt x="4411" y="2277"/>
                    <a:pt x="4445" y="2321"/>
                  </a:cubicBezTo>
                  <a:lnTo>
                    <a:pt x="4593" y="2553"/>
                  </a:lnTo>
                  <a:cubicBezTo>
                    <a:pt x="4766" y="2804"/>
                    <a:pt x="4953" y="3072"/>
                    <a:pt x="5151" y="3334"/>
                  </a:cubicBezTo>
                  <a:cubicBezTo>
                    <a:pt x="5220" y="3426"/>
                    <a:pt x="5296" y="3521"/>
                    <a:pt x="5368" y="3613"/>
                  </a:cubicBezTo>
                  <a:lnTo>
                    <a:pt x="5466" y="3733"/>
                  </a:lnTo>
                  <a:cubicBezTo>
                    <a:pt x="5494" y="3769"/>
                    <a:pt x="5522" y="3803"/>
                    <a:pt x="5566" y="3856"/>
                  </a:cubicBezTo>
                  <a:lnTo>
                    <a:pt x="6412" y="4790"/>
                  </a:lnTo>
                  <a:cubicBezTo>
                    <a:pt x="6448" y="4829"/>
                    <a:pt x="6487" y="4871"/>
                    <a:pt x="6529" y="4910"/>
                  </a:cubicBezTo>
                  <a:lnTo>
                    <a:pt x="6713" y="5092"/>
                  </a:lnTo>
                  <a:cubicBezTo>
                    <a:pt x="6749" y="5125"/>
                    <a:pt x="6780" y="5156"/>
                    <a:pt x="6813" y="5189"/>
                  </a:cubicBezTo>
                  <a:lnTo>
                    <a:pt x="6908" y="5279"/>
                  </a:lnTo>
                  <a:cubicBezTo>
                    <a:pt x="6978" y="5346"/>
                    <a:pt x="7048" y="5412"/>
                    <a:pt x="7120" y="5474"/>
                  </a:cubicBezTo>
                  <a:lnTo>
                    <a:pt x="7182" y="5530"/>
                  </a:lnTo>
                  <a:cubicBezTo>
                    <a:pt x="7224" y="5566"/>
                    <a:pt x="7260" y="5597"/>
                    <a:pt x="7302" y="5638"/>
                  </a:cubicBezTo>
                  <a:lnTo>
                    <a:pt x="7603" y="5892"/>
                  </a:lnTo>
                  <a:lnTo>
                    <a:pt x="8200" y="6364"/>
                  </a:lnTo>
                  <a:lnTo>
                    <a:pt x="8741" y="6752"/>
                  </a:lnTo>
                  <a:cubicBezTo>
                    <a:pt x="8789" y="6782"/>
                    <a:pt x="8839" y="6816"/>
                    <a:pt x="8892" y="6852"/>
                  </a:cubicBezTo>
                  <a:lnTo>
                    <a:pt x="9040" y="6950"/>
                  </a:lnTo>
                  <a:cubicBezTo>
                    <a:pt x="9115" y="6997"/>
                    <a:pt x="9185" y="7044"/>
                    <a:pt x="9255" y="7089"/>
                  </a:cubicBezTo>
                  <a:lnTo>
                    <a:pt x="9612" y="7304"/>
                  </a:lnTo>
                  <a:cubicBezTo>
                    <a:pt x="10086" y="7588"/>
                    <a:pt x="10490" y="7789"/>
                    <a:pt x="10741" y="7912"/>
                  </a:cubicBezTo>
                  <a:cubicBezTo>
                    <a:pt x="10781" y="7932"/>
                    <a:pt x="10820" y="7951"/>
                    <a:pt x="10853" y="7968"/>
                  </a:cubicBezTo>
                  <a:lnTo>
                    <a:pt x="10881" y="7982"/>
                  </a:lnTo>
                  <a:cubicBezTo>
                    <a:pt x="10898" y="7987"/>
                    <a:pt x="10912" y="7996"/>
                    <a:pt x="10928" y="8007"/>
                  </a:cubicBezTo>
                  <a:lnTo>
                    <a:pt x="11060" y="8066"/>
                  </a:lnTo>
                  <a:lnTo>
                    <a:pt x="9720" y="11076"/>
                  </a:lnTo>
                  <a:lnTo>
                    <a:pt x="9539" y="10992"/>
                  </a:lnTo>
                  <a:cubicBezTo>
                    <a:pt x="9514" y="10981"/>
                    <a:pt x="9494" y="10970"/>
                    <a:pt x="9469" y="10959"/>
                  </a:cubicBezTo>
                  <a:cubicBezTo>
                    <a:pt x="9419" y="10936"/>
                    <a:pt x="9369" y="10914"/>
                    <a:pt x="9305" y="10880"/>
                  </a:cubicBezTo>
                  <a:cubicBezTo>
                    <a:pt x="8858" y="10666"/>
                    <a:pt x="8395" y="10415"/>
                    <a:pt x="7932" y="10144"/>
                  </a:cubicBezTo>
                  <a:lnTo>
                    <a:pt x="7500" y="9879"/>
                  </a:lnTo>
                  <a:cubicBezTo>
                    <a:pt x="7402" y="9820"/>
                    <a:pt x="7310" y="9759"/>
                    <a:pt x="7210" y="9695"/>
                  </a:cubicBezTo>
                  <a:lnTo>
                    <a:pt x="7045" y="9586"/>
                  </a:lnTo>
                  <a:cubicBezTo>
                    <a:pt x="6986" y="9547"/>
                    <a:pt x="6928" y="9505"/>
                    <a:pt x="6864" y="9463"/>
                  </a:cubicBezTo>
                  <a:lnTo>
                    <a:pt x="6222" y="9003"/>
                  </a:lnTo>
                  <a:lnTo>
                    <a:pt x="5497" y="8431"/>
                  </a:lnTo>
                  <a:lnTo>
                    <a:pt x="5003" y="8001"/>
                  </a:lnTo>
                  <a:cubicBezTo>
                    <a:pt x="4891" y="7901"/>
                    <a:pt x="4771" y="7801"/>
                    <a:pt x="4660" y="7692"/>
                  </a:cubicBezTo>
                  <a:lnTo>
                    <a:pt x="4543" y="7580"/>
                  </a:lnTo>
                  <a:cubicBezTo>
                    <a:pt x="4506" y="7549"/>
                    <a:pt x="4464" y="7513"/>
                    <a:pt x="4425" y="7471"/>
                  </a:cubicBezTo>
                  <a:lnTo>
                    <a:pt x="4194" y="7243"/>
                  </a:lnTo>
                  <a:cubicBezTo>
                    <a:pt x="4158" y="7206"/>
                    <a:pt x="4124" y="7176"/>
                    <a:pt x="4088" y="7137"/>
                  </a:cubicBezTo>
                  <a:lnTo>
                    <a:pt x="3853" y="6894"/>
                  </a:lnTo>
                  <a:cubicBezTo>
                    <a:pt x="3831" y="6869"/>
                    <a:pt x="3809" y="6849"/>
                    <a:pt x="3784" y="6821"/>
                  </a:cubicBezTo>
                  <a:lnTo>
                    <a:pt x="3309" y="6294"/>
                  </a:lnTo>
                  <a:lnTo>
                    <a:pt x="2807" y="5691"/>
                  </a:lnTo>
                  <a:cubicBezTo>
                    <a:pt x="2715" y="5574"/>
                    <a:pt x="2620" y="5454"/>
                    <a:pt x="2528" y="5332"/>
                  </a:cubicBezTo>
                  <a:cubicBezTo>
                    <a:pt x="2277" y="5008"/>
                    <a:pt x="2060" y="4687"/>
                    <a:pt x="1853" y="4386"/>
                  </a:cubicBezTo>
                  <a:lnTo>
                    <a:pt x="1664" y="4101"/>
                  </a:lnTo>
                  <a:lnTo>
                    <a:pt x="1560" y="3934"/>
                  </a:lnTo>
                  <a:lnTo>
                    <a:pt x="1474" y="3797"/>
                  </a:lnTo>
                  <a:cubicBezTo>
                    <a:pt x="1410" y="3697"/>
                    <a:pt x="1351" y="3602"/>
                    <a:pt x="1295" y="3504"/>
                  </a:cubicBezTo>
                  <a:lnTo>
                    <a:pt x="1228" y="3393"/>
                  </a:lnTo>
                  <a:cubicBezTo>
                    <a:pt x="1170" y="3292"/>
                    <a:pt x="1114" y="3200"/>
                    <a:pt x="1064" y="3105"/>
                  </a:cubicBezTo>
                  <a:lnTo>
                    <a:pt x="1002" y="2991"/>
                  </a:lnTo>
                  <a:cubicBezTo>
                    <a:pt x="952" y="2904"/>
                    <a:pt x="907" y="2821"/>
                    <a:pt x="854" y="2723"/>
                  </a:cubicBezTo>
                  <a:lnTo>
                    <a:pt x="556" y="2134"/>
                  </a:lnTo>
                  <a:cubicBezTo>
                    <a:pt x="525" y="2070"/>
                    <a:pt x="497" y="2012"/>
                    <a:pt x="461" y="1939"/>
                  </a:cubicBezTo>
                  <a:lnTo>
                    <a:pt x="361" y="1722"/>
                  </a:lnTo>
                  <a:lnTo>
                    <a:pt x="3365" y="363"/>
                  </a:lnTo>
                  <a:close/>
                  <a:moveTo>
                    <a:pt x="3510" y="0"/>
                  </a:moveTo>
                  <a:lnTo>
                    <a:pt x="1" y="1574"/>
                  </a:lnTo>
                  <a:lnTo>
                    <a:pt x="235" y="2076"/>
                  </a:lnTo>
                  <a:cubicBezTo>
                    <a:pt x="260" y="2126"/>
                    <a:pt x="283" y="2182"/>
                    <a:pt x="316" y="2243"/>
                  </a:cubicBezTo>
                  <a:lnTo>
                    <a:pt x="626" y="2857"/>
                  </a:lnTo>
                  <a:cubicBezTo>
                    <a:pt x="665" y="2932"/>
                    <a:pt x="709" y="3013"/>
                    <a:pt x="754" y="3094"/>
                  </a:cubicBezTo>
                  <a:lnTo>
                    <a:pt x="832" y="3228"/>
                  </a:lnTo>
                  <a:cubicBezTo>
                    <a:pt x="888" y="3337"/>
                    <a:pt x="949" y="3437"/>
                    <a:pt x="1016" y="3549"/>
                  </a:cubicBezTo>
                  <a:lnTo>
                    <a:pt x="1069" y="3638"/>
                  </a:lnTo>
                  <a:cubicBezTo>
                    <a:pt x="1125" y="3736"/>
                    <a:pt x="1186" y="3833"/>
                    <a:pt x="1251" y="3937"/>
                  </a:cubicBezTo>
                  <a:lnTo>
                    <a:pt x="1334" y="4073"/>
                  </a:lnTo>
                  <a:cubicBezTo>
                    <a:pt x="1368" y="4129"/>
                    <a:pt x="1404" y="4185"/>
                    <a:pt x="1438" y="4238"/>
                  </a:cubicBezTo>
                  <a:lnTo>
                    <a:pt x="1633" y="4536"/>
                  </a:lnTo>
                  <a:cubicBezTo>
                    <a:pt x="1842" y="4843"/>
                    <a:pt x="2065" y="5173"/>
                    <a:pt x="2319" y="5496"/>
                  </a:cubicBezTo>
                  <a:cubicBezTo>
                    <a:pt x="2411" y="5622"/>
                    <a:pt x="2509" y="5744"/>
                    <a:pt x="2604" y="5859"/>
                  </a:cubicBezTo>
                  <a:lnTo>
                    <a:pt x="2704" y="5987"/>
                  </a:lnTo>
                  <a:cubicBezTo>
                    <a:pt x="2743" y="6037"/>
                    <a:pt x="2785" y="6085"/>
                    <a:pt x="2832" y="6143"/>
                  </a:cubicBezTo>
                  <a:lnTo>
                    <a:pt x="3611" y="7028"/>
                  </a:lnTo>
                  <a:lnTo>
                    <a:pt x="3664" y="7078"/>
                  </a:lnTo>
                  <a:lnTo>
                    <a:pt x="3873" y="7296"/>
                  </a:lnTo>
                  <a:cubicBezTo>
                    <a:pt x="3915" y="7340"/>
                    <a:pt x="3962" y="7385"/>
                    <a:pt x="4004" y="7432"/>
                  </a:cubicBezTo>
                  <a:lnTo>
                    <a:pt x="4236" y="7658"/>
                  </a:lnTo>
                  <a:cubicBezTo>
                    <a:pt x="4269" y="7692"/>
                    <a:pt x="4300" y="7725"/>
                    <a:pt x="4336" y="7756"/>
                  </a:cubicBezTo>
                  <a:lnTo>
                    <a:pt x="4473" y="7884"/>
                  </a:lnTo>
                  <a:cubicBezTo>
                    <a:pt x="4587" y="7993"/>
                    <a:pt x="4702" y="8096"/>
                    <a:pt x="4816" y="8202"/>
                  </a:cubicBezTo>
                  <a:cubicBezTo>
                    <a:pt x="4863" y="8241"/>
                    <a:pt x="4908" y="8278"/>
                    <a:pt x="4953" y="8325"/>
                  </a:cubicBezTo>
                  <a:lnTo>
                    <a:pt x="5318" y="8635"/>
                  </a:lnTo>
                  <a:lnTo>
                    <a:pt x="6052" y="9212"/>
                  </a:lnTo>
                  <a:lnTo>
                    <a:pt x="6713" y="9686"/>
                  </a:lnTo>
                  <a:cubicBezTo>
                    <a:pt x="6769" y="9725"/>
                    <a:pt x="6833" y="9770"/>
                    <a:pt x="6892" y="9806"/>
                  </a:cubicBezTo>
                  <a:lnTo>
                    <a:pt x="7062" y="9918"/>
                  </a:lnTo>
                  <a:cubicBezTo>
                    <a:pt x="7159" y="9979"/>
                    <a:pt x="7254" y="10043"/>
                    <a:pt x="7349" y="10102"/>
                  </a:cubicBezTo>
                  <a:lnTo>
                    <a:pt x="7567" y="10239"/>
                  </a:lnTo>
                  <a:cubicBezTo>
                    <a:pt x="7614" y="10267"/>
                    <a:pt x="7662" y="10295"/>
                    <a:pt x="7706" y="10322"/>
                  </a:cubicBezTo>
                  <a:lnTo>
                    <a:pt x="7784" y="10367"/>
                  </a:lnTo>
                  <a:cubicBezTo>
                    <a:pt x="8245" y="10641"/>
                    <a:pt x="8713" y="10892"/>
                    <a:pt x="9176" y="11118"/>
                  </a:cubicBezTo>
                  <a:cubicBezTo>
                    <a:pt x="9213" y="11137"/>
                    <a:pt x="9252" y="11157"/>
                    <a:pt x="9288" y="11171"/>
                  </a:cubicBezTo>
                  <a:lnTo>
                    <a:pt x="9849" y="11424"/>
                  </a:lnTo>
                  <a:lnTo>
                    <a:pt x="11419" y="7926"/>
                  </a:lnTo>
                  <a:lnTo>
                    <a:pt x="10987" y="7728"/>
                  </a:lnTo>
                  <a:cubicBezTo>
                    <a:pt x="10948" y="7711"/>
                    <a:pt x="10906" y="7692"/>
                    <a:pt x="10856" y="7669"/>
                  </a:cubicBezTo>
                  <a:cubicBezTo>
                    <a:pt x="10602" y="7547"/>
                    <a:pt x="10206" y="7343"/>
                    <a:pt x="9740" y="7070"/>
                  </a:cubicBezTo>
                  <a:lnTo>
                    <a:pt x="9637" y="7008"/>
                  </a:lnTo>
                  <a:cubicBezTo>
                    <a:pt x="9614" y="6994"/>
                    <a:pt x="9592" y="6980"/>
                    <a:pt x="9570" y="6966"/>
                  </a:cubicBezTo>
                  <a:lnTo>
                    <a:pt x="9391" y="6855"/>
                  </a:lnTo>
                  <a:cubicBezTo>
                    <a:pt x="9327" y="6813"/>
                    <a:pt x="9260" y="6768"/>
                    <a:pt x="9190" y="6724"/>
                  </a:cubicBezTo>
                  <a:lnTo>
                    <a:pt x="9026" y="6615"/>
                  </a:lnTo>
                  <a:cubicBezTo>
                    <a:pt x="8987" y="6590"/>
                    <a:pt x="8950" y="6567"/>
                    <a:pt x="8914" y="6540"/>
                  </a:cubicBezTo>
                  <a:lnTo>
                    <a:pt x="8359" y="6141"/>
                  </a:lnTo>
                  <a:lnTo>
                    <a:pt x="7773" y="5677"/>
                  </a:lnTo>
                  <a:lnTo>
                    <a:pt x="7355" y="5315"/>
                  </a:lnTo>
                  <a:cubicBezTo>
                    <a:pt x="7268" y="5237"/>
                    <a:pt x="7182" y="5161"/>
                    <a:pt x="7098" y="5078"/>
                  </a:cubicBezTo>
                  <a:lnTo>
                    <a:pt x="7000" y="4986"/>
                  </a:lnTo>
                  <a:cubicBezTo>
                    <a:pt x="6972" y="4958"/>
                    <a:pt x="6942" y="4930"/>
                    <a:pt x="6908" y="4899"/>
                  </a:cubicBezTo>
                  <a:lnTo>
                    <a:pt x="6721" y="4715"/>
                  </a:lnTo>
                  <a:cubicBezTo>
                    <a:pt x="6682" y="4676"/>
                    <a:pt x="6643" y="4637"/>
                    <a:pt x="6610" y="4601"/>
                  </a:cubicBezTo>
                  <a:lnTo>
                    <a:pt x="6445" y="4428"/>
                  </a:lnTo>
                  <a:cubicBezTo>
                    <a:pt x="6428" y="4411"/>
                    <a:pt x="6415" y="4397"/>
                    <a:pt x="6398" y="4377"/>
                  </a:cubicBezTo>
                  <a:lnTo>
                    <a:pt x="6016" y="3953"/>
                  </a:lnTo>
                  <a:cubicBezTo>
                    <a:pt x="6007" y="3945"/>
                    <a:pt x="5996" y="3934"/>
                    <a:pt x="5985" y="3920"/>
                  </a:cubicBezTo>
                  <a:lnTo>
                    <a:pt x="5965" y="3898"/>
                  </a:lnTo>
                  <a:lnTo>
                    <a:pt x="5686" y="3563"/>
                  </a:lnTo>
                  <a:cubicBezTo>
                    <a:pt x="5650" y="3521"/>
                    <a:pt x="5619" y="3479"/>
                    <a:pt x="5583" y="3437"/>
                  </a:cubicBezTo>
                  <a:cubicBezTo>
                    <a:pt x="5513" y="3351"/>
                    <a:pt x="5441" y="3262"/>
                    <a:pt x="5371" y="3167"/>
                  </a:cubicBezTo>
                  <a:cubicBezTo>
                    <a:pt x="5162" y="2899"/>
                    <a:pt x="4975" y="2623"/>
                    <a:pt x="4822" y="2400"/>
                  </a:cubicBezTo>
                  <a:lnTo>
                    <a:pt x="4674" y="2168"/>
                  </a:lnTo>
                  <a:cubicBezTo>
                    <a:pt x="4643" y="2123"/>
                    <a:pt x="4615" y="2076"/>
                    <a:pt x="4584" y="2034"/>
                  </a:cubicBezTo>
                  <a:cubicBezTo>
                    <a:pt x="4559" y="1987"/>
                    <a:pt x="4531" y="1945"/>
                    <a:pt x="4504" y="1909"/>
                  </a:cubicBezTo>
                  <a:cubicBezTo>
                    <a:pt x="4459" y="1830"/>
                    <a:pt x="4409" y="1758"/>
                    <a:pt x="4370" y="1685"/>
                  </a:cubicBezTo>
                  <a:lnTo>
                    <a:pt x="4286" y="1546"/>
                  </a:lnTo>
                  <a:cubicBezTo>
                    <a:pt x="4250" y="1482"/>
                    <a:pt x="4213" y="1420"/>
                    <a:pt x="4180" y="1356"/>
                  </a:cubicBezTo>
                  <a:lnTo>
                    <a:pt x="4124" y="1253"/>
                  </a:lnTo>
                  <a:cubicBezTo>
                    <a:pt x="4085" y="1186"/>
                    <a:pt x="4049" y="1122"/>
                    <a:pt x="4018" y="1058"/>
                  </a:cubicBezTo>
                  <a:lnTo>
                    <a:pt x="3767" y="561"/>
                  </a:lnTo>
                  <a:cubicBezTo>
                    <a:pt x="3747" y="516"/>
                    <a:pt x="3725" y="475"/>
                    <a:pt x="3708" y="435"/>
                  </a:cubicBezTo>
                  <a:lnTo>
                    <a:pt x="3510"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10"/>
            <p:cNvSpPr/>
            <p:nvPr/>
          </p:nvSpPr>
          <p:spPr>
            <a:xfrm>
              <a:off x="407650" y="3364075"/>
              <a:ext cx="267150" cy="447300"/>
            </a:xfrm>
            <a:custGeom>
              <a:avLst/>
              <a:gdLst/>
              <a:ahLst/>
              <a:cxnLst/>
              <a:rect l="l" t="t" r="r" b="b"/>
              <a:pathLst>
                <a:path w="10686" h="17892" extrusionOk="0">
                  <a:moveTo>
                    <a:pt x="8465" y="399"/>
                  </a:moveTo>
                  <a:lnTo>
                    <a:pt x="10293" y="3122"/>
                  </a:lnTo>
                  <a:lnTo>
                    <a:pt x="10203" y="3184"/>
                  </a:lnTo>
                  <a:cubicBezTo>
                    <a:pt x="10164" y="3212"/>
                    <a:pt x="10120" y="3239"/>
                    <a:pt x="10072" y="3279"/>
                  </a:cubicBezTo>
                  <a:lnTo>
                    <a:pt x="9829" y="3457"/>
                  </a:lnTo>
                  <a:cubicBezTo>
                    <a:pt x="9497" y="3705"/>
                    <a:pt x="8976" y="4113"/>
                    <a:pt x="8384" y="4671"/>
                  </a:cubicBezTo>
                  <a:cubicBezTo>
                    <a:pt x="7740" y="5284"/>
                    <a:pt x="7148" y="5954"/>
                    <a:pt x="6621" y="6663"/>
                  </a:cubicBezTo>
                  <a:cubicBezTo>
                    <a:pt x="6024" y="7463"/>
                    <a:pt x="5483" y="8370"/>
                    <a:pt x="5062" y="9277"/>
                  </a:cubicBezTo>
                  <a:cubicBezTo>
                    <a:pt x="4640" y="10180"/>
                    <a:pt x="4289" y="11174"/>
                    <a:pt x="4046" y="12158"/>
                  </a:cubicBezTo>
                  <a:lnTo>
                    <a:pt x="3962" y="12513"/>
                  </a:lnTo>
                  <a:lnTo>
                    <a:pt x="3831" y="13207"/>
                  </a:lnTo>
                  <a:cubicBezTo>
                    <a:pt x="3820" y="13252"/>
                    <a:pt x="3815" y="13297"/>
                    <a:pt x="3809" y="13336"/>
                  </a:cubicBezTo>
                  <a:lnTo>
                    <a:pt x="3778" y="13545"/>
                  </a:lnTo>
                  <a:cubicBezTo>
                    <a:pt x="3717" y="13966"/>
                    <a:pt x="3670" y="14387"/>
                    <a:pt x="3639" y="14798"/>
                  </a:cubicBezTo>
                  <a:cubicBezTo>
                    <a:pt x="3586" y="15609"/>
                    <a:pt x="3600" y="16268"/>
                    <a:pt x="3625" y="16672"/>
                  </a:cubicBezTo>
                  <a:cubicBezTo>
                    <a:pt x="3628" y="16720"/>
                    <a:pt x="3628" y="16762"/>
                    <a:pt x="3633" y="16789"/>
                  </a:cubicBezTo>
                  <a:lnTo>
                    <a:pt x="3667" y="17244"/>
                  </a:lnTo>
                  <a:lnTo>
                    <a:pt x="400" y="17576"/>
                  </a:lnTo>
                  <a:lnTo>
                    <a:pt x="358" y="17049"/>
                  </a:lnTo>
                  <a:cubicBezTo>
                    <a:pt x="358" y="17029"/>
                    <a:pt x="358" y="17013"/>
                    <a:pt x="355" y="16974"/>
                  </a:cubicBezTo>
                  <a:cubicBezTo>
                    <a:pt x="350" y="16934"/>
                    <a:pt x="347" y="16895"/>
                    <a:pt x="347" y="16851"/>
                  </a:cubicBezTo>
                  <a:cubicBezTo>
                    <a:pt x="319" y="16346"/>
                    <a:pt x="299" y="15540"/>
                    <a:pt x="364" y="14566"/>
                  </a:cubicBezTo>
                  <a:cubicBezTo>
                    <a:pt x="445" y="13470"/>
                    <a:pt x="612" y="12390"/>
                    <a:pt x="863" y="11377"/>
                  </a:cubicBezTo>
                  <a:cubicBezTo>
                    <a:pt x="1005" y="10794"/>
                    <a:pt x="1181" y="10208"/>
                    <a:pt x="1382" y="9625"/>
                  </a:cubicBezTo>
                  <a:cubicBezTo>
                    <a:pt x="1591" y="9034"/>
                    <a:pt x="1834" y="8451"/>
                    <a:pt x="2093" y="7882"/>
                  </a:cubicBezTo>
                  <a:cubicBezTo>
                    <a:pt x="2356" y="7321"/>
                    <a:pt x="2651" y="6763"/>
                    <a:pt x="2978" y="6222"/>
                  </a:cubicBezTo>
                  <a:cubicBezTo>
                    <a:pt x="3287" y="5706"/>
                    <a:pt x="3625" y="5192"/>
                    <a:pt x="3988" y="4704"/>
                  </a:cubicBezTo>
                  <a:cubicBezTo>
                    <a:pt x="4626" y="3845"/>
                    <a:pt x="5343" y="3030"/>
                    <a:pt x="6125" y="2288"/>
                  </a:cubicBezTo>
                  <a:cubicBezTo>
                    <a:pt x="6836" y="1616"/>
                    <a:pt x="7472" y="1116"/>
                    <a:pt x="7874" y="821"/>
                  </a:cubicBezTo>
                  <a:lnTo>
                    <a:pt x="8175" y="600"/>
                  </a:lnTo>
                  <a:cubicBezTo>
                    <a:pt x="8225" y="561"/>
                    <a:pt x="8273" y="531"/>
                    <a:pt x="8334" y="489"/>
                  </a:cubicBezTo>
                  <a:lnTo>
                    <a:pt x="8465" y="399"/>
                  </a:lnTo>
                  <a:close/>
                  <a:moveTo>
                    <a:pt x="8538" y="1"/>
                  </a:moveTo>
                  <a:lnTo>
                    <a:pt x="8167" y="254"/>
                  </a:lnTo>
                  <a:cubicBezTo>
                    <a:pt x="8116" y="291"/>
                    <a:pt x="8061" y="324"/>
                    <a:pt x="8002" y="372"/>
                  </a:cubicBezTo>
                  <a:lnTo>
                    <a:pt x="7698" y="586"/>
                  </a:lnTo>
                  <a:cubicBezTo>
                    <a:pt x="7288" y="893"/>
                    <a:pt x="6641" y="1398"/>
                    <a:pt x="5924" y="2082"/>
                  </a:cubicBezTo>
                  <a:cubicBezTo>
                    <a:pt x="5131" y="2835"/>
                    <a:pt x="4400" y="3664"/>
                    <a:pt x="3750" y="4537"/>
                  </a:cubicBezTo>
                  <a:cubicBezTo>
                    <a:pt x="3388" y="5031"/>
                    <a:pt x="3039" y="5549"/>
                    <a:pt x="2727" y="6077"/>
                  </a:cubicBezTo>
                  <a:cubicBezTo>
                    <a:pt x="2397" y="6621"/>
                    <a:pt x="2099" y="7187"/>
                    <a:pt x="1826" y="7764"/>
                  </a:cubicBezTo>
                  <a:cubicBezTo>
                    <a:pt x="1558" y="8336"/>
                    <a:pt x="1318" y="8931"/>
                    <a:pt x="1103" y="9530"/>
                  </a:cubicBezTo>
                  <a:cubicBezTo>
                    <a:pt x="902" y="10108"/>
                    <a:pt x="724" y="10702"/>
                    <a:pt x="578" y="11302"/>
                  </a:cubicBezTo>
                  <a:cubicBezTo>
                    <a:pt x="319" y="12334"/>
                    <a:pt x="152" y="13428"/>
                    <a:pt x="68" y="14544"/>
                  </a:cubicBezTo>
                  <a:cubicBezTo>
                    <a:pt x="1" y="15534"/>
                    <a:pt x="23" y="16349"/>
                    <a:pt x="51" y="16862"/>
                  </a:cubicBezTo>
                  <a:cubicBezTo>
                    <a:pt x="65" y="16921"/>
                    <a:pt x="65" y="16971"/>
                    <a:pt x="71" y="17032"/>
                  </a:cubicBezTo>
                  <a:lnTo>
                    <a:pt x="140" y="17891"/>
                  </a:lnTo>
                  <a:lnTo>
                    <a:pt x="3974" y="17501"/>
                  </a:lnTo>
                  <a:lnTo>
                    <a:pt x="3915" y="16817"/>
                  </a:lnTo>
                  <a:lnTo>
                    <a:pt x="3909" y="16775"/>
                  </a:lnTo>
                  <a:lnTo>
                    <a:pt x="3907" y="16748"/>
                  </a:lnTo>
                  <a:cubicBezTo>
                    <a:pt x="3904" y="16720"/>
                    <a:pt x="3901" y="16695"/>
                    <a:pt x="3901" y="16664"/>
                  </a:cubicBezTo>
                  <a:cubicBezTo>
                    <a:pt x="3876" y="16259"/>
                    <a:pt x="3862" y="15609"/>
                    <a:pt x="3915" y="14817"/>
                  </a:cubicBezTo>
                  <a:cubicBezTo>
                    <a:pt x="3943" y="14418"/>
                    <a:pt x="3990" y="14005"/>
                    <a:pt x="4049" y="13590"/>
                  </a:cubicBezTo>
                  <a:lnTo>
                    <a:pt x="4088" y="13358"/>
                  </a:lnTo>
                  <a:cubicBezTo>
                    <a:pt x="4096" y="13325"/>
                    <a:pt x="4099" y="13294"/>
                    <a:pt x="4105" y="13260"/>
                  </a:cubicBezTo>
                  <a:lnTo>
                    <a:pt x="4239" y="12580"/>
                  </a:lnTo>
                  <a:cubicBezTo>
                    <a:pt x="4253" y="12513"/>
                    <a:pt x="4269" y="12446"/>
                    <a:pt x="4283" y="12382"/>
                  </a:cubicBezTo>
                  <a:lnTo>
                    <a:pt x="4320" y="12228"/>
                  </a:lnTo>
                  <a:cubicBezTo>
                    <a:pt x="4557" y="11266"/>
                    <a:pt x="4897" y="10289"/>
                    <a:pt x="5316" y="9402"/>
                  </a:cubicBezTo>
                  <a:cubicBezTo>
                    <a:pt x="5734" y="8509"/>
                    <a:pt x="6261" y="7619"/>
                    <a:pt x="6847" y="6835"/>
                  </a:cubicBezTo>
                  <a:cubicBezTo>
                    <a:pt x="7360" y="6141"/>
                    <a:pt x="7941" y="5482"/>
                    <a:pt x="8577" y="4880"/>
                  </a:cubicBezTo>
                  <a:cubicBezTo>
                    <a:pt x="9160" y="4333"/>
                    <a:pt x="9668" y="3929"/>
                    <a:pt x="9994" y="3686"/>
                  </a:cubicBezTo>
                  <a:lnTo>
                    <a:pt x="10240" y="3510"/>
                  </a:lnTo>
                  <a:cubicBezTo>
                    <a:pt x="10281" y="3477"/>
                    <a:pt x="10323" y="3449"/>
                    <a:pt x="10385" y="3407"/>
                  </a:cubicBezTo>
                  <a:lnTo>
                    <a:pt x="10686" y="3198"/>
                  </a:lnTo>
                  <a:lnTo>
                    <a:pt x="8538"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10"/>
            <p:cNvSpPr/>
            <p:nvPr/>
          </p:nvSpPr>
          <p:spPr>
            <a:xfrm>
              <a:off x="1257375" y="3859950"/>
              <a:ext cx="138175" cy="64200"/>
            </a:xfrm>
            <a:custGeom>
              <a:avLst/>
              <a:gdLst/>
              <a:ahLst/>
              <a:cxnLst/>
              <a:rect l="l" t="t" r="r" b="b"/>
              <a:pathLst>
                <a:path w="5527" h="2568" extrusionOk="0">
                  <a:moveTo>
                    <a:pt x="544" y="1"/>
                  </a:moveTo>
                  <a:cubicBezTo>
                    <a:pt x="544" y="1"/>
                    <a:pt x="513" y="79"/>
                    <a:pt x="463" y="193"/>
                  </a:cubicBezTo>
                  <a:cubicBezTo>
                    <a:pt x="444" y="252"/>
                    <a:pt x="416" y="319"/>
                    <a:pt x="382" y="391"/>
                  </a:cubicBezTo>
                  <a:cubicBezTo>
                    <a:pt x="352" y="464"/>
                    <a:pt x="318" y="539"/>
                    <a:pt x="285" y="617"/>
                  </a:cubicBezTo>
                  <a:cubicBezTo>
                    <a:pt x="223" y="771"/>
                    <a:pt x="145" y="919"/>
                    <a:pt x="95" y="1030"/>
                  </a:cubicBezTo>
                  <a:cubicBezTo>
                    <a:pt x="45" y="1139"/>
                    <a:pt x="6" y="1212"/>
                    <a:pt x="6" y="1214"/>
                  </a:cubicBezTo>
                  <a:lnTo>
                    <a:pt x="3" y="1214"/>
                  </a:lnTo>
                  <a:lnTo>
                    <a:pt x="0" y="1217"/>
                  </a:lnTo>
                  <a:lnTo>
                    <a:pt x="1855" y="1714"/>
                  </a:lnTo>
                  <a:lnTo>
                    <a:pt x="5038" y="2567"/>
                  </a:lnTo>
                  <a:lnTo>
                    <a:pt x="5041" y="2565"/>
                  </a:lnTo>
                  <a:lnTo>
                    <a:pt x="5047" y="2562"/>
                  </a:lnTo>
                  <a:cubicBezTo>
                    <a:pt x="5063" y="2548"/>
                    <a:pt x="5089" y="2526"/>
                    <a:pt x="5119" y="2495"/>
                  </a:cubicBezTo>
                  <a:cubicBezTo>
                    <a:pt x="5164" y="2453"/>
                    <a:pt x="5223" y="2394"/>
                    <a:pt x="5284" y="2339"/>
                  </a:cubicBezTo>
                  <a:cubicBezTo>
                    <a:pt x="5404" y="2219"/>
                    <a:pt x="5527" y="2104"/>
                    <a:pt x="5527" y="2104"/>
                  </a:cubicBezTo>
                  <a:lnTo>
                    <a:pt x="3777" y="1650"/>
                  </a:lnTo>
                  <a:cubicBezTo>
                    <a:pt x="2904" y="1426"/>
                    <a:pt x="2028" y="1203"/>
                    <a:pt x="2028" y="1203"/>
                  </a:cubicBezTo>
                  <a:lnTo>
                    <a:pt x="2020" y="1161"/>
                  </a:lnTo>
                  <a:cubicBezTo>
                    <a:pt x="2011" y="1139"/>
                    <a:pt x="2000" y="1100"/>
                    <a:pt x="1992" y="1055"/>
                  </a:cubicBezTo>
                  <a:cubicBezTo>
                    <a:pt x="1970" y="963"/>
                    <a:pt x="1939" y="846"/>
                    <a:pt x="1908" y="723"/>
                  </a:cubicBezTo>
                  <a:cubicBezTo>
                    <a:pt x="1872" y="603"/>
                    <a:pt x="1841" y="486"/>
                    <a:pt x="1813" y="400"/>
                  </a:cubicBezTo>
                  <a:cubicBezTo>
                    <a:pt x="1785" y="311"/>
                    <a:pt x="1769" y="252"/>
                    <a:pt x="1769" y="252"/>
                  </a:cubicBezTo>
                  <a:lnTo>
                    <a:pt x="544"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10"/>
            <p:cNvSpPr/>
            <p:nvPr/>
          </p:nvSpPr>
          <p:spPr>
            <a:xfrm>
              <a:off x="1249350" y="3858350"/>
              <a:ext cx="19200" cy="31125"/>
            </a:xfrm>
            <a:custGeom>
              <a:avLst/>
              <a:gdLst/>
              <a:ahLst/>
              <a:cxnLst/>
              <a:rect l="l" t="t" r="r" b="b"/>
              <a:pathLst>
                <a:path w="768" h="1245" extrusionOk="0">
                  <a:moveTo>
                    <a:pt x="522" y="1"/>
                  </a:moveTo>
                  <a:cubicBezTo>
                    <a:pt x="522" y="1"/>
                    <a:pt x="491" y="79"/>
                    <a:pt x="447" y="190"/>
                  </a:cubicBezTo>
                  <a:cubicBezTo>
                    <a:pt x="424" y="243"/>
                    <a:pt x="396" y="305"/>
                    <a:pt x="368" y="380"/>
                  </a:cubicBezTo>
                  <a:cubicBezTo>
                    <a:pt x="338" y="450"/>
                    <a:pt x="307" y="522"/>
                    <a:pt x="271" y="598"/>
                  </a:cubicBezTo>
                  <a:cubicBezTo>
                    <a:pt x="209" y="748"/>
                    <a:pt x="140" y="891"/>
                    <a:pt x="87" y="1002"/>
                  </a:cubicBezTo>
                  <a:cubicBezTo>
                    <a:pt x="62" y="1058"/>
                    <a:pt x="42" y="1105"/>
                    <a:pt x="25" y="1136"/>
                  </a:cubicBezTo>
                  <a:cubicBezTo>
                    <a:pt x="6" y="1167"/>
                    <a:pt x="0" y="1184"/>
                    <a:pt x="0" y="1184"/>
                  </a:cubicBezTo>
                  <a:lnTo>
                    <a:pt x="223" y="1245"/>
                  </a:lnTo>
                  <a:cubicBezTo>
                    <a:pt x="223" y="1245"/>
                    <a:pt x="235" y="1225"/>
                    <a:pt x="251" y="1195"/>
                  </a:cubicBezTo>
                  <a:cubicBezTo>
                    <a:pt x="268" y="1164"/>
                    <a:pt x="290" y="1114"/>
                    <a:pt x="313" y="1064"/>
                  </a:cubicBezTo>
                  <a:cubicBezTo>
                    <a:pt x="366" y="955"/>
                    <a:pt x="438" y="804"/>
                    <a:pt x="505" y="653"/>
                  </a:cubicBezTo>
                  <a:cubicBezTo>
                    <a:pt x="541" y="578"/>
                    <a:pt x="575" y="500"/>
                    <a:pt x="606" y="436"/>
                  </a:cubicBezTo>
                  <a:cubicBezTo>
                    <a:pt x="633" y="366"/>
                    <a:pt x="661" y="296"/>
                    <a:pt x="686" y="241"/>
                  </a:cubicBezTo>
                  <a:cubicBezTo>
                    <a:pt x="737" y="123"/>
                    <a:pt x="767" y="48"/>
                    <a:pt x="767" y="48"/>
                  </a:cubicBezTo>
                  <a:lnTo>
                    <a:pt x="522" y="1"/>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10"/>
            <p:cNvSpPr/>
            <p:nvPr/>
          </p:nvSpPr>
          <p:spPr>
            <a:xfrm>
              <a:off x="801300" y="3901675"/>
              <a:ext cx="527650" cy="338700"/>
            </a:xfrm>
            <a:custGeom>
              <a:avLst/>
              <a:gdLst/>
              <a:ahLst/>
              <a:cxnLst/>
              <a:rect l="l" t="t" r="r" b="b"/>
              <a:pathLst>
                <a:path w="21106" h="13548" extrusionOk="0">
                  <a:moveTo>
                    <a:pt x="17691" y="377"/>
                  </a:moveTo>
                  <a:lnTo>
                    <a:pt x="20726" y="1610"/>
                  </a:lnTo>
                  <a:cubicBezTo>
                    <a:pt x="20712" y="1646"/>
                    <a:pt x="20692" y="1688"/>
                    <a:pt x="20673" y="1738"/>
                  </a:cubicBezTo>
                  <a:lnTo>
                    <a:pt x="20341" y="2477"/>
                  </a:lnTo>
                  <a:cubicBezTo>
                    <a:pt x="20316" y="2530"/>
                    <a:pt x="20294" y="2581"/>
                    <a:pt x="20266" y="2636"/>
                  </a:cubicBezTo>
                  <a:lnTo>
                    <a:pt x="19931" y="3286"/>
                  </a:lnTo>
                  <a:cubicBezTo>
                    <a:pt x="19914" y="3323"/>
                    <a:pt x="19892" y="3356"/>
                    <a:pt x="19872" y="3395"/>
                  </a:cubicBezTo>
                  <a:lnTo>
                    <a:pt x="19763" y="3591"/>
                  </a:lnTo>
                  <a:cubicBezTo>
                    <a:pt x="19496" y="4068"/>
                    <a:pt x="19208" y="4531"/>
                    <a:pt x="18904" y="4974"/>
                  </a:cubicBezTo>
                  <a:cubicBezTo>
                    <a:pt x="18542" y="5504"/>
                    <a:pt x="18151" y="6020"/>
                    <a:pt x="17741" y="6509"/>
                  </a:cubicBezTo>
                  <a:cubicBezTo>
                    <a:pt x="17278" y="7055"/>
                    <a:pt x="16781" y="7583"/>
                    <a:pt x="16265" y="8074"/>
                  </a:cubicBezTo>
                  <a:cubicBezTo>
                    <a:pt x="15696" y="8609"/>
                    <a:pt x="15105" y="9103"/>
                    <a:pt x="14502" y="9550"/>
                  </a:cubicBezTo>
                  <a:cubicBezTo>
                    <a:pt x="14454" y="9583"/>
                    <a:pt x="14407" y="9616"/>
                    <a:pt x="14362" y="9653"/>
                  </a:cubicBezTo>
                  <a:cubicBezTo>
                    <a:pt x="14254" y="9731"/>
                    <a:pt x="14139" y="9815"/>
                    <a:pt x="14022" y="9893"/>
                  </a:cubicBezTo>
                  <a:lnTo>
                    <a:pt x="13026" y="10537"/>
                  </a:lnTo>
                  <a:lnTo>
                    <a:pt x="12242" y="10983"/>
                  </a:lnTo>
                  <a:lnTo>
                    <a:pt x="11442" y="11388"/>
                  </a:lnTo>
                  <a:cubicBezTo>
                    <a:pt x="11118" y="11541"/>
                    <a:pt x="10738" y="11712"/>
                    <a:pt x="10353" y="11865"/>
                  </a:cubicBezTo>
                  <a:cubicBezTo>
                    <a:pt x="10222" y="11921"/>
                    <a:pt x="10086" y="11974"/>
                    <a:pt x="9955" y="12024"/>
                  </a:cubicBezTo>
                  <a:cubicBezTo>
                    <a:pt x="9907" y="12041"/>
                    <a:pt x="9860" y="12058"/>
                    <a:pt x="9809" y="12077"/>
                  </a:cubicBezTo>
                  <a:cubicBezTo>
                    <a:pt x="9765" y="12097"/>
                    <a:pt x="9715" y="12113"/>
                    <a:pt x="9678" y="12127"/>
                  </a:cubicBezTo>
                  <a:lnTo>
                    <a:pt x="9427" y="12217"/>
                  </a:lnTo>
                  <a:cubicBezTo>
                    <a:pt x="9377" y="12236"/>
                    <a:pt x="9321" y="12253"/>
                    <a:pt x="9265" y="12270"/>
                  </a:cubicBezTo>
                  <a:lnTo>
                    <a:pt x="9062" y="12337"/>
                  </a:lnTo>
                  <a:cubicBezTo>
                    <a:pt x="8947" y="12376"/>
                    <a:pt x="8833" y="12412"/>
                    <a:pt x="8721" y="12445"/>
                  </a:cubicBezTo>
                  <a:lnTo>
                    <a:pt x="8175" y="12602"/>
                  </a:lnTo>
                  <a:cubicBezTo>
                    <a:pt x="8049" y="12635"/>
                    <a:pt x="7921" y="12669"/>
                    <a:pt x="7795" y="12699"/>
                  </a:cubicBezTo>
                  <a:lnTo>
                    <a:pt x="7633" y="12738"/>
                  </a:lnTo>
                  <a:cubicBezTo>
                    <a:pt x="7580" y="12752"/>
                    <a:pt x="7530" y="12761"/>
                    <a:pt x="7455" y="12780"/>
                  </a:cubicBezTo>
                  <a:lnTo>
                    <a:pt x="6749" y="12925"/>
                  </a:lnTo>
                  <a:cubicBezTo>
                    <a:pt x="6696" y="12936"/>
                    <a:pt x="6640" y="12947"/>
                    <a:pt x="6584" y="12953"/>
                  </a:cubicBezTo>
                  <a:lnTo>
                    <a:pt x="6071" y="13037"/>
                  </a:lnTo>
                  <a:cubicBezTo>
                    <a:pt x="5441" y="13132"/>
                    <a:pt x="4796" y="13193"/>
                    <a:pt x="4155" y="13226"/>
                  </a:cubicBezTo>
                  <a:cubicBezTo>
                    <a:pt x="3860" y="13238"/>
                    <a:pt x="3566" y="13244"/>
                    <a:pt x="3275" y="13244"/>
                  </a:cubicBezTo>
                  <a:cubicBezTo>
                    <a:pt x="3023" y="13244"/>
                    <a:pt x="2773" y="13240"/>
                    <a:pt x="2525" y="13232"/>
                  </a:cubicBezTo>
                  <a:cubicBezTo>
                    <a:pt x="2444" y="13229"/>
                    <a:pt x="2372" y="13226"/>
                    <a:pt x="2299" y="13218"/>
                  </a:cubicBezTo>
                  <a:lnTo>
                    <a:pt x="1546" y="13165"/>
                  </a:lnTo>
                  <a:lnTo>
                    <a:pt x="1175" y="13129"/>
                  </a:lnTo>
                  <a:cubicBezTo>
                    <a:pt x="1122" y="13120"/>
                    <a:pt x="1075" y="13118"/>
                    <a:pt x="1024" y="13109"/>
                  </a:cubicBezTo>
                  <a:lnTo>
                    <a:pt x="327" y="13012"/>
                  </a:lnTo>
                  <a:lnTo>
                    <a:pt x="865" y="9781"/>
                  </a:lnTo>
                  <a:lnTo>
                    <a:pt x="952" y="9792"/>
                  </a:lnTo>
                  <a:cubicBezTo>
                    <a:pt x="963" y="9795"/>
                    <a:pt x="974" y="9795"/>
                    <a:pt x="991" y="9798"/>
                  </a:cubicBezTo>
                  <a:lnTo>
                    <a:pt x="1409" y="9854"/>
                  </a:lnTo>
                  <a:lnTo>
                    <a:pt x="2648" y="9954"/>
                  </a:lnTo>
                  <a:cubicBezTo>
                    <a:pt x="2850" y="9962"/>
                    <a:pt x="3056" y="9966"/>
                    <a:pt x="3264" y="9966"/>
                  </a:cubicBezTo>
                  <a:cubicBezTo>
                    <a:pt x="3504" y="9966"/>
                    <a:pt x="3748" y="9960"/>
                    <a:pt x="3993" y="9948"/>
                  </a:cubicBezTo>
                  <a:cubicBezTo>
                    <a:pt x="4517" y="9923"/>
                    <a:pt x="5050" y="9870"/>
                    <a:pt x="5577" y="9792"/>
                  </a:cubicBezTo>
                  <a:lnTo>
                    <a:pt x="5999" y="9725"/>
                  </a:lnTo>
                  <a:cubicBezTo>
                    <a:pt x="6040" y="9717"/>
                    <a:pt x="6085" y="9706"/>
                    <a:pt x="6152" y="9697"/>
                  </a:cubicBezTo>
                  <a:cubicBezTo>
                    <a:pt x="6169" y="9689"/>
                    <a:pt x="6191" y="9686"/>
                    <a:pt x="6213" y="9683"/>
                  </a:cubicBezTo>
                  <a:lnTo>
                    <a:pt x="6721" y="9575"/>
                  </a:lnTo>
                  <a:cubicBezTo>
                    <a:pt x="6769" y="9563"/>
                    <a:pt x="6822" y="9552"/>
                    <a:pt x="6869" y="9538"/>
                  </a:cubicBezTo>
                  <a:lnTo>
                    <a:pt x="7022" y="9502"/>
                  </a:lnTo>
                  <a:cubicBezTo>
                    <a:pt x="7120" y="9480"/>
                    <a:pt x="7218" y="9455"/>
                    <a:pt x="7313" y="9427"/>
                  </a:cubicBezTo>
                  <a:lnTo>
                    <a:pt x="7756" y="9298"/>
                  </a:lnTo>
                  <a:cubicBezTo>
                    <a:pt x="7859" y="9271"/>
                    <a:pt x="7963" y="9240"/>
                    <a:pt x="8060" y="9206"/>
                  </a:cubicBezTo>
                  <a:lnTo>
                    <a:pt x="8205" y="9156"/>
                  </a:lnTo>
                  <a:cubicBezTo>
                    <a:pt x="8256" y="9139"/>
                    <a:pt x="8303" y="9125"/>
                    <a:pt x="8348" y="9109"/>
                  </a:cubicBezTo>
                  <a:lnTo>
                    <a:pt x="8543" y="9039"/>
                  </a:lnTo>
                  <a:cubicBezTo>
                    <a:pt x="8579" y="9025"/>
                    <a:pt x="8621" y="9008"/>
                    <a:pt x="8666" y="8992"/>
                  </a:cubicBezTo>
                  <a:cubicBezTo>
                    <a:pt x="8705" y="8978"/>
                    <a:pt x="8744" y="8964"/>
                    <a:pt x="8794" y="8944"/>
                  </a:cubicBezTo>
                  <a:cubicBezTo>
                    <a:pt x="8900" y="8905"/>
                    <a:pt x="9003" y="8866"/>
                    <a:pt x="9109" y="8821"/>
                  </a:cubicBezTo>
                  <a:cubicBezTo>
                    <a:pt x="9422" y="8699"/>
                    <a:pt x="9734" y="8556"/>
                    <a:pt x="10008" y="8428"/>
                  </a:cubicBezTo>
                  <a:lnTo>
                    <a:pt x="10669" y="8088"/>
                  </a:lnTo>
                  <a:lnTo>
                    <a:pt x="11313" y="7722"/>
                  </a:lnTo>
                  <a:lnTo>
                    <a:pt x="11693" y="7485"/>
                  </a:lnTo>
                  <a:lnTo>
                    <a:pt x="11654" y="7427"/>
                  </a:lnTo>
                  <a:lnTo>
                    <a:pt x="11667" y="7421"/>
                  </a:lnTo>
                  <a:lnTo>
                    <a:pt x="11734" y="7466"/>
                  </a:lnTo>
                  <a:lnTo>
                    <a:pt x="12064" y="7248"/>
                  </a:lnTo>
                  <a:cubicBezTo>
                    <a:pt x="12092" y="7231"/>
                    <a:pt x="12119" y="7212"/>
                    <a:pt x="12142" y="7198"/>
                  </a:cubicBezTo>
                  <a:cubicBezTo>
                    <a:pt x="12225" y="7145"/>
                    <a:pt x="12306" y="7086"/>
                    <a:pt x="12384" y="7030"/>
                  </a:cubicBezTo>
                  <a:lnTo>
                    <a:pt x="12543" y="6913"/>
                  </a:lnTo>
                  <a:cubicBezTo>
                    <a:pt x="13032" y="6553"/>
                    <a:pt x="13528" y="6143"/>
                    <a:pt x="14005" y="5694"/>
                  </a:cubicBezTo>
                  <a:cubicBezTo>
                    <a:pt x="14817" y="4927"/>
                    <a:pt x="15573" y="4040"/>
                    <a:pt x="16187" y="3133"/>
                  </a:cubicBezTo>
                  <a:cubicBezTo>
                    <a:pt x="16438" y="2768"/>
                    <a:pt x="16675" y="2380"/>
                    <a:pt x="16896" y="1989"/>
                  </a:cubicBezTo>
                  <a:lnTo>
                    <a:pt x="16976" y="1847"/>
                  </a:lnTo>
                  <a:cubicBezTo>
                    <a:pt x="16996" y="1811"/>
                    <a:pt x="17018" y="1774"/>
                    <a:pt x="17035" y="1735"/>
                  </a:cubicBezTo>
                  <a:lnTo>
                    <a:pt x="17336" y="1150"/>
                  </a:lnTo>
                  <a:cubicBezTo>
                    <a:pt x="17350" y="1122"/>
                    <a:pt x="17364" y="1097"/>
                    <a:pt x="17373" y="1069"/>
                  </a:cubicBezTo>
                  <a:lnTo>
                    <a:pt x="17654" y="463"/>
                  </a:lnTo>
                  <a:cubicBezTo>
                    <a:pt x="17668" y="435"/>
                    <a:pt x="17682" y="407"/>
                    <a:pt x="17691" y="377"/>
                  </a:cubicBezTo>
                  <a:close/>
                  <a:moveTo>
                    <a:pt x="17532" y="0"/>
                  </a:moveTo>
                  <a:lnTo>
                    <a:pt x="17448" y="212"/>
                  </a:lnTo>
                  <a:cubicBezTo>
                    <a:pt x="17434" y="246"/>
                    <a:pt x="17414" y="293"/>
                    <a:pt x="17387" y="352"/>
                  </a:cubicBezTo>
                  <a:lnTo>
                    <a:pt x="17119" y="951"/>
                  </a:lnTo>
                  <a:cubicBezTo>
                    <a:pt x="17102" y="988"/>
                    <a:pt x="17085" y="1027"/>
                    <a:pt x="17060" y="1069"/>
                  </a:cubicBezTo>
                  <a:lnTo>
                    <a:pt x="16787" y="1607"/>
                  </a:lnTo>
                  <a:cubicBezTo>
                    <a:pt x="16770" y="1638"/>
                    <a:pt x="16753" y="1668"/>
                    <a:pt x="16734" y="1707"/>
                  </a:cubicBezTo>
                  <a:lnTo>
                    <a:pt x="16653" y="1855"/>
                  </a:lnTo>
                  <a:cubicBezTo>
                    <a:pt x="16432" y="2243"/>
                    <a:pt x="16198" y="2623"/>
                    <a:pt x="15958" y="2977"/>
                  </a:cubicBezTo>
                  <a:cubicBezTo>
                    <a:pt x="15356" y="3864"/>
                    <a:pt x="14616" y="4732"/>
                    <a:pt x="13816" y="5488"/>
                  </a:cubicBezTo>
                  <a:cubicBezTo>
                    <a:pt x="13364" y="5912"/>
                    <a:pt x="12881" y="6319"/>
                    <a:pt x="12365" y="6698"/>
                  </a:cubicBezTo>
                  <a:cubicBezTo>
                    <a:pt x="12329" y="6721"/>
                    <a:pt x="12290" y="6749"/>
                    <a:pt x="12248" y="6785"/>
                  </a:cubicBezTo>
                  <a:cubicBezTo>
                    <a:pt x="12164" y="6843"/>
                    <a:pt x="12080" y="6908"/>
                    <a:pt x="11994" y="6963"/>
                  </a:cubicBezTo>
                  <a:lnTo>
                    <a:pt x="11899" y="7028"/>
                  </a:lnTo>
                  <a:cubicBezTo>
                    <a:pt x="11868" y="7053"/>
                    <a:pt x="11832" y="7075"/>
                    <a:pt x="11799" y="7097"/>
                  </a:cubicBezTo>
                  <a:lnTo>
                    <a:pt x="11185" y="7488"/>
                  </a:lnTo>
                  <a:lnTo>
                    <a:pt x="10552" y="7848"/>
                  </a:lnTo>
                  <a:lnTo>
                    <a:pt x="9904" y="8180"/>
                  </a:lnTo>
                  <a:cubicBezTo>
                    <a:pt x="9611" y="8316"/>
                    <a:pt x="9321" y="8450"/>
                    <a:pt x="9023" y="8570"/>
                  </a:cubicBezTo>
                  <a:cubicBezTo>
                    <a:pt x="8917" y="8612"/>
                    <a:pt x="8816" y="8654"/>
                    <a:pt x="8710" y="8693"/>
                  </a:cubicBezTo>
                  <a:lnTo>
                    <a:pt x="8228" y="8866"/>
                  </a:lnTo>
                  <a:cubicBezTo>
                    <a:pt x="8194" y="8877"/>
                    <a:pt x="8166" y="8888"/>
                    <a:pt x="8133" y="8897"/>
                  </a:cubicBezTo>
                  <a:lnTo>
                    <a:pt x="7979" y="8947"/>
                  </a:lnTo>
                  <a:cubicBezTo>
                    <a:pt x="7885" y="8978"/>
                    <a:pt x="7787" y="9008"/>
                    <a:pt x="7689" y="9036"/>
                  </a:cubicBezTo>
                  <a:lnTo>
                    <a:pt x="7246" y="9162"/>
                  </a:lnTo>
                  <a:cubicBezTo>
                    <a:pt x="7154" y="9190"/>
                    <a:pt x="7056" y="9215"/>
                    <a:pt x="6953" y="9240"/>
                  </a:cubicBezTo>
                  <a:lnTo>
                    <a:pt x="6810" y="9273"/>
                  </a:lnTo>
                  <a:cubicBezTo>
                    <a:pt x="6769" y="9285"/>
                    <a:pt x="6724" y="9296"/>
                    <a:pt x="6671" y="9307"/>
                  </a:cubicBezTo>
                  <a:lnTo>
                    <a:pt x="6074" y="9427"/>
                  </a:lnTo>
                  <a:cubicBezTo>
                    <a:pt x="6038" y="9435"/>
                    <a:pt x="6001" y="9441"/>
                    <a:pt x="5962" y="9449"/>
                  </a:cubicBezTo>
                  <a:lnTo>
                    <a:pt x="5549" y="9516"/>
                  </a:lnTo>
                  <a:cubicBezTo>
                    <a:pt x="5033" y="9591"/>
                    <a:pt x="4506" y="9644"/>
                    <a:pt x="3996" y="9670"/>
                  </a:cubicBezTo>
                  <a:cubicBezTo>
                    <a:pt x="3754" y="9680"/>
                    <a:pt x="3512" y="9685"/>
                    <a:pt x="3273" y="9685"/>
                  </a:cubicBezTo>
                  <a:cubicBezTo>
                    <a:pt x="3072" y="9685"/>
                    <a:pt x="2873" y="9681"/>
                    <a:pt x="2679" y="9675"/>
                  </a:cubicBezTo>
                  <a:lnTo>
                    <a:pt x="1580" y="9589"/>
                  </a:lnTo>
                  <a:cubicBezTo>
                    <a:pt x="1538" y="9580"/>
                    <a:pt x="1499" y="9577"/>
                    <a:pt x="1462" y="9575"/>
                  </a:cubicBezTo>
                  <a:lnTo>
                    <a:pt x="1130" y="9533"/>
                  </a:lnTo>
                  <a:cubicBezTo>
                    <a:pt x="1108" y="9530"/>
                    <a:pt x="1091" y="9524"/>
                    <a:pt x="1052" y="9519"/>
                  </a:cubicBezTo>
                  <a:lnTo>
                    <a:pt x="1044" y="9589"/>
                  </a:lnTo>
                  <a:cubicBezTo>
                    <a:pt x="1036" y="9586"/>
                    <a:pt x="1033" y="9586"/>
                    <a:pt x="1030" y="9586"/>
                  </a:cubicBezTo>
                  <a:lnTo>
                    <a:pt x="1010" y="9508"/>
                  </a:lnTo>
                  <a:lnTo>
                    <a:pt x="637" y="9449"/>
                  </a:lnTo>
                  <a:lnTo>
                    <a:pt x="1" y="13254"/>
                  </a:lnTo>
                  <a:lnTo>
                    <a:pt x="475" y="13341"/>
                  </a:lnTo>
                  <a:cubicBezTo>
                    <a:pt x="511" y="13349"/>
                    <a:pt x="545" y="13352"/>
                    <a:pt x="581" y="13358"/>
                  </a:cubicBezTo>
                  <a:lnTo>
                    <a:pt x="988" y="13411"/>
                  </a:lnTo>
                  <a:lnTo>
                    <a:pt x="2313" y="13522"/>
                  </a:lnTo>
                  <a:cubicBezTo>
                    <a:pt x="2375" y="13531"/>
                    <a:pt x="2442" y="13533"/>
                    <a:pt x="2509" y="13533"/>
                  </a:cubicBezTo>
                  <a:cubicBezTo>
                    <a:pt x="2753" y="13542"/>
                    <a:pt x="3001" y="13547"/>
                    <a:pt x="3252" y="13547"/>
                  </a:cubicBezTo>
                  <a:cubicBezTo>
                    <a:pt x="3552" y="13547"/>
                    <a:pt x="3857" y="13540"/>
                    <a:pt x="4166" y="13525"/>
                  </a:cubicBezTo>
                  <a:cubicBezTo>
                    <a:pt x="4813" y="13494"/>
                    <a:pt x="5469" y="13427"/>
                    <a:pt x="6110" y="13335"/>
                  </a:cubicBezTo>
                  <a:lnTo>
                    <a:pt x="6629" y="13246"/>
                  </a:lnTo>
                  <a:cubicBezTo>
                    <a:pt x="6693" y="13238"/>
                    <a:pt x="6760" y="13226"/>
                    <a:pt x="6816" y="13213"/>
                  </a:cubicBezTo>
                  <a:lnTo>
                    <a:pt x="7519" y="13070"/>
                  </a:lnTo>
                  <a:cubicBezTo>
                    <a:pt x="7578" y="13056"/>
                    <a:pt x="7645" y="13042"/>
                    <a:pt x="7703" y="13028"/>
                  </a:cubicBezTo>
                  <a:lnTo>
                    <a:pt x="7876" y="12987"/>
                  </a:lnTo>
                  <a:cubicBezTo>
                    <a:pt x="8002" y="12953"/>
                    <a:pt x="8130" y="12922"/>
                    <a:pt x="8250" y="12889"/>
                  </a:cubicBezTo>
                  <a:lnTo>
                    <a:pt x="8800" y="12730"/>
                  </a:lnTo>
                  <a:cubicBezTo>
                    <a:pt x="8931" y="12694"/>
                    <a:pt x="9065" y="12652"/>
                    <a:pt x="9193" y="12610"/>
                  </a:cubicBezTo>
                  <a:lnTo>
                    <a:pt x="9768" y="12409"/>
                  </a:lnTo>
                  <a:cubicBezTo>
                    <a:pt x="9807" y="12395"/>
                    <a:pt x="9860" y="12378"/>
                    <a:pt x="9913" y="12359"/>
                  </a:cubicBezTo>
                  <a:lnTo>
                    <a:pt x="10072" y="12295"/>
                  </a:lnTo>
                  <a:cubicBezTo>
                    <a:pt x="10200" y="12247"/>
                    <a:pt x="10334" y="12194"/>
                    <a:pt x="10462" y="12141"/>
                  </a:cubicBezTo>
                  <a:cubicBezTo>
                    <a:pt x="10856" y="11985"/>
                    <a:pt x="11238" y="11809"/>
                    <a:pt x="11564" y="11656"/>
                  </a:cubicBezTo>
                  <a:lnTo>
                    <a:pt x="11972" y="11458"/>
                  </a:lnTo>
                  <a:lnTo>
                    <a:pt x="12775" y="11025"/>
                  </a:lnTo>
                  <a:lnTo>
                    <a:pt x="13553" y="10559"/>
                  </a:lnTo>
                  <a:cubicBezTo>
                    <a:pt x="13581" y="10540"/>
                    <a:pt x="13609" y="10523"/>
                    <a:pt x="13640" y="10504"/>
                  </a:cubicBezTo>
                  <a:cubicBezTo>
                    <a:pt x="13654" y="10495"/>
                    <a:pt x="13665" y="10484"/>
                    <a:pt x="13682" y="10476"/>
                  </a:cubicBezTo>
                  <a:lnTo>
                    <a:pt x="14092" y="10202"/>
                  </a:lnTo>
                  <a:cubicBezTo>
                    <a:pt x="14125" y="10183"/>
                    <a:pt x="14156" y="10161"/>
                    <a:pt x="14181" y="10144"/>
                  </a:cubicBezTo>
                  <a:cubicBezTo>
                    <a:pt x="14293" y="10066"/>
                    <a:pt x="14399" y="9990"/>
                    <a:pt x="14507" y="9909"/>
                  </a:cubicBezTo>
                  <a:lnTo>
                    <a:pt x="14530" y="9893"/>
                  </a:lnTo>
                  <a:cubicBezTo>
                    <a:pt x="14574" y="9862"/>
                    <a:pt x="14622" y="9826"/>
                    <a:pt x="14669" y="9792"/>
                  </a:cubicBezTo>
                  <a:cubicBezTo>
                    <a:pt x="15286" y="9335"/>
                    <a:pt x="15888" y="8833"/>
                    <a:pt x="16460" y="8291"/>
                  </a:cubicBezTo>
                  <a:cubicBezTo>
                    <a:pt x="16988" y="7798"/>
                    <a:pt x="17490" y="7262"/>
                    <a:pt x="17964" y="6704"/>
                  </a:cubicBezTo>
                  <a:cubicBezTo>
                    <a:pt x="18385" y="6207"/>
                    <a:pt x="18784" y="5683"/>
                    <a:pt x="19147" y="5147"/>
                  </a:cubicBezTo>
                  <a:cubicBezTo>
                    <a:pt x="19454" y="4701"/>
                    <a:pt x="19741" y="4227"/>
                    <a:pt x="20015" y="3741"/>
                  </a:cubicBezTo>
                  <a:lnTo>
                    <a:pt x="20109" y="3571"/>
                  </a:lnTo>
                  <a:cubicBezTo>
                    <a:pt x="20137" y="3521"/>
                    <a:pt x="20165" y="3473"/>
                    <a:pt x="20188" y="3426"/>
                  </a:cubicBezTo>
                  <a:lnTo>
                    <a:pt x="20341" y="3139"/>
                  </a:lnTo>
                  <a:cubicBezTo>
                    <a:pt x="20355" y="3116"/>
                    <a:pt x="20366" y="3091"/>
                    <a:pt x="20380" y="3061"/>
                  </a:cubicBezTo>
                  <a:lnTo>
                    <a:pt x="20480" y="2854"/>
                  </a:lnTo>
                  <a:cubicBezTo>
                    <a:pt x="20494" y="2823"/>
                    <a:pt x="20508" y="2795"/>
                    <a:pt x="20528" y="2765"/>
                  </a:cubicBezTo>
                  <a:lnTo>
                    <a:pt x="20550" y="2715"/>
                  </a:lnTo>
                  <a:cubicBezTo>
                    <a:pt x="20572" y="2678"/>
                    <a:pt x="20589" y="2639"/>
                    <a:pt x="20603" y="2603"/>
                  </a:cubicBezTo>
                  <a:lnTo>
                    <a:pt x="20938" y="1858"/>
                  </a:lnTo>
                  <a:cubicBezTo>
                    <a:pt x="20974" y="1780"/>
                    <a:pt x="20997" y="1719"/>
                    <a:pt x="21016" y="1674"/>
                  </a:cubicBezTo>
                  <a:lnTo>
                    <a:pt x="21105" y="1454"/>
                  </a:lnTo>
                  <a:lnTo>
                    <a:pt x="17532" y="0"/>
                  </a:lnTo>
                  <a:close/>
                </a:path>
              </a:pathLst>
            </a:custGeom>
            <a:gradFill>
              <a:gsLst>
                <a:gs pos="0">
                  <a:srgbClr val="89704A"/>
                </a:gs>
                <a:gs pos="100000">
                  <a:srgbClr val="312A1F"/>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1" Type="http://schemas.openxmlformats.org/officeDocument/2006/relationships/theme" Target="../theme/theme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960000" y="720000"/>
            <a:ext cx="10272000" cy="84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100"/>
              <a:buFont typeface="Oxanium"/>
              <a:buNone/>
              <a:defRPr sz="4135" b="1">
                <a:solidFill>
                  <a:schemeClr val="dk2"/>
                </a:solidFill>
                <a:latin typeface="Oxanium"/>
                <a:ea typeface="Oxanium"/>
                <a:cs typeface="Oxanium"/>
                <a:sym typeface="Oxanium"/>
              </a:defRPr>
            </a:lvl1pPr>
            <a:lvl2pPr lvl="1" rtl="0">
              <a:spcBef>
                <a:spcPts val="0"/>
              </a:spcBef>
              <a:spcAft>
                <a:spcPts val="0"/>
              </a:spcAft>
              <a:buClr>
                <a:schemeClr val="dk2"/>
              </a:buClr>
              <a:buSzPts val="3100"/>
              <a:buFont typeface="Oxanium"/>
              <a:buNone/>
              <a:defRPr sz="4135" b="1">
                <a:solidFill>
                  <a:schemeClr val="dk2"/>
                </a:solidFill>
                <a:latin typeface="Oxanium"/>
                <a:ea typeface="Oxanium"/>
                <a:cs typeface="Oxanium"/>
                <a:sym typeface="Oxanium"/>
              </a:defRPr>
            </a:lvl2pPr>
            <a:lvl3pPr lvl="2" rtl="0">
              <a:spcBef>
                <a:spcPts val="0"/>
              </a:spcBef>
              <a:spcAft>
                <a:spcPts val="0"/>
              </a:spcAft>
              <a:buClr>
                <a:schemeClr val="dk2"/>
              </a:buClr>
              <a:buSzPts val="3100"/>
              <a:buFont typeface="Oxanium"/>
              <a:buNone/>
              <a:defRPr sz="4135" b="1">
                <a:solidFill>
                  <a:schemeClr val="dk2"/>
                </a:solidFill>
                <a:latin typeface="Oxanium"/>
                <a:ea typeface="Oxanium"/>
                <a:cs typeface="Oxanium"/>
                <a:sym typeface="Oxanium"/>
              </a:defRPr>
            </a:lvl3pPr>
            <a:lvl4pPr lvl="3" rtl="0">
              <a:spcBef>
                <a:spcPts val="0"/>
              </a:spcBef>
              <a:spcAft>
                <a:spcPts val="0"/>
              </a:spcAft>
              <a:buClr>
                <a:schemeClr val="dk2"/>
              </a:buClr>
              <a:buSzPts val="3100"/>
              <a:buFont typeface="Oxanium"/>
              <a:buNone/>
              <a:defRPr sz="4135" b="1">
                <a:solidFill>
                  <a:schemeClr val="dk2"/>
                </a:solidFill>
                <a:latin typeface="Oxanium"/>
                <a:ea typeface="Oxanium"/>
                <a:cs typeface="Oxanium"/>
                <a:sym typeface="Oxanium"/>
              </a:defRPr>
            </a:lvl4pPr>
            <a:lvl5pPr lvl="4" rtl="0">
              <a:spcBef>
                <a:spcPts val="0"/>
              </a:spcBef>
              <a:spcAft>
                <a:spcPts val="0"/>
              </a:spcAft>
              <a:buClr>
                <a:schemeClr val="dk2"/>
              </a:buClr>
              <a:buSzPts val="3100"/>
              <a:buFont typeface="Oxanium"/>
              <a:buNone/>
              <a:defRPr sz="4135" b="1">
                <a:solidFill>
                  <a:schemeClr val="dk2"/>
                </a:solidFill>
                <a:latin typeface="Oxanium"/>
                <a:ea typeface="Oxanium"/>
                <a:cs typeface="Oxanium"/>
                <a:sym typeface="Oxanium"/>
              </a:defRPr>
            </a:lvl5pPr>
            <a:lvl6pPr lvl="5" rtl="0">
              <a:spcBef>
                <a:spcPts val="0"/>
              </a:spcBef>
              <a:spcAft>
                <a:spcPts val="0"/>
              </a:spcAft>
              <a:buClr>
                <a:schemeClr val="dk2"/>
              </a:buClr>
              <a:buSzPts val="3100"/>
              <a:buFont typeface="Oxanium"/>
              <a:buNone/>
              <a:defRPr sz="4135" b="1">
                <a:solidFill>
                  <a:schemeClr val="dk2"/>
                </a:solidFill>
                <a:latin typeface="Oxanium"/>
                <a:ea typeface="Oxanium"/>
                <a:cs typeface="Oxanium"/>
                <a:sym typeface="Oxanium"/>
              </a:defRPr>
            </a:lvl6pPr>
            <a:lvl7pPr lvl="6" rtl="0">
              <a:spcBef>
                <a:spcPts val="0"/>
              </a:spcBef>
              <a:spcAft>
                <a:spcPts val="0"/>
              </a:spcAft>
              <a:buClr>
                <a:schemeClr val="dk2"/>
              </a:buClr>
              <a:buSzPts val="3100"/>
              <a:buFont typeface="Oxanium"/>
              <a:buNone/>
              <a:defRPr sz="4135" b="1">
                <a:solidFill>
                  <a:schemeClr val="dk2"/>
                </a:solidFill>
                <a:latin typeface="Oxanium"/>
                <a:ea typeface="Oxanium"/>
                <a:cs typeface="Oxanium"/>
                <a:sym typeface="Oxanium"/>
              </a:defRPr>
            </a:lvl7pPr>
            <a:lvl8pPr lvl="7" rtl="0">
              <a:spcBef>
                <a:spcPts val="0"/>
              </a:spcBef>
              <a:spcAft>
                <a:spcPts val="0"/>
              </a:spcAft>
              <a:buClr>
                <a:schemeClr val="dk2"/>
              </a:buClr>
              <a:buSzPts val="3100"/>
              <a:buFont typeface="Oxanium"/>
              <a:buNone/>
              <a:defRPr sz="4135" b="1">
                <a:solidFill>
                  <a:schemeClr val="dk2"/>
                </a:solidFill>
                <a:latin typeface="Oxanium"/>
                <a:ea typeface="Oxanium"/>
                <a:cs typeface="Oxanium"/>
                <a:sym typeface="Oxanium"/>
              </a:defRPr>
            </a:lvl8pPr>
            <a:lvl9pPr lvl="8" rtl="0">
              <a:spcBef>
                <a:spcPts val="0"/>
              </a:spcBef>
              <a:spcAft>
                <a:spcPts val="0"/>
              </a:spcAft>
              <a:buClr>
                <a:schemeClr val="dk2"/>
              </a:buClr>
              <a:buSzPts val="3100"/>
              <a:buFont typeface="Oxanium"/>
              <a:buNone/>
              <a:defRPr sz="4135" b="1">
                <a:solidFill>
                  <a:schemeClr val="dk2"/>
                </a:solidFill>
                <a:latin typeface="Oxanium"/>
                <a:ea typeface="Oxanium"/>
                <a:cs typeface="Oxanium"/>
                <a:sym typeface="Oxanium"/>
              </a:defRPr>
            </a:lvl9pPr>
          </a:lstStyle>
          <a:p/>
        </p:txBody>
      </p:sp>
      <p:sp>
        <p:nvSpPr>
          <p:cNvPr id="7" name="Google Shape;7;p1"/>
          <p:cNvSpPr txBox="1"/>
          <p:nvPr>
            <p:ph type="body" idx="1"/>
          </p:nvPr>
        </p:nvSpPr>
        <p:spPr>
          <a:xfrm>
            <a:off x="960000" y="1649444"/>
            <a:ext cx="10272000" cy="4488400"/>
          </a:xfrm>
          <a:prstGeom prst="rect">
            <a:avLst/>
          </a:prstGeom>
          <a:noFill/>
          <a:ln>
            <a:noFill/>
          </a:ln>
        </p:spPr>
        <p:txBody>
          <a:bodyPr spcFirstLastPara="1" wrap="square" lIns="91425" tIns="91425" rIns="91425" bIns="91425" anchor="t" anchorCtr="0">
            <a:noAutofit/>
          </a:bodyPr>
          <a:lstStyle>
            <a:lvl1pPr marL="609600" lvl="0" indent="-423545">
              <a:lnSpc>
                <a:spcPct val="100000"/>
              </a:lnSpc>
              <a:spcBef>
                <a:spcPts val="0"/>
              </a:spcBef>
              <a:spcAft>
                <a:spcPts val="0"/>
              </a:spcAft>
              <a:buClr>
                <a:schemeClr val="dk2"/>
              </a:buClr>
              <a:buSzPts val="1400"/>
              <a:buFont typeface="Abel" panose="02000506030000020004"/>
              <a:buChar char="●"/>
              <a:defRPr>
                <a:solidFill>
                  <a:schemeClr val="dk2"/>
                </a:solidFill>
                <a:latin typeface="Abel" panose="02000506030000020004"/>
                <a:ea typeface="Abel" panose="02000506030000020004"/>
                <a:cs typeface="Abel" panose="02000506030000020004"/>
                <a:sym typeface="Abel" panose="02000506030000020004"/>
              </a:defRPr>
            </a:lvl1pPr>
            <a:lvl2pPr marL="1219200" lvl="1" indent="-423545">
              <a:lnSpc>
                <a:spcPct val="100000"/>
              </a:lnSpc>
              <a:spcBef>
                <a:spcPct val="427000"/>
              </a:spcBef>
              <a:spcAft>
                <a:spcPts val="0"/>
              </a:spcAft>
              <a:buClr>
                <a:schemeClr val="dk2"/>
              </a:buClr>
              <a:buSzPts val="1400"/>
              <a:buFont typeface="Abel" panose="02000506030000020004"/>
              <a:buChar char="○"/>
              <a:defRPr>
                <a:solidFill>
                  <a:schemeClr val="dk2"/>
                </a:solidFill>
                <a:latin typeface="Abel" panose="02000506030000020004"/>
                <a:ea typeface="Abel" panose="02000506030000020004"/>
                <a:cs typeface="Abel" panose="02000506030000020004"/>
                <a:sym typeface="Abel" panose="02000506030000020004"/>
              </a:defRPr>
            </a:lvl2pPr>
            <a:lvl3pPr marL="1828800" lvl="2" indent="-423545">
              <a:lnSpc>
                <a:spcPct val="100000"/>
              </a:lnSpc>
              <a:spcBef>
                <a:spcPct val="427000"/>
              </a:spcBef>
              <a:spcAft>
                <a:spcPts val="0"/>
              </a:spcAft>
              <a:buClr>
                <a:schemeClr val="dk2"/>
              </a:buClr>
              <a:buSzPts val="1400"/>
              <a:buFont typeface="Abel" panose="02000506030000020004"/>
              <a:buChar char="■"/>
              <a:defRPr>
                <a:solidFill>
                  <a:schemeClr val="dk2"/>
                </a:solidFill>
                <a:latin typeface="Abel" panose="02000506030000020004"/>
                <a:ea typeface="Abel" panose="02000506030000020004"/>
                <a:cs typeface="Abel" panose="02000506030000020004"/>
                <a:sym typeface="Abel" panose="02000506030000020004"/>
              </a:defRPr>
            </a:lvl3pPr>
            <a:lvl4pPr marL="2438400" lvl="3" indent="-423545">
              <a:lnSpc>
                <a:spcPct val="100000"/>
              </a:lnSpc>
              <a:spcBef>
                <a:spcPct val="427000"/>
              </a:spcBef>
              <a:spcAft>
                <a:spcPts val="0"/>
              </a:spcAft>
              <a:buClr>
                <a:schemeClr val="dk2"/>
              </a:buClr>
              <a:buSzPts val="1400"/>
              <a:buFont typeface="Abel" panose="02000506030000020004"/>
              <a:buChar char="●"/>
              <a:defRPr>
                <a:solidFill>
                  <a:schemeClr val="dk2"/>
                </a:solidFill>
                <a:latin typeface="Abel" panose="02000506030000020004"/>
                <a:ea typeface="Abel" panose="02000506030000020004"/>
                <a:cs typeface="Abel" panose="02000506030000020004"/>
                <a:sym typeface="Abel" panose="02000506030000020004"/>
              </a:defRPr>
            </a:lvl4pPr>
            <a:lvl5pPr marL="3048000" lvl="4" indent="-423545">
              <a:lnSpc>
                <a:spcPct val="100000"/>
              </a:lnSpc>
              <a:spcBef>
                <a:spcPct val="427000"/>
              </a:spcBef>
              <a:spcAft>
                <a:spcPts val="0"/>
              </a:spcAft>
              <a:buClr>
                <a:schemeClr val="dk2"/>
              </a:buClr>
              <a:buSzPts val="1400"/>
              <a:buFont typeface="Abel" panose="02000506030000020004"/>
              <a:buChar char="○"/>
              <a:defRPr>
                <a:solidFill>
                  <a:schemeClr val="dk2"/>
                </a:solidFill>
                <a:latin typeface="Abel" panose="02000506030000020004"/>
                <a:ea typeface="Abel" panose="02000506030000020004"/>
                <a:cs typeface="Abel" panose="02000506030000020004"/>
                <a:sym typeface="Abel" panose="02000506030000020004"/>
              </a:defRPr>
            </a:lvl5pPr>
            <a:lvl6pPr marL="3657600" lvl="5" indent="-423545">
              <a:lnSpc>
                <a:spcPct val="100000"/>
              </a:lnSpc>
              <a:spcBef>
                <a:spcPct val="427000"/>
              </a:spcBef>
              <a:spcAft>
                <a:spcPts val="0"/>
              </a:spcAft>
              <a:buClr>
                <a:schemeClr val="dk2"/>
              </a:buClr>
              <a:buSzPts val="1400"/>
              <a:buFont typeface="Abel" panose="02000506030000020004"/>
              <a:buChar char="■"/>
              <a:defRPr>
                <a:solidFill>
                  <a:schemeClr val="dk2"/>
                </a:solidFill>
                <a:latin typeface="Abel" panose="02000506030000020004"/>
                <a:ea typeface="Abel" panose="02000506030000020004"/>
                <a:cs typeface="Abel" panose="02000506030000020004"/>
                <a:sym typeface="Abel" panose="02000506030000020004"/>
              </a:defRPr>
            </a:lvl6pPr>
            <a:lvl7pPr marL="4267200" lvl="6" indent="-423545">
              <a:lnSpc>
                <a:spcPct val="100000"/>
              </a:lnSpc>
              <a:spcBef>
                <a:spcPct val="427000"/>
              </a:spcBef>
              <a:spcAft>
                <a:spcPts val="0"/>
              </a:spcAft>
              <a:buClr>
                <a:schemeClr val="dk2"/>
              </a:buClr>
              <a:buSzPts val="1400"/>
              <a:buFont typeface="Abel" panose="02000506030000020004"/>
              <a:buChar char="●"/>
              <a:defRPr>
                <a:solidFill>
                  <a:schemeClr val="dk2"/>
                </a:solidFill>
                <a:latin typeface="Abel" panose="02000506030000020004"/>
                <a:ea typeface="Abel" panose="02000506030000020004"/>
                <a:cs typeface="Abel" panose="02000506030000020004"/>
                <a:sym typeface="Abel" panose="02000506030000020004"/>
              </a:defRPr>
            </a:lvl7pPr>
            <a:lvl8pPr marL="4876800" lvl="7" indent="-423545">
              <a:lnSpc>
                <a:spcPct val="100000"/>
              </a:lnSpc>
              <a:spcBef>
                <a:spcPct val="427000"/>
              </a:spcBef>
              <a:spcAft>
                <a:spcPts val="0"/>
              </a:spcAft>
              <a:buClr>
                <a:schemeClr val="dk2"/>
              </a:buClr>
              <a:buSzPts val="1400"/>
              <a:buFont typeface="Abel" panose="02000506030000020004"/>
              <a:buChar char="○"/>
              <a:defRPr>
                <a:solidFill>
                  <a:schemeClr val="dk2"/>
                </a:solidFill>
                <a:latin typeface="Abel" panose="02000506030000020004"/>
                <a:ea typeface="Abel" panose="02000506030000020004"/>
                <a:cs typeface="Abel" panose="02000506030000020004"/>
                <a:sym typeface="Abel" panose="02000506030000020004"/>
              </a:defRPr>
            </a:lvl8pPr>
            <a:lvl9pPr marL="5486400" lvl="8" indent="-423545">
              <a:lnSpc>
                <a:spcPct val="100000"/>
              </a:lnSpc>
              <a:spcBef>
                <a:spcPct val="427000"/>
              </a:spcBef>
              <a:spcAft>
                <a:spcPts val="1600"/>
              </a:spcAft>
              <a:buClr>
                <a:schemeClr val="dk2"/>
              </a:buClr>
              <a:buSzPts val="1400"/>
              <a:buFont typeface="Abel" panose="02000506030000020004"/>
              <a:buChar char="■"/>
              <a:defRPr>
                <a:solidFill>
                  <a:schemeClr val="dk2"/>
                </a:solidFill>
                <a:latin typeface="Abel" panose="02000506030000020004"/>
                <a:ea typeface="Abel" panose="02000506030000020004"/>
                <a:cs typeface="Abel" panose="02000506030000020004"/>
                <a:sym typeface="Abel" panose="02000506030000020004"/>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865"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image" Target="../media/image10.jpeg"/><Relationship Id="rId1" Type="http://schemas.openxmlformats.org/officeDocument/2006/relationships/image" Target="../media/image9.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1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3.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0227" name="Shape 20227"/>
        <p:cNvGrpSpPr/>
        <p:nvPr/>
      </p:nvGrpSpPr>
      <p:grpSpPr>
        <a:xfrm>
          <a:off x="0" y="0"/>
          <a:ext cx="0" cy="0"/>
          <a:chOff x="0" y="0"/>
          <a:chExt cx="0" cy="0"/>
        </a:xfrm>
      </p:grpSpPr>
      <p:sp>
        <p:nvSpPr>
          <p:cNvPr id="20228" name="Google Shape;20228;p35"/>
          <p:cNvSpPr txBox="1"/>
          <p:nvPr>
            <p:ph type="subTitle" idx="1"/>
          </p:nvPr>
        </p:nvSpPr>
        <p:spPr>
          <a:xfrm rot="-546">
            <a:off x="6299200" y="4077335"/>
            <a:ext cx="4077970" cy="93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altLang="en-GB" sz="2200"/>
              <a:t>PURUSHOTHAMAN M (210701199)</a:t>
            </a:r>
            <a:endParaRPr lang="en-IN" altLang="en-GB" sz="2200"/>
          </a:p>
          <a:p>
            <a:pPr marL="0" lvl="0" indent="0" algn="ctr" rtl="0">
              <a:spcBef>
                <a:spcPts val="0"/>
              </a:spcBef>
              <a:spcAft>
                <a:spcPts val="0"/>
              </a:spcAft>
              <a:buNone/>
            </a:pPr>
            <a:r>
              <a:rPr lang="en-IN" altLang="en-GB" sz="2200"/>
              <a:t>SAI PRASAD R (210701220)</a:t>
            </a:r>
            <a:endParaRPr lang="en-IN" altLang="en-GB" sz="2200"/>
          </a:p>
        </p:txBody>
      </p:sp>
      <p:sp>
        <p:nvSpPr>
          <p:cNvPr id="20229" name="Google Shape;20229;p35"/>
          <p:cNvSpPr txBox="1"/>
          <p:nvPr>
            <p:ph type="ctrTitle"/>
          </p:nvPr>
        </p:nvSpPr>
        <p:spPr>
          <a:xfrm>
            <a:off x="1323340" y="1412875"/>
            <a:ext cx="9880600" cy="18389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IN" altLang="en-GB">
                <a:solidFill>
                  <a:schemeClr val="accent1"/>
                </a:solidFill>
              </a:rPr>
              <a:t>SMART PLANT WATERING SYSTEM</a:t>
            </a:r>
            <a:endParaRPr sz="45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0587" name="Shape 20587"/>
        <p:cNvGrpSpPr/>
        <p:nvPr/>
      </p:nvGrpSpPr>
      <p:grpSpPr>
        <a:xfrm>
          <a:off x="0" y="0"/>
          <a:ext cx="0" cy="0"/>
          <a:chOff x="0" y="0"/>
          <a:chExt cx="0" cy="0"/>
        </a:xfrm>
      </p:grpSpPr>
      <p:sp>
        <p:nvSpPr>
          <p:cNvPr id="20281" name="Google Shape;20281;p38"/>
          <p:cNvSpPr txBox="1"/>
          <p:nvPr/>
        </p:nvSpPr>
        <p:spPr>
          <a:xfrm>
            <a:off x="248285" y="306705"/>
            <a:ext cx="981075" cy="9220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a:t>4</a:t>
            </a:r>
            <a:r>
              <a:rPr lang="en-GB"/>
              <a:t>.</a:t>
            </a:r>
            <a:endParaRPr lang="en-GB"/>
          </a:p>
        </p:txBody>
      </p:sp>
      <p:sp>
        <p:nvSpPr>
          <p:cNvPr id="5" name="Google Shape;20308;p41"/>
          <p:cNvSpPr/>
          <p:nvPr/>
        </p:nvSpPr>
        <p:spPr>
          <a:xfrm>
            <a:off x="295275" y="332740"/>
            <a:ext cx="862965" cy="895985"/>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280" name="Google Shape;20280;p38"/>
          <p:cNvSpPr txBox="1"/>
          <p:nvPr/>
        </p:nvSpPr>
        <p:spPr>
          <a:xfrm>
            <a:off x="551180" y="306705"/>
            <a:ext cx="5006975" cy="8229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a:solidFill>
                  <a:schemeClr val="accent1"/>
                </a:solidFill>
              </a:rPr>
              <a:t>RESULTS</a:t>
            </a:r>
            <a:endParaRPr lang="en-IN" altLang="en-GB">
              <a:solidFill>
                <a:schemeClr val="accent1"/>
              </a:solidFill>
            </a:endParaRPr>
          </a:p>
        </p:txBody>
      </p:sp>
      <p:pic>
        <p:nvPicPr>
          <p:cNvPr id="2" name="Picture 1" descr="out1"/>
          <p:cNvPicPr>
            <a:picLocks noChangeAspect="1"/>
          </p:cNvPicPr>
          <p:nvPr/>
        </p:nvPicPr>
        <p:blipFill>
          <a:blip r:embed="rId1"/>
          <a:stretch>
            <a:fillRect/>
          </a:stretch>
        </p:blipFill>
        <p:spPr>
          <a:xfrm>
            <a:off x="2135505" y="1628775"/>
            <a:ext cx="3164840" cy="4335145"/>
          </a:xfrm>
          <a:prstGeom prst="rect">
            <a:avLst/>
          </a:prstGeom>
        </p:spPr>
      </p:pic>
      <p:pic>
        <p:nvPicPr>
          <p:cNvPr id="3" name="Picture 2" descr="out2"/>
          <p:cNvPicPr>
            <a:picLocks noChangeAspect="1"/>
          </p:cNvPicPr>
          <p:nvPr/>
        </p:nvPicPr>
        <p:blipFill>
          <a:blip r:embed="rId2"/>
          <a:stretch>
            <a:fillRect/>
          </a:stretch>
        </p:blipFill>
        <p:spPr>
          <a:xfrm>
            <a:off x="6240145" y="1590675"/>
            <a:ext cx="3164840" cy="43205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0713" name="Shape 20713"/>
        <p:cNvGrpSpPr/>
        <p:nvPr/>
      </p:nvGrpSpPr>
      <p:grpSpPr>
        <a:xfrm>
          <a:off x="0" y="0"/>
          <a:ext cx="0" cy="0"/>
          <a:chOff x="0" y="0"/>
          <a:chExt cx="0" cy="0"/>
        </a:xfrm>
      </p:grpSpPr>
      <p:sp>
        <p:nvSpPr>
          <p:cNvPr id="20281" name="Google Shape;20281;p38"/>
          <p:cNvSpPr txBox="1"/>
          <p:nvPr/>
        </p:nvSpPr>
        <p:spPr>
          <a:xfrm>
            <a:off x="248285" y="306705"/>
            <a:ext cx="981075" cy="9220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a:t>5</a:t>
            </a:r>
            <a:r>
              <a:rPr lang="en-GB"/>
              <a:t>.</a:t>
            </a:r>
            <a:endParaRPr lang="en-GB"/>
          </a:p>
        </p:txBody>
      </p:sp>
      <p:sp>
        <p:nvSpPr>
          <p:cNvPr id="5" name="Google Shape;20308;p41"/>
          <p:cNvSpPr/>
          <p:nvPr/>
        </p:nvSpPr>
        <p:spPr>
          <a:xfrm>
            <a:off x="295275" y="332740"/>
            <a:ext cx="862965" cy="895985"/>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280" name="Google Shape;20280;p38"/>
          <p:cNvSpPr txBox="1"/>
          <p:nvPr/>
        </p:nvSpPr>
        <p:spPr>
          <a:xfrm>
            <a:off x="1271905" y="306705"/>
            <a:ext cx="10920095" cy="8229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l" rtl="0">
              <a:spcBef>
                <a:spcPts val="0"/>
              </a:spcBef>
              <a:spcAft>
                <a:spcPts val="0"/>
              </a:spcAft>
              <a:buNone/>
            </a:pPr>
            <a:r>
              <a:rPr lang="en-IN" altLang="en-GB" sz="5600">
                <a:solidFill>
                  <a:schemeClr val="accent1"/>
                </a:solidFill>
              </a:rPr>
              <a:t>CONCLUSION &amp; FUTURE SCOPE</a:t>
            </a:r>
            <a:endParaRPr lang="en-IN" altLang="en-GB" sz="5600">
              <a:solidFill>
                <a:schemeClr val="accent1"/>
              </a:solidFill>
            </a:endParaRPr>
          </a:p>
        </p:txBody>
      </p:sp>
      <p:sp>
        <p:nvSpPr>
          <p:cNvPr id="2" name="Google Shape;20280;p38"/>
          <p:cNvSpPr txBox="1"/>
          <p:nvPr/>
        </p:nvSpPr>
        <p:spPr>
          <a:xfrm>
            <a:off x="-456565" y="1340485"/>
            <a:ext cx="5006975" cy="8229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sz="4000">
                <a:solidFill>
                  <a:schemeClr val="accent1"/>
                </a:solidFill>
              </a:rPr>
              <a:t>Conclusion:</a:t>
            </a:r>
            <a:endParaRPr lang="en-IN" altLang="en-GB" sz="4000">
              <a:solidFill>
                <a:schemeClr val="accent1"/>
              </a:solidFill>
            </a:endParaRPr>
          </a:p>
          <a:p>
            <a:pPr marL="0" lvl="0" indent="0" algn="ctr" rtl="0">
              <a:spcBef>
                <a:spcPts val="0"/>
              </a:spcBef>
              <a:spcAft>
                <a:spcPts val="0"/>
              </a:spcAft>
              <a:buNone/>
            </a:pPr>
            <a:endParaRPr lang="en-IN" altLang="en-GB" sz="4000">
              <a:solidFill>
                <a:schemeClr val="accent1"/>
              </a:solidFill>
            </a:endParaRPr>
          </a:p>
        </p:txBody>
      </p:sp>
      <p:sp>
        <p:nvSpPr>
          <p:cNvPr id="3" name="Google Shape;20280;p38"/>
          <p:cNvSpPr txBox="1"/>
          <p:nvPr/>
        </p:nvSpPr>
        <p:spPr>
          <a:xfrm>
            <a:off x="551180" y="2204720"/>
            <a:ext cx="11082020" cy="39281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l" rtl="0">
              <a:lnSpc>
                <a:spcPct val="150000"/>
              </a:lnSpc>
              <a:spcBef>
                <a:spcPts val="0"/>
              </a:spcBef>
              <a:spcAft>
                <a:spcPts val="0"/>
              </a:spcAft>
              <a:buNone/>
            </a:pPr>
            <a:r>
              <a:rPr lang="en-IN" altLang="en-GB" sz="2500">
                <a:solidFill>
                  <a:schemeClr val="bg1"/>
                </a:solidFill>
              </a:rPr>
              <a:t>The IoT-based smart plant watering system, utilizing an ESP32 microcontroller, moisture sensors, and motor relays, allows users to monitor soil moisture levels and manually control watering through a mobile app. This system ensures plants are properly watered based on real-time data, enhancing plant health and promoting water conservation.</a:t>
            </a:r>
            <a:endParaRPr lang="en-IN" altLang="en-GB" sz="250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0713" name="Shape 20713"/>
        <p:cNvGrpSpPr/>
        <p:nvPr/>
      </p:nvGrpSpPr>
      <p:grpSpPr>
        <a:xfrm>
          <a:off x="0" y="0"/>
          <a:ext cx="0" cy="0"/>
          <a:chOff x="0" y="0"/>
          <a:chExt cx="0" cy="0"/>
        </a:xfrm>
      </p:grpSpPr>
      <p:sp>
        <p:nvSpPr>
          <p:cNvPr id="20281" name="Google Shape;20281;p38"/>
          <p:cNvSpPr txBox="1"/>
          <p:nvPr/>
        </p:nvSpPr>
        <p:spPr>
          <a:xfrm>
            <a:off x="248285" y="306705"/>
            <a:ext cx="981075" cy="9220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a:t>5</a:t>
            </a:r>
            <a:r>
              <a:rPr lang="en-GB"/>
              <a:t>.</a:t>
            </a:r>
            <a:endParaRPr lang="en-GB"/>
          </a:p>
        </p:txBody>
      </p:sp>
      <p:sp>
        <p:nvSpPr>
          <p:cNvPr id="5" name="Google Shape;20308;p41"/>
          <p:cNvSpPr/>
          <p:nvPr/>
        </p:nvSpPr>
        <p:spPr>
          <a:xfrm>
            <a:off x="295275" y="332740"/>
            <a:ext cx="862965" cy="895985"/>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280" name="Google Shape;20280;p38"/>
          <p:cNvSpPr txBox="1"/>
          <p:nvPr/>
        </p:nvSpPr>
        <p:spPr>
          <a:xfrm>
            <a:off x="1271905" y="306705"/>
            <a:ext cx="10920095" cy="8229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l" rtl="0">
              <a:spcBef>
                <a:spcPts val="0"/>
              </a:spcBef>
              <a:spcAft>
                <a:spcPts val="0"/>
              </a:spcAft>
              <a:buNone/>
            </a:pPr>
            <a:r>
              <a:rPr lang="en-IN" altLang="en-GB" sz="5600">
                <a:solidFill>
                  <a:schemeClr val="accent1"/>
                </a:solidFill>
              </a:rPr>
              <a:t>CONCLUSION &amp; FUTURE SCOPE</a:t>
            </a:r>
            <a:endParaRPr lang="en-IN" altLang="en-GB" sz="5600">
              <a:solidFill>
                <a:schemeClr val="accent1"/>
              </a:solidFill>
            </a:endParaRPr>
          </a:p>
        </p:txBody>
      </p:sp>
      <p:sp>
        <p:nvSpPr>
          <p:cNvPr id="2" name="Google Shape;20280;p38"/>
          <p:cNvSpPr txBox="1"/>
          <p:nvPr/>
        </p:nvSpPr>
        <p:spPr>
          <a:xfrm>
            <a:off x="-97155" y="1196340"/>
            <a:ext cx="5006975" cy="8229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sz="4000">
                <a:solidFill>
                  <a:schemeClr val="accent1"/>
                </a:solidFill>
              </a:rPr>
              <a:t>Future Scope:</a:t>
            </a:r>
            <a:endParaRPr lang="en-IN" altLang="en-GB" sz="4000">
              <a:solidFill>
                <a:schemeClr val="accent1"/>
              </a:solidFill>
            </a:endParaRPr>
          </a:p>
          <a:p>
            <a:pPr marL="0" lvl="0" indent="0" algn="ctr" rtl="0">
              <a:spcBef>
                <a:spcPts val="0"/>
              </a:spcBef>
              <a:spcAft>
                <a:spcPts val="0"/>
              </a:spcAft>
              <a:buNone/>
            </a:pPr>
            <a:endParaRPr lang="en-IN" altLang="en-GB" sz="4000">
              <a:solidFill>
                <a:schemeClr val="accent1"/>
              </a:solidFill>
            </a:endParaRPr>
          </a:p>
        </p:txBody>
      </p:sp>
      <p:sp>
        <p:nvSpPr>
          <p:cNvPr id="3" name="Google Shape;20280;p38"/>
          <p:cNvSpPr txBox="1"/>
          <p:nvPr/>
        </p:nvSpPr>
        <p:spPr>
          <a:xfrm>
            <a:off x="295275" y="1628775"/>
            <a:ext cx="11896725" cy="39281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l" rtl="0">
              <a:lnSpc>
                <a:spcPct val="150000"/>
              </a:lnSpc>
              <a:spcBef>
                <a:spcPts val="0"/>
              </a:spcBef>
              <a:spcAft>
                <a:spcPts val="0"/>
              </a:spcAft>
              <a:buNone/>
            </a:pPr>
            <a:r>
              <a:rPr lang="en-IN" altLang="en-GB" sz="2500">
                <a:solidFill>
                  <a:schemeClr val="bg1"/>
                </a:solidFill>
              </a:rPr>
              <a:t>1. Advanced Analytics: Integrate machine learning for optimal watering insights.</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2. Weather Integration: Utilize weather data for smarter watering schedules.</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3. Compatibility: Extend support to a broader range of plant species.</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4. Sustainability: Develop solar-powered options for eco-friendly operation.</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5. User Interface: Improve the app for enhanced usability and detailed analytics.</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6. Scalability: Expand the system for larger-scale gardening or agricultural use.</a:t>
            </a:r>
            <a:endParaRPr lang="en-IN" altLang="en-GB" sz="250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0367" name="Shape 20367"/>
        <p:cNvGrpSpPr/>
        <p:nvPr/>
      </p:nvGrpSpPr>
      <p:grpSpPr>
        <a:xfrm>
          <a:off x="0" y="0"/>
          <a:ext cx="0" cy="0"/>
          <a:chOff x="0" y="0"/>
          <a:chExt cx="0" cy="0"/>
        </a:xfrm>
      </p:grpSpPr>
      <p:sp>
        <p:nvSpPr>
          <p:cNvPr id="20368" name="Google Shape;20368;p42"/>
          <p:cNvSpPr txBox="1"/>
          <p:nvPr>
            <p:ph type="title"/>
          </p:nvPr>
        </p:nvSpPr>
        <p:spPr>
          <a:xfrm>
            <a:off x="1609000" y="278155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sz="5700"/>
              <a:t>THANK</a:t>
            </a:r>
            <a:r>
              <a:rPr lang="en-GB" sz="5700"/>
              <a:t> </a:t>
            </a:r>
            <a:r>
              <a:rPr lang="en-IN" altLang="en-GB" sz="5700">
                <a:solidFill>
                  <a:schemeClr val="accent1"/>
                </a:solidFill>
              </a:rPr>
              <a:t>YOU!</a:t>
            </a:r>
            <a:endParaRPr lang="en-IN" altLang="en-GB" sz="5700">
              <a:solidFill>
                <a:schemeClr val="accent1"/>
              </a:solidFill>
            </a:endParaRPr>
          </a:p>
        </p:txBody>
      </p:sp>
      <p:sp>
        <p:nvSpPr>
          <p:cNvPr id="20370" name="Google Shape;20370;p42"/>
          <p:cNvSpPr/>
          <p:nvPr/>
        </p:nvSpPr>
        <p:spPr>
          <a:xfrm>
            <a:off x="8903925" y="5247875"/>
            <a:ext cx="3425" cy="3400"/>
          </a:xfrm>
          <a:custGeom>
            <a:avLst/>
            <a:gdLst/>
            <a:ahLst/>
            <a:cxnLst/>
            <a:rect l="l" t="t" r="r" b="b"/>
            <a:pathLst>
              <a:path w="137" h="136" extrusionOk="0">
                <a:moveTo>
                  <a:pt x="69" y="0"/>
                </a:moveTo>
                <a:cubicBezTo>
                  <a:pt x="32" y="0"/>
                  <a:pt x="0" y="30"/>
                  <a:pt x="0" y="67"/>
                </a:cubicBezTo>
                <a:cubicBezTo>
                  <a:pt x="0" y="104"/>
                  <a:pt x="32" y="136"/>
                  <a:pt x="69" y="136"/>
                </a:cubicBezTo>
                <a:cubicBezTo>
                  <a:pt x="106" y="136"/>
                  <a:pt x="136" y="104"/>
                  <a:pt x="136" y="67"/>
                </a:cubicBezTo>
                <a:cubicBezTo>
                  <a:pt x="136" y="30"/>
                  <a:pt x="106" y="0"/>
                  <a:pt x="69" y="0"/>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0239" name="Shape 20239"/>
        <p:cNvGrpSpPr/>
        <p:nvPr/>
      </p:nvGrpSpPr>
      <p:grpSpPr>
        <a:xfrm>
          <a:off x="0" y="0"/>
          <a:ext cx="0" cy="0"/>
          <a:chOff x="0" y="0"/>
          <a:chExt cx="0" cy="0"/>
        </a:xfrm>
      </p:grpSpPr>
      <p:sp>
        <p:nvSpPr>
          <p:cNvPr id="20240" name="Google Shape;20240;p37"/>
          <p:cNvSpPr txBox="1"/>
          <p:nvPr>
            <p:ph type="title"/>
          </p:nvPr>
        </p:nvSpPr>
        <p:spPr>
          <a:xfrm rot="1379">
            <a:off x="5722025" y="1987900"/>
            <a:ext cx="747900" cy="65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a:t>
            </a:r>
            <a:br>
              <a:rPr lang="en-GB"/>
            </a:br>
            <a:endParaRPr lang="en-GB"/>
          </a:p>
        </p:txBody>
      </p:sp>
      <p:sp>
        <p:nvSpPr>
          <p:cNvPr id="20241" name="Google Shape;20241;p37"/>
          <p:cNvSpPr txBox="1"/>
          <p:nvPr>
            <p:ph type="title" idx="2"/>
          </p:nvPr>
        </p:nvSpPr>
        <p:spPr>
          <a:xfrm>
            <a:off x="1118870" y="2053590"/>
            <a:ext cx="3975100" cy="52768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altLang="en-GB">
                <a:solidFill>
                  <a:schemeClr val="bg1"/>
                </a:solidFill>
              </a:rPr>
              <a:t>INTRODUCTION</a:t>
            </a:r>
            <a:r>
              <a:rPr lang="en-GB">
                <a:solidFill>
                  <a:schemeClr val="bg1"/>
                </a:solidFill>
              </a:rPr>
              <a:t> </a:t>
            </a:r>
            <a:endParaRPr lang="en-GB">
              <a:solidFill>
                <a:schemeClr val="bg1"/>
              </a:solidFill>
            </a:endParaRPr>
          </a:p>
        </p:txBody>
      </p:sp>
      <p:sp>
        <p:nvSpPr>
          <p:cNvPr id="20243" name="Google Shape;20243;p37"/>
          <p:cNvSpPr txBox="1"/>
          <p:nvPr>
            <p:ph type="title" idx="21"/>
          </p:nvPr>
        </p:nvSpPr>
        <p:spPr>
          <a:xfrm>
            <a:off x="1415325" y="1197225"/>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solidFill>
                  <a:schemeClr val="accent1"/>
                </a:solidFill>
              </a:rPr>
              <a:t>AGENDA :</a:t>
            </a:r>
            <a:endParaRPr lang="en-IN" altLang="en-GB"/>
          </a:p>
        </p:txBody>
      </p:sp>
      <p:sp>
        <p:nvSpPr>
          <p:cNvPr id="20244" name="Google Shape;20244;p37"/>
          <p:cNvSpPr txBox="1"/>
          <p:nvPr>
            <p:ph type="title" idx="3"/>
          </p:nvPr>
        </p:nvSpPr>
        <p:spPr>
          <a:xfrm rot="1379">
            <a:off x="5722025" y="4801800"/>
            <a:ext cx="747900" cy="65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VI.</a:t>
            </a:r>
            <a:endParaRPr lang="en-GB"/>
          </a:p>
        </p:txBody>
      </p:sp>
      <p:sp>
        <p:nvSpPr>
          <p:cNvPr id="20245" name="Google Shape;20245;p37"/>
          <p:cNvSpPr txBox="1"/>
          <p:nvPr>
            <p:ph type="title" idx="4"/>
          </p:nvPr>
        </p:nvSpPr>
        <p:spPr>
          <a:xfrm flipH="1">
            <a:off x="7098030" y="4867275"/>
            <a:ext cx="3571240" cy="5276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solidFill>
                  <a:schemeClr val="bg1"/>
                </a:solidFill>
              </a:rPr>
              <a:t>CONCLUSION</a:t>
            </a:r>
            <a:endParaRPr lang="en-IN" altLang="en-GB">
              <a:solidFill>
                <a:schemeClr val="bg1"/>
              </a:solidFill>
            </a:endParaRPr>
          </a:p>
        </p:txBody>
      </p:sp>
      <p:sp>
        <p:nvSpPr>
          <p:cNvPr id="20247" name="Google Shape;20247;p37"/>
          <p:cNvSpPr txBox="1"/>
          <p:nvPr>
            <p:ph type="title" idx="6"/>
          </p:nvPr>
        </p:nvSpPr>
        <p:spPr>
          <a:xfrm rot="1379">
            <a:off x="5722025" y="4239020"/>
            <a:ext cx="747900" cy="65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a:t>
            </a:r>
            <a:endParaRPr lang="en-GB"/>
          </a:p>
        </p:txBody>
      </p:sp>
      <p:sp>
        <p:nvSpPr>
          <p:cNvPr id="20248" name="Google Shape;20248;p37"/>
          <p:cNvSpPr txBox="1"/>
          <p:nvPr>
            <p:ph type="title" idx="7"/>
          </p:nvPr>
        </p:nvSpPr>
        <p:spPr>
          <a:xfrm>
            <a:off x="1631225" y="4370125"/>
            <a:ext cx="28497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altLang="en-GB">
                <a:solidFill>
                  <a:schemeClr val="bg1"/>
                </a:solidFill>
              </a:rPr>
              <a:t>RESULTS</a:t>
            </a:r>
            <a:endParaRPr lang="en-IN" altLang="en-GB">
              <a:solidFill>
                <a:schemeClr val="bg1"/>
              </a:solidFill>
            </a:endParaRPr>
          </a:p>
        </p:txBody>
      </p:sp>
      <p:sp>
        <p:nvSpPr>
          <p:cNvPr id="20250" name="Google Shape;20250;p37"/>
          <p:cNvSpPr txBox="1"/>
          <p:nvPr>
            <p:ph type="title" idx="9"/>
          </p:nvPr>
        </p:nvSpPr>
        <p:spPr>
          <a:xfrm rot="1379">
            <a:off x="5722025" y="3676240"/>
            <a:ext cx="747900" cy="65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IV.</a:t>
            </a:r>
            <a:endParaRPr lang="en-GB"/>
          </a:p>
        </p:txBody>
      </p:sp>
      <p:sp>
        <p:nvSpPr>
          <p:cNvPr id="20251" name="Google Shape;20251;p37"/>
          <p:cNvSpPr txBox="1"/>
          <p:nvPr>
            <p:ph type="title" idx="13"/>
          </p:nvPr>
        </p:nvSpPr>
        <p:spPr>
          <a:xfrm flipH="1">
            <a:off x="6887845" y="3745230"/>
            <a:ext cx="4786630" cy="52768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solidFill>
                  <a:schemeClr val="bg1"/>
                </a:solidFill>
              </a:rPr>
              <a:t>CIRCUIT DIAGRAM</a:t>
            </a:r>
            <a:endParaRPr lang="en-IN" altLang="en-GB">
              <a:solidFill>
                <a:schemeClr val="bg1"/>
              </a:solidFill>
            </a:endParaRPr>
          </a:p>
        </p:txBody>
      </p:sp>
      <p:sp>
        <p:nvSpPr>
          <p:cNvPr id="20253" name="Google Shape;20253;p37"/>
          <p:cNvSpPr txBox="1"/>
          <p:nvPr>
            <p:ph type="title" idx="15"/>
          </p:nvPr>
        </p:nvSpPr>
        <p:spPr>
          <a:xfrm rot="1379">
            <a:off x="5722025" y="3113460"/>
            <a:ext cx="747900" cy="65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III.</a:t>
            </a:r>
            <a:endParaRPr lang="en-GB"/>
          </a:p>
        </p:txBody>
      </p:sp>
      <p:sp>
        <p:nvSpPr>
          <p:cNvPr id="20254" name="Google Shape;20254;p37"/>
          <p:cNvSpPr txBox="1"/>
          <p:nvPr>
            <p:ph type="title" idx="16"/>
          </p:nvPr>
        </p:nvSpPr>
        <p:spPr>
          <a:xfrm>
            <a:off x="801370" y="3171190"/>
            <a:ext cx="4157980" cy="52768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altLang="en-GB">
                <a:solidFill>
                  <a:schemeClr val="bg1"/>
                </a:solidFill>
              </a:rPr>
              <a:t>COMPONENTS USED</a:t>
            </a:r>
            <a:endParaRPr lang="en-IN" altLang="en-GB">
              <a:solidFill>
                <a:schemeClr val="bg1"/>
              </a:solidFill>
            </a:endParaRPr>
          </a:p>
        </p:txBody>
      </p:sp>
      <p:sp>
        <p:nvSpPr>
          <p:cNvPr id="20256" name="Google Shape;20256;p37"/>
          <p:cNvSpPr txBox="1"/>
          <p:nvPr>
            <p:ph type="title" idx="18"/>
          </p:nvPr>
        </p:nvSpPr>
        <p:spPr>
          <a:xfrm rot="1379">
            <a:off x="5722025" y="2550680"/>
            <a:ext cx="747900" cy="65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II.</a:t>
            </a:r>
            <a:endParaRPr lang="en-GB"/>
          </a:p>
        </p:txBody>
      </p:sp>
      <p:sp>
        <p:nvSpPr>
          <p:cNvPr id="20257" name="Google Shape;20257;p37"/>
          <p:cNvSpPr txBox="1"/>
          <p:nvPr>
            <p:ph type="title" idx="19"/>
          </p:nvPr>
        </p:nvSpPr>
        <p:spPr>
          <a:xfrm flipH="1">
            <a:off x="8212065" y="2623365"/>
            <a:ext cx="28497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solidFill>
                  <a:schemeClr val="bg1"/>
                </a:solidFill>
              </a:rPr>
              <a:t>PURPOSE</a:t>
            </a:r>
            <a:endParaRPr lang="en-IN" altLang="en-GB">
              <a:solidFill>
                <a:schemeClr val="bg1"/>
              </a:solidFill>
            </a:endParaRPr>
          </a:p>
        </p:txBody>
      </p:sp>
      <p:cxnSp>
        <p:nvCxnSpPr>
          <p:cNvPr id="20259" name="Google Shape;20259;p37"/>
          <p:cNvCxnSpPr>
            <a:stCxn id="20241" idx="3"/>
            <a:endCxn id="20240" idx="1"/>
          </p:cNvCxnSpPr>
          <p:nvPr/>
        </p:nvCxnSpPr>
        <p:spPr>
          <a:xfrm flipV="1">
            <a:off x="5093700" y="2316815"/>
            <a:ext cx="628015" cy="635"/>
          </a:xfrm>
          <a:prstGeom prst="straightConnector1">
            <a:avLst/>
          </a:prstGeom>
          <a:noFill/>
          <a:ln w="9525" cap="flat" cmpd="sng">
            <a:solidFill>
              <a:schemeClr val="accent1"/>
            </a:solidFill>
            <a:prstDash val="solid"/>
            <a:round/>
            <a:headEnd type="none" w="med" len="med"/>
            <a:tailEnd type="diamond" w="med" len="med"/>
          </a:ln>
        </p:spPr>
      </p:cxnSp>
      <p:cxnSp>
        <p:nvCxnSpPr>
          <p:cNvPr id="20261" name="Google Shape;20261;p37"/>
          <p:cNvCxnSpPr>
            <a:stCxn id="20257" idx="3"/>
            <a:endCxn id="20256" idx="3"/>
          </p:cNvCxnSpPr>
          <p:nvPr/>
        </p:nvCxnSpPr>
        <p:spPr>
          <a:xfrm flipH="1" flipV="1">
            <a:off x="6470260" y="2880230"/>
            <a:ext cx="1741805" cy="6985"/>
          </a:xfrm>
          <a:prstGeom prst="straightConnector1">
            <a:avLst/>
          </a:prstGeom>
          <a:noFill/>
          <a:ln w="9525" cap="flat" cmpd="sng">
            <a:solidFill>
              <a:schemeClr val="accent1"/>
            </a:solidFill>
            <a:prstDash val="solid"/>
            <a:round/>
            <a:headEnd type="none" w="med" len="med"/>
            <a:tailEnd type="diamond" w="med" len="med"/>
          </a:ln>
        </p:spPr>
      </p:cxnSp>
      <p:cxnSp>
        <p:nvCxnSpPr>
          <p:cNvPr id="20263" name="Google Shape;20263;p37"/>
          <p:cNvCxnSpPr>
            <a:stCxn id="20254" idx="3"/>
            <a:endCxn id="20253" idx="1"/>
          </p:cNvCxnSpPr>
          <p:nvPr/>
        </p:nvCxnSpPr>
        <p:spPr>
          <a:xfrm>
            <a:off x="4959080" y="3435390"/>
            <a:ext cx="762635" cy="7620"/>
          </a:xfrm>
          <a:prstGeom prst="straightConnector1">
            <a:avLst/>
          </a:prstGeom>
          <a:noFill/>
          <a:ln w="9525" cap="flat" cmpd="sng">
            <a:solidFill>
              <a:schemeClr val="accent1"/>
            </a:solidFill>
            <a:prstDash val="solid"/>
            <a:round/>
            <a:headEnd type="none" w="med" len="med"/>
            <a:tailEnd type="diamond" w="med" len="med"/>
          </a:ln>
        </p:spPr>
      </p:cxnSp>
      <p:cxnSp>
        <p:nvCxnSpPr>
          <p:cNvPr id="20267" name="Google Shape;20267;p37"/>
          <p:cNvCxnSpPr/>
          <p:nvPr/>
        </p:nvCxnSpPr>
        <p:spPr>
          <a:xfrm>
            <a:off x="4511405" y="4653025"/>
            <a:ext cx="1224280" cy="0"/>
          </a:xfrm>
          <a:prstGeom prst="straightConnector1">
            <a:avLst/>
          </a:prstGeom>
          <a:noFill/>
          <a:ln w="9525" cap="flat" cmpd="sng">
            <a:solidFill>
              <a:schemeClr val="accent1"/>
            </a:solidFill>
            <a:prstDash val="solid"/>
            <a:round/>
            <a:headEnd type="none" w="med" len="med"/>
            <a:tailEnd type="diamond" w="med" len="med"/>
          </a:ln>
        </p:spPr>
      </p:cxnSp>
      <p:cxnSp>
        <p:nvCxnSpPr>
          <p:cNvPr id="20269" name="Google Shape;20269;p37"/>
          <p:cNvCxnSpPr>
            <a:stCxn id="20245" idx="3"/>
            <a:endCxn id="20244" idx="3"/>
          </p:cNvCxnSpPr>
          <p:nvPr/>
        </p:nvCxnSpPr>
        <p:spPr>
          <a:xfrm flipH="1">
            <a:off x="6470260" y="5131350"/>
            <a:ext cx="628015" cy="0"/>
          </a:xfrm>
          <a:prstGeom prst="straightConnector1">
            <a:avLst/>
          </a:prstGeom>
          <a:noFill/>
          <a:ln w="9525" cap="flat" cmpd="sng">
            <a:solidFill>
              <a:schemeClr val="accent1"/>
            </a:solidFill>
            <a:prstDash val="solid"/>
            <a:round/>
            <a:headEnd type="none" w="med" len="med"/>
            <a:tailEnd type="diamond" w="med" len="med"/>
          </a:ln>
        </p:spPr>
      </p:cxnSp>
      <p:sp>
        <p:nvSpPr>
          <p:cNvPr id="20271" name="Google Shape;20271;p37"/>
          <p:cNvSpPr/>
          <p:nvPr/>
        </p:nvSpPr>
        <p:spPr>
          <a:xfrm>
            <a:off x="2922475" y="4779825"/>
            <a:ext cx="7500" cy="4850"/>
          </a:xfrm>
          <a:custGeom>
            <a:avLst/>
            <a:gdLst/>
            <a:ahLst/>
            <a:cxnLst/>
            <a:rect l="l" t="t" r="r" b="b"/>
            <a:pathLst>
              <a:path w="300" h="194" extrusionOk="0">
                <a:moveTo>
                  <a:pt x="161" y="1"/>
                </a:moveTo>
                <a:cubicBezTo>
                  <a:pt x="161" y="1"/>
                  <a:pt x="121" y="38"/>
                  <a:pt x="79" y="78"/>
                </a:cubicBezTo>
                <a:cubicBezTo>
                  <a:pt x="61" y="98"/>
                  <a:pt x="41" y="116"/>
                  <a:pt x="25" y="131"/>
                </a:cubicBezTo>
                <a:lnTo>
                  <a:pt x="1" y="155"/>
                </a:lnTo>
                <a:lnTo>
                  <a:pt x="141" y="193"/>
                </a:lnTo>
                <a:cubicBezTo>
                  <a:pt x="141" y="193"/>
                  <a:pt x="149" y="183"/>
                  <a:pt x="166" y="169"/>
                </a:cubicBezTo>
                <a:cubicBezTo>
                  <a:pt x="181" y="155"/>
                  <a:pt x="198" y="135"/>
                  <a:pt x="221" y="116"/>
                </a:cubicBezTo>
                <a:cubicBezTo>
                  <a:pt x="261" y="76"/>
                  <a:pt x="299" y="36"/>
                  <a:pt x="299" y="36"/>
                </a:cubicBezTo>
                <a:lnTo>
                  <a:pt x="161" y="1"/>
                </a:lnTo>
                <a:close/>
              </a:path>
            </a:pathLst>
          </a:custGeom>
          <a:solidFill>
            <a:srgbClr val="BF9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2" name="Google Shape;20272;p37"/>
          <p:cNvSpPr/>
          <p:nvPr/>
        </p:nvSpPr>
        <p:spPr>
          <a:xfrm>
            <a:off x="2929800" y="4781725"/>
            <a:ext cx="7475" cy="4875"/>
          </a:xfrm>
          <a:custGeom>
            <a:avLst/>
            <a:gdLst/>
            <a:ahLst/>
            <a:cxnLst/>
            <a:rect l="l" t="t" r="r" b="b"/>
            <a:pathLst>
              <a:path w="299" h="195" extrusionOk="0">
                <a:moveTo>
                  <a:pt x="159" y="0"/>
                </a:moveTo>
                <a:lnTo>
                  <a:pt x="79" y="79"/>
                </a:lnTo>
                <a:cubicBezTo>
                  <a:pt x="60" y="100"/>
                  <a:pt x="40" y="119"/>
                  <a:pt x="25" y="132"/>
                </a:cubicBezTo>
                <a:cubicBezTo>
                  <a:pt x="10" y="146"/>
                  <a:pt x="0" y="157"/>
                  <a:pt x="0" y="157"/>
                </a:cubicBezTo>
                <a:lnTo>
                  <a:pt x="140" y="195"/>
                </a:lnTo>
                <a:lnTo>
                  <a:pt x="166" y="169"/>
                </a:lnTo>
                <a:cubicBezTo>
                  <a:pt x="180" y="153"/>
                  <a:pt x="202" y="136"/>
                  <a:pt x="219" y="115"/>
                </a:cubicBezTo>
                <a:cubicBezTo>
                  <a:pt x="260" y="75"/>
                  <a:pt x="299" y="36"/>
                  <a:pt x="299" y="36"/>
                </a:cubicBezTo>
                <a:lnTo>
                  <a:pt x="159" y="0"/>
                </a:lnTo>
                <a:close/>
              </a:path>
            </a:pathLst>
          </a:custGeom>
          <a:solidFill>
            <a:srgbClr val="BF9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3" name="Google Shape;20273;p37"/>
          <p:cNvSpPr/>
          <p:nvPr/>
        </p:nvSpPr>
        <p:spPr>
          <a:xfrm>
            <a:off x="2937200" y="4783575"/>
            <a:ext cx="7475" cy="4875"/>
          </a:xfrm>
          <a:custGeom>
            <a:avLst/>
            <a:gdLst/>
            <a:ahLst/>
            <a:cxnLst/>
            <a:rect l="l" t="t" r="r" b="b"/>
            <a:pathLst>
              <a:path w="299" h="195" extrusionOk="0">
                <a:moveTo>
                  <a:pt x="159" y="1"/>
                </a:moveTo>
                <a:cubicBezTo>
                  <a:pt x="159" y="1"/>
                  <a:pt x="120" y="41"/>
                  <a:pt x="79" y="79"/>
                </a:cubicBezTo>
                <a:cubicBezTo>
                  <a:pt x="59" y="101"/>
                  <a:pt x="39" y="121"/>
                  <a:pt x="24" y="135"/>
                </a:cubicBezTo>
                <a:cubicBezTo>
                  <a:pt x="10" y="149"/>
                  <a:pt x="0" y="158"/>
                  <a:pt x="0" y="158"/>
                </a:cubicBezTo>
                <a:lnTo>
                  <a:pt x="139" y="195"/>
                </a:lnTo>
                <a:cubicBezTo>
                  <a:pt x="139" y="195"/>
                  <a:pt x="149" y="186"/>
                  <a:pt x="164" y="172"/>
                </a:cubicBezTo>
                <a:cubicBezTo>
                  <a:pt x="179" y="156"/>
                  <a:pt x="200" y="136"/>
                  <a:pt x="220" y="116"/>
                </a:cubicBezTo>
                <a:cubicBezTo>
                  <a:pt x="257" y="76"/>
                  <a:pt x="299" y="36"/>
                  <a:pt x="299" y="36"/>
                </a:cubicBezTo>
                <a:lnTo>
                  <a:pt x="159" y="1"/>
                </a:lnTo>
                <a:close/>
              </a:path>
            </a:pathLst>
          </a:custGeom>
          <a:solidFill>
            <a:srgbClr val="BF9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4" name="Google Shape;20274;p37"/>
          <p:cNvSpPr/>
          <p:nvPr/>
        </p:nvSpPr>
        <p:spPr>
          <a:xfrm rot="10800000" flipH="1">
            <a:off x="1802600" y="2082375"/>
            <a:ext cx="3400" cy="3425"/>
          </a:xfrm>
          <a:custGeom>
            <a:avLst/>
            <a:gdLst/>
            <a:ahLst/>
            <a:cxnLst/>
            <a:rect l="l" t="t" r="r" b="b"/>
            <a:pathLst>
              <a:path w="136" h="137" extrusionOk="0">
                <a:moveTo>
                  <a:pt x="69" y="1"/>
                </a:moveTo>
                <a:cubicBezTo>
                  <a:pt x="32" y="1"/>
                  <a:pt x="0" y="31"/>
                  <a:pt x="0" y="69"/>
                </a:cubicBezTo>
                <a:cubicBezTo>
                  <a:pt x="0" y="106"/>
                  <a:pt x="32" y="136"/>
                  <a:pt x="69" y="136"/>
                </a:cubicBezTo>
                <a:cubicBezTo>
                  <a:pt x="106" y="136"/>
                  <a:pt x="136" y="106"/>
                  <a:pt x="136" y="69"/>
                </a:cubicBezTo>
                <a:cubicBezTo>
                  <a:pt x="136" y="31"/>
                  <a:pt x="106" y="1"/>
                  <a:pt x="69"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 name="Google Shape;20248;p37"/>
          <p:cNvSpPr txBox="1"/>
          <p:nvPr/>
        </p:nvSpPr>
        <p:spPr>
          <a:xfrm>
            <a:off x="2063660" y="3573200"/>
            <a:ext cx="2849700" cy="5277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Oxanium"/>
              <a:buNone/>
              <a:defRPr sz="4000" b="1" i="0" u="none" strike="noStrike" cap="none">
                <a:solidFill>
                  <a:schemeClr val="accent1"/>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000"/>
              <a:buFont typeface="Oxanium"/>
              <a:buNone/>
              <a:defRPr sz="40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000"/>
              <a:buFont typeface="Oxanium"/>
              <a:buNone/>
              <a:defRPr sz="40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000"/>
              <a:buFont typeface="Oxanium"/>
              <a:buNone/>
              <a:defRPr sz="40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000"/>
              <a:buFont typeface="Oxanium"/>
              <a:buNone/>
              <a:defRPr sz="40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000"/>
              <a:buFont typeface="Oxanium"/>
              <a:buNone/>
              <a:defRPr sz="40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000"/>
              <a:buFont typeface="Oxanium"/>
              <a:buNone/>
              <a:defRPr sz="40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000"/>
              <a:buFont typeface="Oxanium"/>
              <a:buNone/>
              <a:defRPr sz="40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000"/>
              <a:buFont typeface="Oxanium"/>
              <a:buNone/>
              <a:defRPr sz="4000" b="1" i="0" u="none" strike="noStrike" cap="none">
                <a:solidFill>
                  <a:schemeClr val="dk2"/>
                </a:solidFill>
                <a:latin typeface="Oxanium"/>
                <a:ea typeface="Oxanium"/>
                <a:cs typeface="Oxanium"/>
                <a:sym typeface="Oxanium"/>
              </a:defRPr>
            </a:lvl9pPr>
          </a:lstStyle>
          <a:p>
            <a:pPr marL="0" lvl="0" indent="0" algn="r" rtl="0">
              <a:spcBef>
                <a:spcPts val="0"/>
              </a:spcBef>
              <a:spcAft>
                <a:spcPts val="0"/>
              </a:spcAft>
              <a:buNone/>
            </a:pPr>
            <a:endParaRPr lang="en-GB"/>
          </a:p>
        </p:txBody>
      </p:sp>
      <p:cxnSp>
        <p:nvCxnSpPr>
          <p:cNvPr id="5" name="Google Shape;20261;p37"/>
          <p:cNvCxnSpPr/>
          <p:nvPr/>
        </p:nvCxnSpPr>
        <p:spPr>
          <a:xfrm flipH="1">
            <a:off x="6383900" y="4077205"/>
            <a:ext cx="576580" cy="10160"/>
          </a:xfrm>
          <a:prstGeom prst="straightConnector1">
            <a:avLst/>
          </a:prstGeom>
          <a:noFill/>
          <a:ln w="9525" cap="flat" cmpd="sng">
            <a:solidFill>
              <a:schemeClr val="accent1"/>
            </a:solidFill>
            <a:prstDash val="solid"/>
            <a:round/>
            <a:headEnd type="none" w="med" len="med"/>
            <a:tailEnd type="diamond"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0278" name="Shape 20278"/>
        <p:cNvGrpSpPr/>
        <p:nvPr/>
      </p:nvGrpSpPr>
      <p:grpSpPr>
        <a:xfrm>
          <a:off x="0" y="0"/>
          <a:ext cx="0" cy="0"/>
          <a:chOff x="0" y="0"/>
          <a:chExt cx="0" cy="0"/>
        </a:xfrm>
      </p:grpSpPr>
      <p:sp>
        <p:nvSpPr>
          <p:cNvPr id="20279" name="Google Shape;20279;p38"/>
          <p:cNvSpPr/>
          <p:nvPr/>
        </p:nvSpPr>
        <p:spPr>
          <a:xfrm>
            <a:off x="1343025" y="476250"/>
            <a:ext cx="1049020" cy="1012190"/>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0" name="Google Shape;20280;p38"/>
          <p:cNvSpPr txBox="1"/>
          <p:nvPr>
            <p:ph type="title"/>
          </p:nvPr>
        </p:nvSpPr>
        <p:spPr>
          <a:xfrm>
            <a:off x="2639695" y="692785"/>
            <a:ext cx="7021830" cy="8229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altLang="en-GB">
                <a:solidFill>
                  <a:schemeClr val="accent1"/>
                </a:solidFill>
              </a:rPr>
              <a:t>INTRODUCTION</a:t>
            </a:r>
            <a:endParaRPr lang="en-IN" altLang="en-GB">
              <a:solidFill>
                <a:schemeClr val="accent1"/>
              </a:solidFill>
            </a:endParaRPr>
          </a:p>
        </p:txBody>
      </p:sp>
      <p:sp>
        <p:nvSpPr>
          <p:cNvPr id="20281" name="Google Shape;20281;p38"/>
          <p:cNvSpPr txBox="1"/>
          <p:nvPr>
            <p:ph type="title" idx="2"/>
          </p:nvPr>
        </p:nvSpPr>
        <p:spPr>
          <a:xfrm>
            <a:off x="1271270" y="548640"/>
            <a:ext cx="981075" cy="9220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4000"/>
              <a:t>I</a:t>
            </a:r>
            <a:r>
              <a:rPr lang="en-GB"/>
              <a:t>.</a:t>
            </a:r>
            <a:endParaRPr lang="en-GB"/>
          </a:p>
        </p:txBody>
      </p:sp>
      <p:sp>
        <p:nvSpPr>
          <p:cNvPr id="3" name="Google Shape;20280;p38"/>
          <p:cNvSpPr txBox="1"/>
          <p:nvPr/>
        </p:nvSpPr>
        <p:spPr>
          <a:xfrm>
            <a:off x="486410" y="1628775"/>
            <a:ext cx="11082020" cy="39281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lnSpc>
                <a:spcPct val="150000"/>
              </a:lnSpc>
              <a:spcBef>
                <a:spcPts val="0"/>
              </a:spcBef>
              <a:spcAft>
                <a:spcPts val="0"/>
              </a:spcAft>
              <a:buNone/>
            </a:pPr>
            <a:r>
              <a:rPr lang="en-IN" altLang="en-GB" sz="2500">
                <a:solidFill>
                  <a:schemeClr val="bg1"/>
                </a:solidFill>
              </a:rPr>
              <a:t>An IoT-based smart plant watering system uses a moisture sensor placed in the soil to monitor its moisture level. When the soil gets too dry, a microcontroller should detect this and based upon user action it  activates a relay, which turns on a water pump to water the plant. The user controls and monitors this system using a mobile app, allowing you to manually switch the water pump on or off and check the soil's moisture level, ensuring your plant gets just the right amount of water even when you're not around.</a:t>
            </a:r>
            <a:endParaRPr lang="en-IN" altLang="en-GB" sz="250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0288" name="Shape 20288"/>
        <p:cNvGrpSpPr/>
        <p:nvPr/>
      </p:nvGrpSpPr>
      <p:grpSpPr>
        <a:xfrm>
          <a:off x="0" y="0"/>
          <a:ext cx="0" cy="0"/>
          <a:chOff x="0" y="0"/>
          <a:chExt cx="0" cy="0"/>
        </a:xfrm>
      </p:grpSpPr>
      <p:sp>
        <p:nvSpPr>
          <p:cNvPr id="20289" name="Google Shape;20289;p39"/>
          <p:cNvSpPr txBox="1"/>
          <p:nvPr>
            <p:ph type="title"/>
          </p:nvPr>
        </p:nvSpPr>
        <p:spPr>
          <a:xfrm>
            <a:off x="6672580" y="908685"/>
            <a:ext cx="4869180" cy="129159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altLang="en-GB">
                <a:solidFill>
                  <a:schemeClr val="accent1"/>
                </a:solidFill>
              </a:rPr>
              <a:t>PURPOSE</a:t>
            </a:r>
            <a:endParaRPr lang="en-IN" altLang="en-GB">
              <a:solidFill>
                <a:schemeClr val="accent1"/>
              </a:solidFill>
            </a:endParaRPr>
          </a:p>
        </p:txBody>
      </p:sp>
      <p:sp>
        <p:nvSpPr>
          <p:cNvPr id="5" name="Google Shape;20280;p38"/>
          <p:cNvSpPr txBox="1"/>
          <p:nvPr/>
        </p:nvSpPr>
        <p:spPr>
          <a:xfrm>
            <a:off x="695960" y="1844675"/>
            <a:ext cx="11082020" cy="39281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l" rtl="0">
              <a:lnSpc>
                <a:spcPct val="150000"/>
              </a:lnSpc>
              <a:spcBef>
                <a:spcPts val="0"/>
              </a:spcBef>
              <a:spcAft>
                <a:spcPts val="0"/>
              </a:spcAft>
              <a:buNone/>
            </a:pPr>
            <a:r>
              <a:rPr lang="en-IN" altLang="en-GB" sz="2300">
                <a:solidFill>
                  <a:schemeClr val="bg1"/>
                </a:solidFill>
              </a:rPr>
              <a:t>1.</a:t>
            </a:r>
            <a:r>
              <a:rPr lang="en-IN" altLang="en-GB" sz="2300">
                <a:solidFill>
                  <a:schemeClr val="accent1"/>
                </a:solidFill>
              </a:rPr>
              <a:t>Water Conservation</a:t>
            </a:r>
            <a:r>
              <a:rPr lang="en-IN" altLang="en-GB" sz="2300">
                <a:solidFill>
                  <a:schemeClr val="bg1"/>
                </a:solidFill>
              </a:rPr>
              <a:t>: Helps users water plants only when necessary, promoting efficient water use.</a:t>
            </a:r>
            <a:endParaRPr lang="en-IN" altLang="en-GB" sz="2300">
              <a:solidFill>
                <a:schemeClr val="bg1"/>
              </a:solidFill>
            </a:endParaRPr>
          </a:p>
          <a:p>
            <a:pPr marL="0" lvl="0" indent="0" algn="l" rtl="0">
              <a:lnSpc>
                <a:spcPct val="150000"/>
              </a:lnSpc>
              <a:spcBef>
                <a:spcPts val="0"/>
              </a:spcBef>
              <a:spcAft>
                <a:spcPts val="0"/>
              </a:spcAft>
              <a:buNone/>
            </a:pPr>
            <a:r>
              <a:rPr lang="en-IN" altLang="en-GB" sz="2300">
                <a:solidFill>
                  <a:schemeClr val="bg1"/>
                </a:solidFill>
              </a:rPr>
              <a:t>2.</a:t>
            </a:r>
            <a:r>
              <a:rPr lang="en-IN" altLang="en-GB" sz="2300">
                <a:solidFill>
                  <a:schemeClr val="accent1"/>
                </a:solidFill>
              </a:rPr>
              <a:t>Convenience</a:t>
            </a:r>
            <a:r>
              <a:rPr lang="en-IN" altLang="en-GB" sz="2300">
                <a:solidFill>
                  <a:schemeClr val="bg1"/>
                </a:solidFill>
              </a:rPr>
              <a:t>: Allows remote monitoring and control of the watering system through a mobile app, making it easier to manage plant care from anywhere.</a:t>
            </a:r>
            <a:endParaRPr lang="en-IN" altLang="en-GB" sz="2300">
              <a:solidFill>
                <a:schemeClr val="bg1"/>
              </a:solidFill>
            </a:endParaRPr>
          </a:p>
          <a:p>
            <a:pPr marL="0" lvl="0" indent="0" algn="l" rtl="0">
              <a:lnSpc>
                <a:spcPct val="150000"/>
              </a:lnSpc>
              <a:spcBef>
                <a:spcPts val="0"/>
              </a:spcBef>
              <a:spcAft>
                <a:spcPts val="0"/>
              </a:spcAft>
              <a:buNone/>
            </a:pPr>
            <a:r>
              <a:rPr lang="en-IN" altLang="en-GB" sz="2300">
                <a:solidFill>
                  <a:schemeClr val="bg1"/>
                </a:solidFill>
              </a:rPr>
              <a:t>3.</a:t>
            </a:r>
            <a:r>
              <a:rPr lang="en-IN" altLang="en-GB" sz="2300">
                <a:solidFill>
                  <a:schemeClr val="accent1"/>
                </a:solidFill>
              </a:rPr>
              <a:t>Informed Watering Decisions</a:t>
            </a:r>
            <a:r>
              <a:rPr lang="en-IN" altLang="en-GB" sz="2300">
                <a:solidFill>
                  <a:schemeClr val="bg1"/>
                </a:solidFill>
              </a:rPr>
              <a:t>: Provides data on soil moisture to help users decide when to water their plants, preventing over or under-watering.</a:t>
            </a:r>
            <a:endParaRPr lang="en-IN" altLang="en-GB" sz="2300">
              <a:solidFill>
                <a:schemeClr val="bg1"/>
              </a:solidFill>
            </a:endParaRPr>
          </a:p>
          <a:p>
            <a:pPr marL="0" lvl="0" indent="0" algn="l" rtl="0">
              <a:lnSpc>
                <a:spcPct val="150000"/>
              </a:lnSpc>
              <a:spcBef>
                <a:spcPts val="0"/>
              </a:spcBef>
              <a:spcAft>
                <a:spcPts val="0"/>
              </a:spcAft>
              <a:buNone/>
            </a:pPr>
            <a:r>
              <a:rPr lang="en-IN" altLang="en-GB" sz="2300">
                <a:solidFill>
                  <a:schemeClr val="bg1"/>
                </a:solidFill>
              </a:rPr>
              <a:t>4.</a:t>
            </a:r>
            <a:r>
              <a:rPr lang="en-IN" altLang="en-GB" sz="2300">
                <a:solidFill>
                  <a:schemeClr val="accent1"/>
                </a:solidFill>
              </a:rPr>
              <a:t>Peace of Mind</a:t>
            </a:r>
            <a:r>
              <a:rPr lang="en-IN" altLang="en-GB" sz="2300">
                <a:solidFill>
                  <a:schemeClr val="bg1"/>
                </a:solidFill>
              </a:rPr>
              <a:t>: Reduces the risk of forgetting to water plants by providing timely moisture level updates and reminders through the app.</a:t>
            </a:r>
            <a:endParaRPr lang="en-IN" altLang="en-GB" sz="230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20299" name="Shape 20299"/>
        <p:cNvGrpSpPr/>
        <p:nvPr/>
      </p:nvGrpSpPr>
      <p:grpSpPr>
        <a:xfrm>
          <a:off x="0" y="0"/>
          <a:ext cx="0" cy="0"/>
          <a:chOff x="0" y="0"/>
          <a:chExt cx="0" cy="0"/>
        </a:xfrm>
      </p:grpSpPr>
      <p:sp>
        <p:nvSpPr>
          <p:cNvPr id="20302" name="Google Shape;20302;p41"/>
          <p:cNvSpPr txBox="1"/>
          <p:nvPr>
            <p:ph type="subTitle" idx="1"/>
          </p:nvPr>
        </p:nvSpPr>
        <p:spPr>
          <a:xfrm>
            <a:off x="622845" y="4871388"/>
            <a:ext cx="2336400" cy="602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altLang="en-GB" b="1">
                <a:solidFill>
                  <a:schemeClr val="accent1"/>
                </a:solidFill>
              </a:rPr>
              <a:t>ESP32</a:t>
            </a:r>
            <a:endParaRPr lang="en-IN" altLang="en-GB"/>
          </a:p>
        </p:txBody>
      </p:sp>
      <p:sp>
        <p:nvSpPr>
          <p:cNvPr id="20304" name="Google Shape;20304;p41"/>
          <p:cNvSpPr txBox="1"/>
          <p:nvPr>
            <p:ph type="subTitle" idx="4"/>
          </p:nvPr>
        </p:nvSpPr>
        <p:spPr>
          <a:xfrm>
            <a:off x="2351605" y="4858066"/>
            <a:ext cx="2336400" cy="6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altLang="en-GB" b="1">
                <a:solidFill>
                  <a:schemeClr val="accent1"/>
                </a:solidFill>
              </a:rPr>
              <a:t>MOISTURE SENSOR</a:t>
            </a:r>
            <a:endParaRPr lang="en-IN" altLang="en-GB"/>
          </a:p>
        </p:txBody>
      </p:sp>
      <p:sp>
        <p:nvSpPr>
          <p:cNvPr id="20306" name="Google Shape;20306;p41"/>
          <p:cNvSpPr txBox="1"/>
          <p:nvPr>
            <p:ph type="subTitle" idx="6"/>
          </p:nvPr>
        </p:nvSpPr>
        <p:spPr>
          <a:xfrm>
            <a:off x="4151485" y="4798363"/>
            <a:ext cx="2336400" cy="6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altLang="en-GB" b="1">
                <a:solidFill>
                  <a:schemeClr val="accent1"/>
                </a:solidFill>
              </a:rPr>
              <a:t>RELAY</a:t>
            </a:r>
            <a:endParaRPr lang="en-IN" altLang="en-GB" b="1">
              <a:solidFill>
                <a:schemeClr val="accent1"/>
              </a:solidFill>
            </a:endParaRPr>
          </a:p>
        </p:txBody>
      </p:sp>
      <p:cxnSp>
        <p:nvCxnSpPr>
          <p:cNvPr id="20307" name="Google Shape;20307;p41"/>
          <p:cNvCxnSpPr>
            <a:stCxn id="20301" idx="2"/>
            <a:endCxn id="20308" idx="3"/>
          </p:cNvCxnSpPr>
          <p:nvPr/>
        </p:nvCxnSpPr>
        <p:spPr>
          <a:xfrm>
            <a:off x="1736435" y="2682708"/>
            <a:ext cx="0" cy="403500"/>
          </a:xfrm>
          <a:prstGeom prst="straightConnector1">
            <a:avLst/>
          </a:prstGeom>
          <a:noFill/>
          <a:ln w="9525" cap="flat" cmpd="sng">
            <a:solidFill>
              <a:schemeClr val="accent1"/>
            </a:solidFill>
            <a:prstDash val="solid"/>
            <a:round/>
            <a:headEnd type="none" w="med" len="med"/>
            <a:tailEnd type="diamond" w="med" len="med"/>
          </a:ln>
        </p:spPr>
      </p:cxnSp>
      <p:sp>
        <p:nvSpPr>
          <p:cNvPr id="20308" name="Google Shape;20308;p41"/>
          <p:cNvSpPr/>
          <p:nvPr/>
        </p:nvSpPr>
        <p:spPr>
          <a:xfrm>
            <a:off x="1158520" y="3086108"/>
            <a:ext cx="1157100" cy="1157100"/>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0309" name="Google Shape;20309;p41"/>
          <p:cNvCxnSpPr/>
          <p:nvPr/>
        </p:nvCxnSpPr>
        <p:spPr>
          <a:xfrm>
            <a:off x="1736435" y="4243208"/>
            <a:ext cx="38735" cy="626110"/>
          </a:xfrm>
          <a:prstGeom prst="straightConnector1">
            <a:avLst/>
          </a:prstGeom>
          <a:noFill/>
          <a:ln w="9525" cap="flat" cmpd="sng">
            <a:solidFill>
              <a:schemeClr val="accent1"/>
            </a:solidFill>
            <a:prstDash val="solid"/>
            <a:round/>
            <a:headEnd type="none" w="med" len="med"/>
            <a:tailEnd type="diamond" w="med" len="med"/>
          </a:ln>
        </p:spPr>
      </p:cxnSp>
      <p:cxnSp>
        <p:nvCxnSpPr>
          <p:cNvPr id="20310" name="Google Shape;20310;p41"/>
          <p:cNvCxnSpPr>
            <a:stCxn id="20303" idx="2"/>
            <a:endCxn id="20311" idx="3"/>
          </p:cNvCxnSpPr>
          <p:nvPr/>
        </p:nvCxnSpPr>
        <p:spPr>
          <a:xfrm>
            <a:off x="3422015" y="2690975"/>
            <a:ext cx="0" cy="403500"/>
          </a:xfrm>
          <a:prstGeom prst="straightConnector1">
            <a:avLst/>
          </a:prstGeom>
          <a:noFill/>
          <a:ln w="9525" cap="flat" cmpd="sng">
            <a:solidFill>
              <a:schemeClr val="accent1"/>
            </a:solidFill>
            <a:prstDash val="solid"/>
            <a:round/>
            <a:headEnd type="none" w="med" len="med"/>
            <a:tailEnd type="diamond" w="med" len="med"/>
          </a:ln>
        </p:spPr>
      </p:cxnSp>
      <p:sp>
        <p:nvSpPr>
          <p:cNvPr id="20311" name="Google Shape;20311;p41"/>
          <p:cNvSpPr/>
          <p:nvPr/>
        </p:nvSpPr>
        <p:spPr>
          <a:xfrm>
            <a:off x="2843465" y="3094363"/>
            <a:ext cx="1157100" cy="1157100"/>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0312" name="Google Shape;20312;p41"/>
          <p:cNvCxnSpPr/>
          <p:nvPr/>
        </p:nvCxnSpPr>
        <p:spPr>
          <a:xfrm flipH="1">
            <a:off x="3431540" y="4243208"/>
            <a:ext cx="2540" cy="504190"/>
          </a:xfrm>
          <a:prstGeom prst="straightConnector1">
            <a:avLst/>
          </a:prstGeom>
          <a:noFill/>
          <a:ln w="9525" cap="flat" cmpd="sng">
            <a:solidFill>
              <a:schemeClr val="accent1"/>
            </a:solidFill>
            <a:prstDash val="solid"/>
            <a:round/>
            <a:headEnd type="none" w="med" len="med"/>
            <a:tailEnd type="diamond" w="med" len="med"/>
          </a:ln>
        </p:spPr>
      </p:cxnSp>
      <p:cxnSp>
        <p:nvCxnSpPr>
          <p:cNvPr id="20313" name="Google Shape;20313;p41"/>
          <p:cNvCxnSpPr>
            <a:stCxn id="20305" idx="2"/>
            <a:endCxn id="20314" idx="3"/>
          </p:cNvCxnSpPr>
          <p:nvPr/>
        </p:nvCxnSpPr>
        <p:spPr>
          <a:xfrm>
            <a:off x="5162840" y="2682708"/>
            <a:ext cx="0" cy="403500"/>
          </a:xfrm>
          <a:prstGeom prst="straightConnector1">
            <a:avLst/>
          </a:prstGeom>
          <a:noFill/>
          <a:ln w="9525" cap="flat" cmpd="sng">
            <a:solidFill>
              <a:schemeClr val="accent1"/>
            </a:solidFill>
            <a:prstDash val="solid"/>
            <a:round/>
            <a:headEnd type="none" w="med" len="med"/>
            <a:tailEnd type="diamond" w="med" len="med"/>
          </a:ln>
        </p:spPr>
      </p:cxnSp>
      <p:sp>
        <p:nvSpPr>
          <p:cNvPr id="20314" name="Google Shape;20314;p41"/>
          <p:cNvSpPr/>
          <p:nvPr/>
        </p:nvSpPr>
        <p:spPr>
          <a:xfrm>
            <a:off x="4584290" y="3086108"/>
            <a:ext cx="1157100" cy="1157100"/>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0315" name="Google Shape;20315;p41"/>
          <p:cNvCxnSpPr/>
          <p:nvPr/>
        </p:nvCxnSpPr>
        <p:spPr>
          <a:xfrm flipH="1">
            <a:off x="5232055" y="4243208"/>
            <a:ext cx="2540" cy="427355"/>
          </a:xfrm>
          <a:prstGeom prst="straightConnector1">
            <a:avLst/>
          </a:prstGeom>
          <a:noFill/>
          <a:ln w="9525" cap="flat" cmpd="sng">
            <a:solidFill>
              <a:schemeClr val="accent1"/>
            </a:solidFill>
            <a:prstDash val="solid"/>
            <a:round/>
            <a:headEnd type="none" w="med" len="med"/>
            <a:tailEnd type="diamond" w="med" len="med"/>
          </a:ln>
        </p:spPr>
      </p:cxnSp>
      <p:grpSp>
        <p:nvGrpSpPr>
          <p:cNvPr id="20316" name="Google Shape;20316;p41"/>
          <p:cNvGrpSpPr/>
          <p:nvPr/>
        </p:nvGrpSpPr>
        <p:grpSpPr>
          <a:xfrm>
            <a:off x="11755801" y="2167068"/>
            <a:ext cx="506431" cy="527692"/>
            <a:chOff x="2427321" y="1527933"/>
            <a:chExt cx="326772" cy="340490"/>
          </a:xfrm>
        </p:grpSpPr>
        <p:sp>
          <p:nvSpPr>
            <p:cNvPr id="20317" name="Google Shape;20317;p41"/>
            <p:cNvSpPr/>
            <p:nvPr/>
          </p:nvSpPr>
          <p:spPr>
            <a:xfrm>
              <a:off x="2462730" y="1527933"/>
              <a:ext cx="255677" cy="105855"/>
            </a:xfrm>
            <a:custGeom>
              <a:avLst/>
              <a:gdLst/>
              <a:ahLst/>
              <a:cxnLst/>
              <a:rect l="l" t="t" r="r" b="b"/>
              <a:pathLst>
                <a:path w="8275" h="3426" extrusionOk="0">
                  <a:moveTo>
                    <a:pt x="5173" y="1184"/>
                  </a:moveTo>
                  <a:cubicBezTo>
                    <a:pt x="5273" y="1184"/>
                    <a:pt x="5355" y="1265"/>
                    <a:pt x="5355" y="1367"/>
                  </a:cubicBezTo>
                  <a:cubicBezTo>
                    <a:pt x="5355" y="1468"/>
                    <a:pt x="5273" y="1549"/>
                    <a:pt x="5173" y="1549"/>
                  </a:cubicBezTo>
                  <a:lnTo>
                    <a:pt x="3102" y="1549"/>
                  </a:lnTo>
                  <a:cubicBezTo>
                    <a:pt x="3004" y="1549"/>
                    <a:pt x="2920" y="1468"/>
                    <a:pt x="2920" y="1367"/>
                  </a:cubicBezTo>
                  <a:cubicBezTo>
                    <a:pt x="2920" y="1265"/>
                    <a:pt x="3001" y="1184"/>
                    <a:pt x="3102" y="1184"/>
                  </a:cubicBezTo>
                  <a:close/>
                  <a:moveTo>
                    <a:pt x="1898" y="1012"/>
                  </a:moveTo>
                  <a:lnTo>
                    <a:pt x="1898" y="1529"/>
                  </a:lnTo>
                  <a:cubicBezTo>
                    <a:pt x="1898" y="1630"/>
                    <a:pt x="1817" y="1711"/>
                    <a:pt x="1715" y="1711"/>
                  </a:cubicBezTo>
                  <a:cubicBezTo>
                    <a:pt x="1614" y="1711"/>
                    <a:pt x="1533" y="1630"/>
                    <a:pt x="1533" y="1529"/>
                  </a:cubicBezTo>
                  <a:lnTo>
                    <a:pt x="1533" y="1012"/>
                  </a:lnTo>
                  <a:close/>
                  <a:moveTo>
                    <a:pt x="6726" y="1012"/>
                  </a:moveTo>
                  <a:lnTo>
                    <a:pt x="6726" y="1529"/>
                  </a:lnTo>
                  <a:cubicBezTo>
                    <a:pt x="6726" y="1630"/>
                    <a:pt x="6645" y="1711"/>
                    <a:pt x="6543" y="1711"/>
                  </a:cubicBezTo>
                  <a:cubicBezTo>
                    <a:pt x="6442" y="1711"/>
                    <a:pt x="6361" y="1630"/>
                    <a:pt x="6361" y="1529"/>
                  </a:cubicBezTo>
                  <a:lnTo>
                    <a:pt x="6361" y="1012"/>
                  </a:lnTo>
                  <a:close/>
                  <a:moveTo>
                    <a:pt x="1035" y="0"/>
                  </a:moveTo>
                  <a:lnTo>
                    <a:pt x="1035" y="324"/>
                  </a:lnTo>
                  <a:lnTo>
                    <a:pt x="1552" y="324"/>
                  </a:lnTo>
                  <a:lnTo>
                    <a:pt x="1552" y="689"/>
                  </a:lnTo>
                  <a:lnTo>
                    <a:pt x="1207" y="689"/>
                  </a:lnTo>
                  <a:lnTo>
                    <a:pt x="1207" y="1530"/>
                  </a:lnTo>
                  <a:cubicBezTo>
                    <a:pt x="1207" y="1811"/>
                    <a:pt x="1435" y="2036"/>
                    <a:pt x="1712" y="2036"/>
                  </a:cubicBezTo>
                  <a:cubicBezTo>
                    <a:pt x="1992" y="2036"/>
                    <a:pt x="2218" y="1807"/>
                    <a:pt x="2218" y="1530"/>
                  </a:cubicBezTo>
                  <a:lnTo>
                    <a:pt x="2622" y="1530"/>
                  </a:lnTo>
                  <a:cubicBezTo>
                    <a:pt x="2689" y="1725"/>
                    <a:pt x="2880" y="1875"/>
                    <a:pt x="3102" y="1875"/>
                  </a:cubicBezTo>
                  <a:lnTo>
                    <a:pt x="3102" y="2587"/>
                  </a:lnTo>
                  <a:lnTo>
                    <a:pt x="2691" y="2587"/>
                  </a:lnTo>
                  <a:lnTo>
                    <a:pt x="2175" y="3103"/>
                  </a:lnTo>
                  <a:lnTo>
                    <a:pt x="1" y="3103"/>
                  </a:lnTo>
                  <a:lnTo>
                    <a:pt x="1" y="3425"/>
                  </a:lnTo>
                  <a:lnTo>
                    <a:pt x="2309" y="3425"/>
                  </a:lnTo>
                  <a:lnTo>
                    <a:pt x="2825" y="2909"/>
                  </a:lnTo>
                  <a:lnTo>
                    <a:pt x="5450" y="2909"/>
                  </a:lnTo>
                  <a:lnTo>
                    <a:pt x="5966" y="3425"/>
                  </a:lnTo>
                  <a:lnTo>
                    <a:pt x="8275" y="3425"/>
                  </a:lnTo>
                  <a:lnTo>
                    <a:pt x="8275" y="3103"/>
                  </a:lnTo>
                  <a:lnTo>
                    <a:pt x="6102" y="3103"/>
                  </a:lnTo>
                  <a:lnTo>
                    <a:pt x="5586" y="2587"/>
                  </a:lnTo>
                  <a:lnTo>
                    <a:pt x="3428" y="2587"/>
                  </a:lnTo>
                  <a:lnTo>
                    <a:pt x="3428" y="1875"/>
                  </a:lnTo>
                  <a:lnTo>
                    <a:pt x="4829" y="1875"/>
                  </a:lnTo>
                  <a:lnTo>
                    <a:pt x="4829" y="2219"/>
                  </a:lnTo>
                  <a:lnTo>
                    <a:pt x="5151" y="2219"/>
                  </a:lnTo>
                  <a:lnTo>
                    <a:pt x="5151" y="1875"/>
                  </a:lnTo>
                  <a:lnTo>
                    <a:pt x="5173" y="1875"/>
                  </a:lnTo>
                  <a:cubicBezTo>
                    <a:pt x="5397" y="1875"/>
                    <a:pt x="5584" y="1725"/>
                    <a:pt x="5651" y="1530"/>
                  </a:cubicBezTo>
                  <a:lnTo>
                    <a:pt x="6035" y="1530"/>
                  </a:lnTo>
                  <a:cubicBezTo>
                    <a:pt x="6035" y="1811"/>
                    <a:pt x="6263" y="2036"/>
                    <a:pt x="6541" y="2036"/>
                  </a:cubicBezTo>
                  <a:cubicBezTo>
                    <a:pt x="6820" y="2036"/>
                    <a:pt x="7046" y="1807"/>
                    <a:pt x="7046" y="1530"/>
                  </a:cubicBezTo>
                  <a:lnTo>
                    <a:pt x="7046" y="689"/>
                  </a:lnTo>
                  <a:lnTo>
                    <a:pt x="6701" y="689"/>
                  </a:lnTo>
                  <a:lnTo>
                    <a:pt x="6701" y="324"/>
                  </a:lnTo>
                  <a:lnTo>
                    <a:pt x="7242" y="324"/>
                  </a:lnTo>
                  <a:lnTo>
                    <a:pt x="7242" y="0"/>
                  </a:lnTo>
                  <a:lnTo>
                    <a:pt x="5863" y="0"/>
                  </a:lnTo>
                  <a:lnTo>
                    <a:pt x="5863" y="324"/>
                  </a:lnTo>
                  <a:lnTo>
                    <a:pt x="6380" y="324"/>
                  </a:lnTo>
                  <a:lnTo>
                    <a:pt x="6380" y="689"/>
                  </a:lnTo>
                  <a:lnTo>
                    <a:pt x="6035" y="689"/>
                  </a:lnTo>
                  <a:lnTo>
                    <a:pt x="6035" y="1205"/>
                  </a:lnTo>
                  <a:lnTo>
                    <a:pt x="5651" y="1205"/>
                  </a:lnTo>
                  <a:cubicBezTo>
                    <a:pt x="5586" y="990"/>
                    <a:pt x="5393" y="861"/>
                    <a:pt x="5173" y="861"/>
                  </a:cubicBezTo>
                  <a:lnTo>
                    <a:pt x="3102" y="861"/>
                  </a:lnTo>
                  <a:cubicBezTo>
                    <a:pt x="2879" y="861"/>
                    <a:pt x="2689" y="990"/>
                    <a:pt x="2622" y="1205"/>
                  </a:cubicBezTo>
                  <a:lnTo>
                    <a:pt x="2218" y="1205"/>
                  </a:lnTo>
                  <a:lnTo>
                    <a:pt x="2218" y="689"/>
                  </a:lnTo>
                  <a:lnTo>
                    <a:pt x="1873" y="689"/>
                  </a:lnTo>
                  <a:lnTo>
                    <a:pt x="1873" y="324"/>
                  </a:lnTo>
                  <a:lnTo>
                    <a:pt x="2414" y="324"/>
                  </a:lnTo>
                  <a:lnTo>
                    <a:pt x="2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8" name="Google Shape;20318;p41"/>
            <p:cNvSpPr/>
            <p:nvPr/>
          </p:nvSpPr>
          <p:spPr>
            <a:xfrm>
              <a:off x="2473389" y="1644385"/>
              <a:ext cx="9949" cy="53360"/>
            </a:xfrm>
            <a:custGeom>
              <a:avLst/>
              <a:gdLst/>
              <a:ahLst/>
              <a:cxnLst/>
              <a:rect l="l" t="t" r="r" b="b"/>
              <a:pathLst>
                <a:path w="322" h="1727" extrusionOk="0">
                  <a:moveTo>
                    <a:pt x="0" y="1"/>
                  </a:moveTo>
                  <a:lnTo>
                    <a:pt x="0" y="1727"/>
                  </a:lnTo>
                  <a:lnTo>
                    <a:pt x="322" y="1727"/>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9" name="Google Shape;20319;p41"/>
            <p:cNvSpPr/>
            <p:nvPr/>
          </p:nvSpPr>
          <p:spPr>
            <a:xfrm>
              <a:off x="2494709" y="1644385"/>
              <a:ext cx="9980" cy="42669"/>
            </a:xfrm>
            <a:custGeom>
              <a:avLst/>
              <a:gdLst/>
              <a:ahLst/>
              <a:cxnLst/>
              <a:rect l="l" t="t" r="r" b="b"/>
              <a:pathLst>
                <a:path w="323" h="1381" extrusionOk="0">
                  <a:moveTo>
                    <a:pt x="0" y="1"/>
                  </a:moveTo>
                  <a:lnTo>
                    <a:pt x="0" y="1381"/>
                  </a:lnTo>
                  <a:lnTo>
                    <a:pt x="322" y="1381"/>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0" name="Google Shape;20320;p41"/>
            <p:cNvSpPr/>
            <p:nvPr/>
          </p:nvSpPr>
          <p:spPr>
            <a:xfrm>
              <a:off x="2515966" y="1644385"/>
              <a:ext cx="9980" cy="53360"/>
            </a:xfrm>
            <a:custGeom>
              <a:avLst/>
              <a:gdLst/>
              <a:ahLst/>
              <a:cxnLst/>
              <a:rect l="l" t="t" r="r" b="b"/>
              <a:pathLst>
                <a:path w="323" h="1727" extrusionOk="0">
                  <a:moveTo>
                    <a:pt x="1" y="1"/>
                  </a:moveTo>
                  <a:lnTo>
                    <a:pt x="1" y="1727"/>
                  </a:lnTo>
                  <a:lnTo>
                    <a:pt x="323" y="1727"/>
                  </a:lnTo>
                  <a:lnTo>
                    <a:pt x="3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1" name="Google Shape;20321;p41"/>
            <p:cNvSpPr/>
            <p:nvPr/>
          </p:nvSpPr>
          <p:spPr>
            <a:xfrm>
              <a:off x="2654510" y="1644385"/>
              <a:ext cx="9980" cy="53360"/>
            </a:xfrm>
            <a:custGeom>
              <a:avLst/>
              <a:gdLst/>
              <a:ahLst/>
              <a:cxnLst/>
              <a:rect l="l" t="t" r="r" b="b"/>
              <a:pathLst>
                <a:path w="323" h="1727" extrusionOk="0">
                  <a:moveTo>
                    <a:pt x="0" y="1"/>
                  </a:moveTo>
                  <a:lnTo>
                    <a:pt x="0" y="1727"/>
                  </a:lnTo>
                  <a:lnTo>
                    <a:pt x="322" y="1727"/>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2" name="Google Shape;20322;p41"/>
            <p:cNvSpPr/>
            <p:nvPr/>
          </p:nvSpPr>
          <p:spPr>
            <a:xfrm>
              <a:off x="2697149" y="1644385"/>
              <a:ext cx="10042" cy="42669"/>
            </a:xfrm>
            <a:custGeom>
              <a:avLst/>
              <a:gdLst/>
              <a:ahLst/>
              <a:cxnLst/>
              <a:rect l="l" t="t" r="r" b="b"/>
              <a:pathLst>
                <a:path w="325" h="1381" extrusionOk="0">
                  <a:moveTo>
                    <a:pt x="1" y="1"/>
                  </a:moveTo>
                  <a:lnTo>
                    <a:pt x="1" y="1381"/>
                  </a:lnTo>
                  <a:lnTo>
                    <a:pt x="324" y="1381"/>
                  </a:lnTo>
                  <a:lnTo>
                    <a:pt x="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3" name="Google Shape;20323;p41"/>
            <p:cNvSpPr/>
            <p:nvPr/>
          </p:nvSpPr>
          <p:spPr>
            <a:xfrm>
              <a:off x="2675830" y="1644385"/>
              <a:ext cx="10042" cy="32041"/>
            </a:xfrm>
            <a:custGeom>
              <a:avLst/>
              <a:gdLst/>
              <a:ahLst/>
              <a:cxnLst/>
              <a:rect l="l" t="t" r="r" b="b"/>
              <a:pathLst>
                <a:path w="325" h="1037" extrusionOk="0">
                  <a:moveTo>
                    <a:pt x="1" y="1"/>
                  </a:moveTo>
                  <a:lnTo>
                    <a:pt x="1" y="1037"/>
                  </a:lnTo>
                  <a:lnTo>
                    <a:pt x="324" y="1037"/>
                  </a:lnTo>
                  <a:lnTo>
                    <a:pt x="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4" name="Google Shape;20324;p41"/>
            <p:cNvSpPr/>
            <p:nvPr/>
          </p:nvSpPr>
          <p:spPr>
            <a:xfrm>
              <a:off x="2473389" y="1708374"/>
              <a:ext cx="9949" cy="10660"/>
            </a:xfrm>
            <a:custGeom>
              <a:avLst/>
              <a:gdLst/>
              <a:ahLst/>
              <a:cxnLst/>
              <a:rect l="l" t="t" r="r" b="b"/>
              <a:pathLst>
                <a:path w="322" h="345" extrusionOk="0">
                  <a:moveTo>
                    <a:pt x="0" y="0"/>
                  </a:moveTo>
                  <a:lnTo>
                    <a:pt x="0" y="344"/>
                  </a:lnTo>
                  <a:lnTo>
                    <a:pt x="322" y="344"/>
                  </a:ln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5" name="Google Shape;20325;p41"/>
            <p:cNvSpPr/>
            <p:nvPr/>
          </p:nvSpPr>
          <p:spPr>
            <a:xfrm>
              <a:off x="2654510" y="1708374"/>
              <a:ext cx="9980" cy="10660"/>
            </a:xfrm>
            <a:custGeom>
              <a:avLst/>
              <a:gdLst/>
              <a:ahLst/>
              <a:cxnLst/>
              <a:rect l="l" t="t" r="r" b="b"/>
              <a:pathLst>
                <a:path w="323" h="345" extrusionOk="0">
                  <a:moveTo>
                    <a:pt x="0" y="0"/>
                  </a:moveTo>
                  <a:lnTo>
                    <a:pt x="0" y="344"/>
                  </a:lnTo>
                  <a:lnTo>
                    <a:pt x="322" y="344"/>
                  </a:ln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6" name="Google Shape;20326;p41"/>
            <p:cNvSpPr/>
            <p:nvPr/>
          </p:nvSpPr>
          <p:spPr>
            <a:xfrm>
              <a:off x="2697149" y="1697714"/>
              <a:ext cx="10042" cy="10691"/>
            </a:xfrm>
            <a:custGeom>
              <a:avLst/>
              <a:gdLst/>
              <a:ahLst/>
              <a:cxnLst/>
              <a:rect l="l" t="t" r="r" b="b"/>
              <a:pathLst>
                <a:path w="325" h="346" extrusionOk="0">
                  <a:moveTo>
                    <a:pt x="1" y="1"/>
                  </a:moveTo>
                  <a:lnTo>
                    <a:pt x="1" y="345"/>
                  </a:lnTo>
                  <a:lnTo>
                    <a:pt x="324" y="345"/>
                  </a:lnTo>
                  <a:lnTo>
                    <a:pt x="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7" name="Google Shape;20327;p41"/>
            <p:cNvSpPr/>
            <p:nvPr/>
          </p:nvSpPr>
          <p:spPr>
            <a:xfrm>
              <a:off x="2563950" y="1628442"/>
              <a:ext cx="10011" cy="47984"/>
            </a:xfrm>
            <a:custGeom>
              <a:avLst/>
              <a:gdLst/>
              <a:ahLst/>
              <a:cxnLst/>
              <a:rect l="l" t="t" r="r" b="b"/>
              <a:pathLst>
                <a:path w="324" h="1553" extrusionOk="0">
                  <a:moveTo>
                    <a:pt x="0" y="0"/>
                  </a:moveTo>
                  <a:lnTo>
                    <a:pt x="0" y="1553"/>
                  </a:lnTo>
                  <a:lnTo>
                    <a:pt x="324" y="1553"/>
                  </a:lnTo>
                  <a:lnTo>
                    <a:pt x="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8" name="Google Shape;20328;p41"/>
            <p:cNvSpPr/>
            <p:nvPr/>
          </p:nvSpPr>
          <p:spPr>
            <a:xfrm>
              <a:off x="2606588" y="1628442"/>
              <a:ext cx="9980" cy="69303"/>
            </a:xfrm>
            <a:custGeom>
              <a:avLst/>
              <a:gdLst/>
              <a:ahLst/>
              <a:cxnLst/>
              <a:rect l="l" t="t" r="r" b="b"/>
              <a:pathLst>
                <a:path w="323" h="2243" extrusionOk="0">
                  <a:moveTo>
                    <a:pt x="1" y="0"/>
                  </a:moveTo>
                  <a:lnTo>
                    <a:pt x="1" y="2243"/>
                  </a:lnTo>
                  <a:lnTo>
                    <a:pt x="323" y="2243"/>
                  </a:lnTo>
                  <a:lnTo>
                    <a:pt x="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9" name="Google Shape;20329;p41"/>
            <p:cNvSpPr/>
            <p:nvPr/>
          </p:nvSpPr>
          <p:spPr>
            <a:xfrm>
              <a:off x="2585207" y="1628442"/>
              <a:ext cx="10042" cy="79963"/>
            </a:xfrm>
            <a:custGeom>
              <a:avLst/>
              <a:gdLst/>
              <a:ahLst/>
              <a:cxnLst/>
              <a:rect l="l" t="t" r="r" b="b"/>
              <a:pathLst>
                <a:path w="325" h="2588" extrusionOk="0">
                  <a:moveTo>
                    <a:pt x="1" y="0"/>
                  </a:moveTo>
                  <a:lnTo>
                    <a:pt x="1" y="2587"/>
                  </a:lnTo>
                  <a:lnTo>
                    <a:pt x="324" y="2587"/>
                  </a:lnTo>
                  <a:lnTo>
                    <a:pt x="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0" name="Google Shape;20330;p41"/>
            <p:cNvSpPr/>
            <p:nvPr/>
          </p:nvSpPr>
          <p:spPr>
            <a:xfrm>
              <a:off x="2563950" y="1687086"/>
              <a:ext cx="10011" cy="10660"/>
            </a:xfrm>
            <a:custGeom>
              <a:avLst/>
              <a:gdLst/>
              <a:ahLst/>
              <a:cxnLst/>
              <a:rect l="l" t="t" r="r" b="b"/>
              <a:pathLst>
                <a:path w="324" h="345" extrusionOk="0">
                  <a:moveTo>
                    <a:pt x="0" y="1"/>
                  </a:moveTo>
                  <a:lnTo>
                    <a:pt x="0" y="345"/>
                  </a:lnTo>
                  <a:lnTo>
                    <a:pt x="324" y="345"/>
                  </a:lnTo>
                  <a:lnTo>
                    <a:pt x="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1" name="Google Shape;20331;p41"/>
            <p:cNvSpPr/>
            <p:nvPr/>
          </p:nvSpPr>
          <p:spPr>
            <a:xfrm>
              <a:off x="2606588" y="1708374"/>
              <a:ext cx="9980" cy="10660"/>
            </a:xfrm>
            <a:custGeom>
              <a:avLst/>
              <a:gdLst/>
              <a:ahLst/>
              <a:cxnLst/>
              <a:rect l="l" t="t" r="r" b="b"/>
              <a:pathLst>
                <a:path w="323" h="345" extrusionOk="0">
                  <a:moveTo>
                    <a:pt x="1" y="0"/>
                  </a:moveTo>
                  <a:lnTo>
                    <a:pt x="1" y="344"/>
                  </a:lnTo>
                  <a:lnTo>
                    <a:pt x="323" y="344"/>
                  </a:lnTo>
                  <a:lnTo>
                    <a:pt x="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2" name="Google Shape;20332;p41"/>
            <p:cNvSpPr/>
            <p:nvPr/>
          </p:nvSpPr>
          <p:spPr>
            <a:xfrm>
              <a:off x="2675830" y="1585835"/>
              <a:ext cx="15665" cy="15665"/>
            </a:xfrm>
            <a:custGeom>
              <a:avLst/>
              <a:gdLst/>
              <a:ahLst/>
              <a:cxnLst/>
              <a:rect l="l" t="t" r="r" b="b"/>
              <a:pathLst>
                <a:path w="507" h="507" extrusionOk="0">
                  <a:moveTo>
                    <a:pt x="183" y="1"/>
                  </a:moveTo>
                  <a:cubicBezTo>
                    <a:pt x="183" y="102"/>
                    <a:pt x="102" y="183"/>
                    <a:pt x="1" y="183"/>
                  </a:cubicBezTo>
                  <a:lnTo>
                    <a:pt x="1" y="507"/>
                  </a:lnTo>
                  <a:cubicBezTo>
                    <a:pt x="281" y="507"/>
                    <a:pt x="507" y="278"/>
                    <a:pt x="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3" name="Google Shape;20333;p41"/>
            <p:cNvSpPr/>
            <p:nvPr/>
          </p:nvSpPr>
          <p:spPr>
            <a:xfrm>
              <a:off x="2675830" y="1585773"/>
              <a:ext cx="31670" cy="31670"/>
            </a:xfrm>
            <a:custGeom>
              <a:avLst/>
              <a:gdLst/>
              <a:ahLst/>
              <a:cxnLst/>
              <a:rect l="l" t="t" r="r" b="b"/>
              <a:pathLst>
                <a:path w="1025" h="1025" extrusionOk="0">
                  <a:moveTo>
                    <a:pt x="703" y="1"/>
                  </a:moveTo>
                  <a:cubicBezTo>
                    <a:pt x="703" y="388"/>
                    <a:pt x="388" y="701"/>
                    <a:pt x="1" y="701"/>
                  </a:cubicBezTo>
                  <a:lnTo>
                    <a:pt x="1" y="1025"/>
                  </a:lnTo>
                  <a:cubicBezTo>
                    <a:pt x="565" y="1025"/>
                    <a:pt x="1025" y="567"/>
                    <a:pt x="1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4" name="Google Shape;20334;p41"/>
            <p:cNvSpPr/>
            <p:nvPr/>
          </p:nvSpPr>
          <p:spPr>
            <a:xfrm>
              <a:off x="2489703" y="1585835"/>
              <a:ext cx="15665" cy="15665"/>
            </a:xfrm>
            <a:custGeom>
              <a:avLst/>
              <a:gdLst/>
              <a:ahLst/>
              <a:cxnLst/>
              <a:rect l="l" t="t" r="r" b="b"/>
              <a:pathLst>
                <a:path w="507" h="507" extrusionOk="0">
                  <a:moveTo>
                    <a:pt x="0" y="1"/>
                  </a:moveTo>
                  <a:cubicBezTo>
                    <a:pt x="0" y="281"/>
                    <a:pt x="226" y="507"/>
                    <a:pt x="507" y="507"/>
                  </a:cubicBezTo>
                  <a:lnTo>
                    <a:pt x="507" y="183"/>
                  </a:lnTo>
                  <a:cubicBezTo>
                    <a:pt x="405" y="183"/>
                    <a:pt x="324" y="102"/>
                    <a:pt x="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5" name="Google Shape;20335;p41"/>
            <p:cNvSpPr/>
            <p:nvPr/>
          </p:nvSpPr>
          <p:spPr>
            <a:xfrm>
              <a:off x="2473698" y="1585835"/>
              <a:ext cx="31670" cy="31670"/>
            </a:xfrm>
            <a:custGeom>
              <a:avLst/>
              <a:gdLst/>
              <a:ahLst/>
              <a:cxnLst/>
              <a:rect l="l" t="t" r="r" b="b"/>
              <a:pathLst>
                <a:path w="1025" h="1025" extrusionOk="0">
                  <a:moveTo>
                    <a:pt x="0" y="1"/>
                  </a:moveTo>
                  <a:cubicBezTo>
                    <a:pt x="0" y="565"/>
                    <a:pt x="460" y="1025"/>
                    <a:pt x="1025" y="1025"/>
                  </a:cubicBezTo>
                  <a:lnTo>
                    <a:pt x="1025" y="703"/>
                  </a:lnTo>
                  <a:cubicBezTo>
                    <a:pt x="637" y="703"/>
                    <a:pt x="322" y="388"/>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6" name="Google Shape;20336;p41"/>
            <p:cNvSpPr/>
            <p:nvPr/>
          </p:nvSpPr>
          <p:spPr>
            <a:xfrm>
              <a:off x="2585207" y="1591860"/>
              <a:ext cx="10660" cy="9949"/>
            </a:xfrm>
            <a:custGeom>
              <a:avLst/>
              <a:gdLst/>
              <a:ahLst/>
              <a:cxnLst/>
              <a:rect l="l" t="t" r="r" b="b"/>
              <a:pathLst>
                <a:path w="345" h="322" extrusionOk="0">
                  <a:moveTo>
                    <a:pt x="1" y="0"/>
                  </a:moveTo>
                  <a:lnTo>
                    <a:pt x="1" y="322"/>
                  </a:lnTo>
                  <a:lnTo>
                    <a:pt x="345" y="322"/>
                  </a:lnTo>
                  <a:lnTo>
                    <a:pt x="3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7" name="Google Shape;20337;p41"/>
            <p:cNvSpPr/>
            <p:nvPr/>
          </p:nvSpPr>
          <p:spPr>
            <a:xfrm>
              <a:off x="2539201" y="1756327"/>
              <a:ext cx="102950" cy="111973"/>
            </a:xfrm>
            <a:custGeom>
              <a:avLst/>
              <a:gdLst/>
              <a:ahLst/>
              <a:cxnLst/>
              <a:rect l="l" t="t" r="r" b="b"/>
              <a:pathLst>
                <a:path w="3332" h="3624" extrusionOk="0">
                  <a:moveTo>
                    <a:pt x="1652" y="853"/>
                  </a:moveTo>
                  <a:cubicBezTo>
                    <a:pt x="1848" y="853"/>
                    <a:pt x="2006" y="1013"/>
                    <a:pt x="2006" y="1209"/>
                  </a:cubicBezTo>
                  <a:lnTo>
                    <a:pt x="2006" y="1230"/>
                  </a:lnTo>
                  <a:lnTo>
                    <a:pt x="1295" y="1230"/>
                  </a:lnTo>
                  <a:lnTo>
                    <a:pt x="1295" y="1209"/>
                  </a:lnTo>
                  <a:lnTo>
                    <a:pt x="1297" y="1209"/>
                  </a:lnTo>
                  <a:cubicBezTo>
                    <a:pt x="1297" y="1013"/>
                    <a:pt x="1455" y="853"/>
                    <a:pt x="1652" y="853"/>
                  </a:cubicBezTo>
                  <a:close/>
                  <a:moveTo>
                    <a:pt x="1493" y="1553"/>
                  </a:moveTo>
                  <a:lnTo>
                    <a:pt x="1493" y="3269"/>
                  </a:lnTo>
                  <a:cubicBezTo>
                    <a:pt x="1189" y="3197"/>
                    <a:pt x="953" y="2918"/>
                    <a:pt x="953" y="2588"/>
                  </a:cubicBezTo>
                  <a:lnTo>
                    <a:pt x="953" y="1553"/>
                  </a:lnTo>
                  <a:close/>
                  <a:moveTo>
                    <a:pt x="2354" y="1553"/>
                  </a:moveTo>
                  <a:lnTo>
                    <a:pt x="2354" y="2588"/>
                  </a:lnTo>
                  <a:cubicBezTo>
                    <a:pt x="2354" y="2918"/>
                    <a:pt x="2139" y="3197"/>
                    <a:pt x="1813" y="3269"/>
                  </a:cubicBezTo>
                  <a:lnTo>
                    <a:pt x="1813" y="1553"/>
                  </a:lnTo>
                  <a:close/>
                  <a:moveTo>
                    <a:pt x="815" y="1"/>
                  </a:moveTo>
                  <a:cubicBezTo>
                    <a:pt x="815" y="300"/>
                    <a:pt x="963" y="564"/>
                    <a:pt x="1195" y="713"/>
                  </a:cubicBezTo>
                  <a:cubicBezTo>
                    <a:pt x="1065" y="839"/>
                    <a:pt x="977" y="1013"/>
                    <a:pt x="977" y="1209"/>
                  </a:cubicBezTo>
                  <a:lnTo>
                    <a:pt x="977" y="1230"/>
                  </a:lnTo>
                  <a:lnTo>
                    <a:pt x="633" y="1230"/>
                  </a:lnTo>
                  <a:lnTo>
                    <a:pt x="633" y="1574"/>
                  </a:lnTo>
                  <a:lnTo>
                    <a:pt x="526" y="1574"/>
                  </a:lnTo>
                  <a:lnTo>
                    <a:pt x="230" y="1271"/>
                  </a:lnTo>
                  <a:lnTo>
                    <a:pt x="1" y="1503"/>
                  </a:lnTo>
                  <a:lnTo>
                    <a:pt x="393" y="1899"/>
                  </a:lnTo>
                  <a:lnTo>
                    <a:pt x="631" y="1899"/>
                  </a:lnTo>
                  <a:lnTo>
                    <a:pt x="631" y="2092"/>
                  </a:lnTo>
                  <a:lnTo>
                    <a:pt x="115" y="2092"/>
                  </a:lnTo>
                  <a:lnTo>
                    <a:pt x="115" y="2415"/>
                  </a:lnTo>
                  <a:lnTo>
                    <a:pt x="631" y="2415"/>
                  </a:lnTo>
                  <a:lnTo>
                    <a:pt x="631" y="2588"/>
                  </a:lnTo>
                  <a:cubicBezTo>
                    <a:pt x="631" y="2591"/>
                    <a:pt x="643" y="2588"/>
                    <a:pt x="643" y="2608"/>
                  </a:cubicBezTo>
                  <a:lnTo>
                    <a:pt x="393" y="2608"/>
                  </a:lnTo>
                  <a:lnTo>
                    <a:pt x="1" y="2996"/>
                  </a:lnTo>
                  <a:lnTo>
                    <a:pt x="230" y="3228"/>
                  </a:lnTo>
                  <a:lnTo>
                    <a:pt x="526" y="2934"/>
                  </a:lnTo>
                  <a:lnTo>
                    <a:pt x="698" y="2934"/>
                  </a:lnTo>
                  <a:cubicBezTo>
                    <a:pt x="837" y="3321"/>
                    <a:pt x="1220" y="3624"/>
                    <a:pt x="1667" y="3624"/>
                  </a:cubicBezTo>
                  <a:cubicBezTo>
                    <a:pt x="2115" y="3624"/>
                    <a:pt x="2495" y="3323"/>
                    <a:pt x="2634" y="2934"/>
                  </a:cubicBezTo>
                  <a:lnTo>
                    <a:pt x="2806" y="2934"/>
                  </a:lnTo>
                  <a:lnTo>
                    <a:pt x="3104" y="3226"/>
                  </a:lnTo>
                  <a:lnTo>
                    <a:pt x="3331" y="3001"/>
                  </a:lnTo>
                  <a:lnTo>
                    <a:pt x="2941" y="2612"/>
                  </a:lnTo>
                  <a:lnTo>
                    <a:pt x="2691" y="2612"/>
                  </a:lnTo>
                  <a:cubicBezTo>
                    <a:pt x="2691" y="2589"/>
                    <a:pt x="2681" y="2595"/>
                    <a:pt x="2681" y="2589"/>
                  </a:cubicBezTo>
                  <a:lnTo>
                    <a:pt x="2681" y="2417"/>
                  </a:lnTo>
                  <a:lnTo>
                    <a:pt x="3220" y="2417"/>
                  </a:lnTo>
                  <a:lnTo>
                    <a:pt x="3220" y="2095"/>
                  </a:lnTo>
                  <a:lnTo>
                    <a:pt x="2681" y="2095"/>
                  </a:lnTo>
                  <a:lnTo>
                    <a:pt x="2681" y="1901"/>
                  </a:lnTo>
                  <a:lnTo>
                    <a:pt x="2939" y="1901"/>
                  </a:lnTo>
                  <a:lnTo>
                    <a:pt x="2939" y="1897"/>
                  </a:lnTo>
                  <a:lnTo>
                    <a:pt x="3330" y="1498"/>
                  </a:lnTo>
                  <a:lnTo>
                    <a:pt x="3102" y="1273"/>
                  </a:lnTo>
                  <a:lnTo>
                    <a:pt x="2805" y="1574"/>
                  </a:lnTo>
                  <a:lnTo>
                    <a:pt x="2677" y="1574"/>
                  </a:lnTo>
                  <a:lnTo>
                    <a:pt x="2677" y="1230"/>
                  </a:lnTo>
                  <a:lnTo>
                    <a:pt x="2333" y="1230"/>
                  </a:lnTo>
                  <a:lnTo>
                    <a:pt x="2333" y="1209"/>
                  </a:lnTo>
                  <a:cubicBezTo>
                    <a:pt x="2333" y="1013"/>
                    <a:pt x="2256" y="839"/>
                    <a:pt x="2125" y="713"/>
                  </a:cubicBezTo>
                  <a:cubicBezTo>
                    <a:pt x="2357" y="560"/>
                    <a:pt x="2516" y="298"/>
                    <a:pt x="2516" y="1"/>
                  </a:cubicBezTo>
                  <a:lnTo>
                    <a:pt x="2194" y="1"/>
                  </a:lnTo>
                  <a:cubicBezTo>
                    <a:pt x="2194" y="292"/>
                    <a:pt x="1956" y="529"/>
                    <a:pt x="1667" y="529"/>
                  </a:cubicBezTo>
                  <a:cubicBezTo>
                    <a:pt x="1376" y="529"/>
                    <a:pt x="1137" y="292"/>
                    <a:pt x="1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8" name="Google Shape;20338;p41"/>
            <p:cNvSpPr/>
            <p:nvPr/>
          </p:nvSpPr>
          <p:spPr>
            <a:xfrm>
              <a:off x="2651174" y="1756451"/>
              <a:ext cx="102920" cy="111973"/>
            </a:xfrm>
            <a:custGeom>
              <a:avLst/>
              <a:gdLst/>
              <a:ahLst/>
              <a:cxnLst/>
              <a:rect l="l" t="t" r="r" b="b"/>
              <a:pathLst>
                <a:path w="3331" h="3624" extrusionOk="0">
                  <a:moveTo>
                    <a:pt x="1651" y="849"/>
                  </a:moveTo>
                  <a:cubicBezTo>
                    <a:pt x="1847" y="849"/>
                    <a:pt x="2005" y="1009"/>
                    <a:pt x="2005" y="1205"/>
                  </a:cubicBezTo>
                  <a:lnTo>
                    <a:pt x="2005" y="1226"/>
                  </a:lnTo>
                  <a:lnTo>
                    <a:pt x="1294" y="1226"/>
                  </a:lnTo>
                  <a:lnTo>
                    <a:pt x="1294" y="1205"/>
                  </a:lnTo>
                  <a:lnTo>
                    <a:pt x="1296" y="1205"/>
                  </a:lnTo>
                  <a:cubicBezTo>
                    <a:pt x="1296" y="1009"/>
                    <a:pt x="1454" y="849"/>
                    <a:pt x="1651" y="849"/>
                  </a:cubicBezTo>
                  <a:close/>
                  <a:moveTo>
                    <a:pt x="1489" y="1549"/>
                  </a:moveTo>
                  <a:lnTo>
                    <a:pt x="1489" y="3265"/>
                  </a:lnTo>
                  <a:cubicBezTo>
                    <a:pt x="1186" y="3193"/>
                    <a:pt x="950" y="2914"/>
                    <a:pt x="950" y="2584"/>
                  </a:cubicBezTo>
                  <a:lnTo>
                    <a:pt x="950" y="1549"/>
                  </a:lnTo>
                  <a:close/>
                  <a:moveTo>
                    <a:pt x="2353" y="1549"/>
                  </a:moveTo>
                  <a:lnTo>
                    <a:pt x="2353" y="2584"/>
                  </a:lnTo>
                  <a:cubicBezTo>
                    <a:pt x="2353" y="2914"/>
                    <a:pt x="2138" y="3193"/>
                    <a:pt x="1812" y="3265"/>
                  </a:cubicBezTo>
                  <a:lnTo>
                    <a:pt x="1812" y="1549"/>
                  </a:lnTo>
                  <a:close/>
                  <a:moveTo>
                    <a:pt x="814" y="0"/>
                  </a:moveTo>
                  <a:cubicBezTo>
                    <a:pt x="814" y="298"/>
                    <a:pt x="962" y="561"/>
                    <a:pt x="1195" y="711"/>
                  </a:cubicBezTo>
                  <a:cubicBezTo>
                    <a:pt x="1064" y="837"/>
                    <a:pt x="974" y="1010"/>
                    <a:pt x="974" y="1207"/>
                  </a:cubicBezTo>
                  <a:lnTo>
                    <a:pt x="974" y="1227"/>
                  </a:lnTo>
                  <a:lnTo>
                    <a:pt x="630" y="1227"/>
                  </a:lnTo>
                  <a:lnTo>
                    <a:pt x="630" y="1572"/>
                  </a:lnTo>
                  <a:lnTo>
                    <a:pt x="525" y="1572"/>
                  </a:lnTo>
                  <a:lnTo>
                    <a:pt x="229" y="1269"/>
                  </a:lnTo>
                  <a:lnTo>
                    <a:pt x="0" y="1501"/>
                  </a:lnTo>
                  <a:lnTo>
                    <a:pt x="392" y="1897"/>
                  </a:lnTo>
                  <a:lnTo>
                    <a:pt x="630" y="1897"/>
                  </a:lnTo>
                  <a:lnTo>
                    <a:pt x="630" y="2091"/>
                  </a:lnTo>
                  <a:lnTo>
                    <a:pt x="114" y="2091"/>
                  </a:lnTo>
                  <a:lnTo>
                    <a:pt x="114" y="2413"/>
                  </a:lnTo>
                  <a:lnTo>
                    <a:pt x="630" y="2413"/>
                  </a:lnTo>
                  <a:lnTo>
                    <a:pt x="630" y="2585"/>
                  </a:lnTo>
                  <a:cubicBezTo>
                    <a:pt x="630" y="2591"/>
                    <a:pt x="642" y="2585"/>
                    <a:pt x="642" y="2608"/>
                  </a:cubicBezTo>
                  <a:lnTo>
                    <a:pt x="392" y="2608"/>
                  </a:lnTo>
                  <a:lnTo>
                    <a:pt x="0" y="2995"/>
                  </a:lnTo>
                  <a:lnTo>
                    <a:pt x="229" y="3227"/>
                  </a:lnTo>
                  <a:lnTo>
                    <a:pt x="525" y="2931"/>
                  </a:lnTo>
                  <a:lnTo>
                    <a:pt x="697" y="2931"/>
                  </a:lnTo>
                  <a:cubicBezTo>
                    <a:pt x="837" y="3319"/>
                    <a:pt x="1219" y="3623"/>
                    <a:pt x="1666" y="3623"/>
                  </a:cubicBezTo>
                  <a:cubicBezTo>
                    <a:pt x="2114" y="3623"/>
                    <a:pt x="2494" y="3322"/>
                    <a:pt x="2633" y="2931"/>
                  </a:cubicBezTo>
                  <a:lnTo>
                    <a:pt x="2806" y="2931"/>
                  </a:lnTo>
                  <a:lnTo>
                    <a:pt x="3103" y="3224"/>
                  </a:lnTo>
                  <a:lnTo>
                    <a:pt x="3331" y="2998"/>
                  </a:lnTo>
                  <a:lnTo>
                    <a:pt x="2940" y="2609"/>
                  </a:lnTo>
                  <a:lnTo>
                    <a:pt x="2685" y="2609"/>
                  </a:lnTo>
                  <a:lnTo>
                    <a:pt x="2685" y="2604"/>
                  </a:lnTo>
                  <a:cubicBezTo>
                    <a:pt x="2685" y="2584"/>
                    <a:pt x="2675" y="2587"/>
                    <a:pt x="2675" y="2584"/>
                  </a:cubicBezTo>
                  <a:lnTo>
                    <a:pt x="2675" y="2411"/>
                  </a:lnTo>
                  <a:lnTo>
                    <a:pt x="3215" y="2411"/>
                  </a:lnTo>
                  <a:lnTo>
                    <a:pt x="3215" y="2088"/>
                  </a:lnTo>
                  <a:lnTo>
                    <a:pt x="2675" y="2088"/>
                  </a:lnTo>
                  <a:lnTo>
                    <a:pt x="2675" y="1895"/>
                  </a:lnTo>
                  <a:lnTo>
                    <a:pt x="2935" y="1895"/>
                  </a:lnTo>
                  <a:lnTo>
                    <a:pt x="3327" y="1498"/>
                  </a:lnTo>
                  <a:lnTo>
                    <a:pt x="3098" y="1270"/>
                  </a:lnTo>
                  <a:lnTo>
                    <a:pt x="2802" y="1572"/>
                  </a:lnTo>
                  <a:lnTo>
                    <a:pt x="2675" y="1572"/>
                  </a:lnTo>
                  <a:lnTo>
                    <a:pt x="2675" y="1227"/>
                  </a:lnTo>
                  <a:lnTo>
                    <a:pt x="2330" y="1227"/>
                  </a:lnTo>
                  <a:lnTo>
                    <a:pt x="2330" y="1207"/>
                  </a:lnTo>
                  <a:cubicBezTo>
                    <a:pt x="2330" y="1010"/>
                    <a:pt x="2253" y="837"/>
                    <a:pt x="2122" y="711"/>
                  </a:cubicBezTo>
                  <a:cubicBezTo>
                    <a:pt x="2355" y="560"/>
                    <a:pt x="2513" y="296"/>
                    <a:pt x="2513" y="0"/>
                  </a:cubicBezTo>
                  <a:lnTo>
                    <a:pt x="2191" y="0"/>
                  </a:lnTo>
                  <a:cubicBezTo>
                    <a:pt x="2191" y="289"/>
                    <a:pt x="1954" y="527"/>
                    <a:pt x="1663" y="527"/>
                  </a:cubicBezTo>
                  <a:cubicBezTo>
                    <a:pt x="1374" y="527"/>
                    <a:pt x="1136" y="289"/>
                    <a:pt x="1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9" name="Google Shape;20339;p41"/>
            <p:cNvSpPr/>
            <p:nvPr/>
          </p:nvSpPr>
          <p:spPr>
            <a:xfrm>
              <a:off x="2427321" y="1756327"/>
              <a:ext cx="102950" cy="111973"/>
            </a:xfrm>
            <a:custGeom>
              <a:avLst/>
              <a:gdLst/>
              <a:ahLst/>
              <a:cxnLst/>
              <a:rect l="l" t="t" r="r" b="b"/>
              <a:pathLst>
                <a:path w="3332" h="3624" extrusionOk="0">
                  <a:moveTo>
                    <a:pt x="1651" y="853"/>
                  </a:moveTo>
                  <a:cubicBezTo>
                    <a:pt x="1847" y="853"/>
                    <a:pt x="2007" y="1013"/>
                    <a:pt x="2007" y="1209"/>
                  </a:cubicBezTo>
                  <a:lnTo>
                    <a:pt x="2007" y="1230"/>
                  </a:lnTo>
                  <a:lnTo>
                    <a:pt x="1295" y="1230"/>
                  </a:lnTo>
                  <a:lnTo>
                    <a:pt x="1295" y="1209"/>
                  </a:lnTo>
                  <a:lnTo>
                    <a:pt x="1297" y="1209"/>
                  </a:lnTo>
                  <a:cubicBezTo>
                    <a:pt x="1297" y="1013"/>
                    <a:pt x="1457" y="853"/>
                    <a:pt x="1651" y="853"/>
                  </a:cubicBezTo>
                  <a:close/>
                  <a:moveTo>
                    <a:pt x="1493" y="1553"/>
                  </a:moveTo>
                  <a:lnTo>
                    <a:pt x="1493" y="3269"/>
                  </a:lnTo>
                  <a:cubicBezTo>
                    <a:pt x="1190" y="3197"/>
                    <a:pt x="952" y="2918"/>
                    <a:pt x="952" y="2588"/>
                  </a:cubicBezTo>
                  <a:lnTo>
                    <a:pt x="952" y="1553"/>
                  </a:lnTo>
                  <a:close/>
                  <a:moveTo>
                    <a:pt x="2353" y="1553"/>
                  </a:moveTo>
                  <a:lnTo>
                    <a:pt x="2353" y="2588"/>
                  </a:lnTo>
                  <a:cubicBezTo>
                    <a:pt x="2353" y="2918"/>
                    <a:pt x="2138" y="3197"/>
                    <a:pt x="1813" y="3269"/>
                  </a:cubicBezTo>
                  <a:lnTo>
                    <a:pt x="1813" y="1553"/>
                  </a:lnTo>
                  <a:close/>
                  <a:moveTo>
                    <a:pt x="815" y="1"/>
                  </a:moveTo>
                  <a:cubicBezTo>
                    <a:pt x="815" y="300"/>
                    <a:pt x="963" y="564"/>
                    <a:pt x="1195" y="713"/>
                  </a:cubicBezTo>
                  <a:cubicBezTo>
                    <a:pt x="1064" y="839"/>
                    <a:pt x="976" y="1013"/>
                    <a:pt x="976" y="1209"/>
                  </a:cubicBezTo>
                  <a:lnTo>
                    <a:pt x="976" y="1230"/>
                  </a:lnTo>
                  <a:lnTo>
                    <a:pt x="632" y="1230"/>
                  </a:lnTo>
                  <a:lnTo>
                    <a:pt x="632" y="1574"/>
                  </a:lnTo>
                  <a:lnTo>
                    <a:pt x="525" y="1574"/>
                  </a:lnTo>
                  <a:lnTo>
                    <a:pt x="229" y="1271"/>
                  </a:lnTo>
                  <a:lnTo>
                    <a:pt x="1" y="1503"/>
                  </a:lnTo>
                  <a:lnTo>
                    <a:pt x="393" y="1899"/>
                  </a:lnTo>
                  <a:lnTo>
                    <a:pt x="632" y="1899"/>
                  </a:lnTo>
                  <a:lnTo>
                    <a:pt x="632" y="2092"/>
                  </a:lnTo>
                  <a:lnTo>
                    <a:pt x="112" y="2092"/>
                  </a:lnTo>
                  <a:lnTo>
                    <a:pt x="112" y="2415"/>
                  </a:lnTo>
                  <a:lnTo>
                    <a:pt x="632" y="2415"/>
                  </a:lnTo>
                  <a:lnTo>
                    <a:pt x="632" y="2588"/>
                  </a:lnTo>
                  <a:cubicBezTo>
                    <a:pt x="632" y="2591"/>
                    <a:pt x="643" y="2588"/>
                    <a:pt x="643" y="2608"/>
                  </a:cubicBezTo>
                  <a:lnTo>
                    <a:pt x="393" y="2608"/>
                  </a:lnTo>
                  <a:lnTo>
                    <a:pt x="1" y="2996"/>
                  </a:lnTo>
                  <a:lnTo>
                    <a:pt x="229" y="3228"/>
                  </a:lnTo>
                  <a:lnTo>
                    <a:pt x="525" y="2934"/>
                  </a:lnTo>
                  <a:lnTo>
                    <a:pt x="698" y="2934"/>
                  </a:lnTo>
                  <a:cubicBezTo>
                    <a:pt x="839" y="3321"/>
                    <a:pt x="1219" y="3624"/>
                    <a:pt x="1667" y="3624"/>
                  </a:cubicBezTo>
                  <a:cubicBezTo>
                    <a:pt x="2114" y="3624"/>
                    <a:pt x="2495" y="3323"/>
                    <a:pt x="2634" y="2934"/>
                  </a:cubicBezTo>
                  <a:lnTo>
                    <a:pt x="2806" y="2934"/>
                  </a:lnTo>
                  <a:lnTo>
                    <a:pt x="3104" y="3226"/>
                  </a:lnTo>
                  <a:lnTo>
                    <a:pt x="3331" y="3001"/>
                  </a:lnTo>
                  <a:lnTo>
                    <a:pt x="2940" y="2612"/>
                  </a:lnTo>
                  <a:lnTo>
                    <a:pt x="2687" y="2612"/>
                  </a:lnTo>
                  <a:cubicBezTo>
                    <a:pt x="2687" y="2589"/>
                    <a:pt x="2675" y="2595"/>
                    <a:pt x="2675" y="2589"/>
                  </a:cubicBezTo>
                  <a:lnTo>
                    <a:pt x="2675" y="2417"/>
                  </a:lnTo>
                  <a:lnTo>
                    <a:pt x="3216" y="2417"/>
                  </a:lnTo>
                  <a:lnTo>
                    <a:pt x="3216" y="2095"/>
                  </a:lnTo>
                  <a:lnTo>
                    <a:pt x="2675" y="2095"/>
                  </a:lnTo>
                  <a:lnTo>
                    <a:pt x="2675" y="1901"/>
                  </a:lnTo>
                  <a:lnTo>
                    <a:pt x="2939" y="1901"/>
                  </a:lnTo>
                  <a:lnTo>
                    <a:pt x="2939" y="1897"/>
                  </a:lnTo>
                  <a:lnTo>
                    <a:pt x="3329" y="1498"/>
                  </a:lnTo>
                  <a:lnTo>
                    <a:pt x="3102" y="1273"/>
                  </a:lnTo>
                  <a:lnTo>
                    <a:pt x="2804" y="1574"/>
                  </a:lnTo>
                  <a:lnTo>
                    <a:pt x="2677" y="1574"/>
                  </a:lnTo>
                  <a:lnTo>
                    <a:pt x="2677" y="1230"/>
                  </a:lnTo>
                  <a:lnTo>
                    <a:pt x="2333" y="1230"/>
                  </a:lnTo>
                  <a:lnTo>
                    <a:pt x="2333" y="1209"/>
                  </a:lnTo>
                  <a:cubicBezTo>
                    <a:pt x="2333" y="1013"/>
                    <a:pt x="2255" y="839"/>
                    <a:pt x="2124" y="713"/>
                  </a:cubicBezTo>
                  <a:cubicBezTo>
                    <a:pt x="2357" y="560"/>
                    <a:pt x="2517" y="298"/>
                    <a:pt x="2517" y="1"/>
                  </a:cubicBezTo>
                  <a:lnTo>
                    <a:pt x="2193" y="1"/>
                  </a:lnTo>
                  <a:cubicBezTo>
                    <a:pt x="2193" y="292"/>
                    <a:pt x="1958" y="529"/>
                    <a:pt x="1667" y="529"/>
                  </a:cubicBezTo>
                  <a:cubicBezTo>
                    <a:pt x="1376" y="529"/>
                    <a:pt x="1137" y="292"/>
                    <a:pt x="1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340" name="Google Shape;20340;p41"/>
          <p:cNvGrpSpPr/>
          <p:nvPr/>
        </p:nvGrpSpPr>
        <p:grpSpPr>
          <a:xfrm>
            <a:off x="-536" y="2158867"/>
            <a:ext cx="527548" cy="494556"/>
            <a:chOff x="1627910" y="1538500"/>
            <a:chExt cx="340398" cy="319109"/>
          </a:xfrm>
        </p:grpSpPr>
        <p:sp>
          <p:nvSpPr>
            <p:cNvPr id="20341" name="Google Shape;20341;p41"/>
            <p:cNvSpPr/>
            <p:nvPr/>
          </p:nvSpPr>
          <p:spPr>
            <a:xfrm>
              <a:off x="1729130" y="1538500"/>
              <a:ext cx="239178" cy="319109"/>
            </a:xfrm>
            <a:custGeom>
              <a:avLst/>
              <a:gdLst/>
              <a:ahLst/>
              <a:cxnLst/>
              <a:rect l="l" t="t" r="r" b="b"/>
              <a:pathLst>
                <a:path w="7741" h="10328" extrusionOk="0">
                  <a:moveTo>
                    <a:pt x="4141" y="326"/>
                  </a:moveTo>
                  <a:lnTo>
                    <a:pt x="4141" y="1039"/>
                  </a:lnTo>
                  <a:lnTo>
                    <a:pt x="327" y="1039"/>
                  </a:lnTo>
                  <a:lnTo>
                    <a:pt x="327" y="326"/>
                  </a:lnTo>
                  <a:close/>
                  <a:moveTo>
                    <a:pt x="5004" y="4810"/>
                  </a:moveTo>
                  <a:cubicBezTo>
                    <a:pt x="5537" y="4887"/>
                    <a:pt x="5959" y="5309"/>
                    <a:pt x="6035" y="5841"/>
                  </a:cubicBezTo>
                  <a:cubicBezTo>
                    <a:pt x="5503" y="5765"/>
                    <a:pt x="5081" y="5343"/>
                    <a:pt x="5004" y="4810"/>
                  </a:cubicBezTo>
                  <a:close/>
                  <a:moveTo>
                    <a:pt x="7415" y="4810"/>
                  </a:moveTo>
                  <a:cubicBezTo>
                    <a:pt x="7337" y="5343"/>
                    <a:pt x="6916" y="5765"/>
                    <a:pt x="6386" y="5841"/>
                  </a:cubicBezTo>
                  <a:cubicBezTo>
                    <a:pt x="6460" y="5309"/>
                    <a:pt x="6881" y="4887"/>
                    <a:pt x="7415" y="4810"/>
                  </a:cubicBezTo>
                  <a:close/>
                  <a:moveTo>
                    <a:pt x="5004" y="6534"/>
                  </a:moveTo>
                  <a:cubicBezTo>
                    <a:pt x="5537" y="6612"/>
                    <a:pt x="5959" y="7033"/>
                    <a:pt x="6035" y="7565"/>
                  </a:cubicBezTo>
                  <a:cubicBezTo>
                    <a:pt x="5503" y="7490"/>
                    <a:pt x="5081" y="7068"/>
                    <a:pt x="5004" y="6534"/>
                  </a:cubicBezTo>
                  <a:close/>
                  <a:moveTo>
                    <a:pt x="7415" y="6534"/>
                  </a:moveTo>
                  <a:cubicBezTo>
                    <a:pt x="7337" y="7068"/>
                    <a:pt x="6916" y="7490"/>
                    <a:pt x="6386" y="7565"/>
                  </a:cubicBezTo>
                  <a:cubicBezTo>
                    <a:pt x="6460" y="7033"/>
                    <a:pt x="6881" y="6612"/>
                    <a:pt x="7415" y="6534"/>
                  </a:cubicBezTo>
                  <a:close/>
                  <a:moveTo>
                    <a:pt x="7415" y="8261"/>
                  </a:moveTo>
                  <a:cubicBezTo>
                    <a:pt x="7337" y="8794"/>
                    <a:pt x="6916" y="9216"/>
                    <a:pt x="6386" y="9292"/>
                  </a:cubicBezTo>
                  <a:cubicBezTo>
                    <a:pt x="6460" y="8758"/>
                    <a:pt x="6881" y="8336"/>
                    <a:pt x="7415" y="8261"/>
                  </a:cubicBezTo>
                  <a:close/>
                  <a:moveTo>
                    <a:pt x="4134" y="5500"/>
                  </a:moveTo>
                  <a:lnTo>
                    <a:pt x="4134" y="8085"/>
                  </a:lnTo>
                  <a:lnTo>
                    <a:pt x="4458" y="8085"/>
                  </a:lnTo>
                  <a:lnTo>
                    <a:pt x="4458" y="7095"/>
                  </a:lnTo>
                  <a:lnTo>
                    <a:pt x="4823" y="7462"/>
                  </a:lnTo>
                  <a:lnTo>
                    <a:pt x="4823" y="9314"/>
                  </a:lnTo>
                  <a:lnTo>
                    <a:pt x="4139" y="9314"/>
                  </a:lnTo>
                  <a:lnTo>
                    <a:pt x="4139" y="10006"/>
                  </a:lnTo>
                  <a:lnTo>
                    <a:pt x="2392" y="10006"/>
                  </a:lnTo>
                  <a:lnTo>
                    <a:pt x="2392" y="9314"/>
                  </a:lnTo>
                  <a:lnTo>
                    <a:pt x="1704" y="9314"/>
                  </a:lnTo>
                  <a:lnTo>
                    <a:pt x="1704" y="6879"/>
                  </a:lnTo>
                  <a:lnTo>
                    <a:pt x="2069" y="6879"/>
                  </a:lnTo>
                  <a:lnTo>
                    <a:pt x="2069" y="8085"/>
                  </a:lnTo>
                  <a:lnTo>
                    <a:pt x="2392" y="8085"/>
                  </a:lnTo>
                  <a:lnTo>
                    <a:pt x="2392" y="6879"/>
                  </a:lnTo>
                  <a:lnTo>
                    <a:pt x="2757" y="6879"/>
                  </a:lnTo>
                  <a:lnTo>
                    <a:pt x="2757" y="8085"/>
                  </a:lnTo>
                  <a:lnTo>
                    <a:pt x="3081" y="8085"/>
                  </a:lnTo>
                  <a:lnTo>
                    <a:pt x="3081" y="6879"/>
                  </a:lnTo>
                  <a:lnTo>
                    <a:pt x="3446" y="6879"/>
                  </a:lnTo>
                  <a:lnTo>
                    <a:pt x="3446" y="8085"/>
                  </a:lnTo>
                  <a:lnTo>
                    <a:pt x="3769" y="8085"/>
                  </a:lnTo>
                  <a:lnTo>
                    <a:pt x="3769" y="5500"/>
                  </a:lnTo>
                  <a:close/>
                  <a:moveTo>
                    <a:pt x="0" y="1"/>
                  </a:moveTo>
                  <a:lnTo>
                    <a:pt x="0" y="7911"/>
                  </a:lnTo>
                  <a:lnTo>
                    <a:pt x="1379" y="7911"/>
                  </a:lnTo>
                  <a:lnTo>
                    <a:pt x="1379" y="9638"/>
                  </a:lnTo>
                  <a:lnTo>
                    <a:pt x="2069" y="9638"/>
                  </a:lnTo>
                  <a:lnTo>
                    <a:pt x="2069" y="10328"/>
                  </a:lnTo>
                  <a:lnTo>
                    <a:pt x="4461" y="10328"/>
                  </a:lnTo>
                  <a:lnTo>
                    <a:pt x="4461" y="9638"/>
                  </a:lnTo>
                  <a:lnTo>
                    <a:pt x="5152" y="9638"/>
                  </a:lnTo>
                  <a:lnTo>
                    <a:pt x="5152" y="7493"/>
                  </a:lnTo>
                  <a:cubicBezTo>
                    <a:pt x="5410" y="7712"/>
                    <a:pt x="5713" y="7858"/>
                    <a:pt x="6036" y="7894"/>
                  </a:cubicBezTo>
                  <a:lnTo>
                    <a:pt x="6036" y="8522"/>
                  </a:lnTo>
                  <a:cubicBezTo>
                    <a:pt x="5928" y="8359"/>
                    <a:pt x="5756" y="8221"/>
                    <a:pt x="5572" y="8118"/>
                  </a:cubicBezTo>
                  <a:lnTo>
                    <a:pt x="5417" y="8400"/>
                  </a:lnTo>
                  <a:cubicBezTo>
                    <a:pt x="5752" y="8588"/>
                    <a:pt x="5979" y="8918"/>
                    <a:pt x="6035" y="9292"/>
                  </a:cubicBezTo>
                  <a:cubicBezTo>
                    <a:pt x="5881" y="9269"/>
                    <a:pt x="5735" y="9218"/>
                    <a:pt x="5599" y="9140"/>
                  </a:cubicBezTo>
                  <a:lnTo>
                    <a:pt x="5432" y="9421"/>
                  </a:lnTo>
                  <a:cubicBezTo>
                    <a:pt x="5618" y="9527"/>
                    <a:pt x="5842" y="9595"/>
                    <a:pt x="6036" y="9619"/>
                  </a:cubicBezTo>
                  <a:lnTo>
                    <a:pt x="6036" y="10328"/>
                  </a:lnTo>
                  <a:lnTo>
                    <a:pt x="6358" y="10328"/>
                  </a:lnTo>
                  <a:lnTo>
                    <a:pt x="6358" y="9619"/>
                  </a:lnTo>
                  <a:cubicBezTo>
                    <a:pt x="7136" y="9536"/>
                    <a:pt x="7739" y="8880"/>
                    <a:pt x="7739" y="8087"/>
                  </a:cubicBezTo>
                  <a:lnTo>
                    <a:pt x="7739" y="7935"/>
                  </a:lnTo>
                  <a:lnTo>
                    <a:pt x="7587" y="7935"/>
                  </a:lnTo>
                  <a:cubicBezTo>
                    <a:pt x="7093" y="7935"/>
                    <a:pt x="6659" y="8159"/>
                    <a:pt x="6358" y="8522"/>
                  </a:cubicBezTo>
                  <a:lnTo>
                    <a:pt x="6358" y="7894"/>
                  </a:lnTo>
                  <a:cubicBezTo>
                    <a:pt x="7136" y="7813"/>
                    <a:pt x="7739" y="7157"/>
                    <a:pt x="7739" y="6362"/>
                  </a:cubicBezTo>
                  <a:lnTo>
                    <a:pt x="7739" y="6212"/>
                  </a:lnTo>
                  <a:lnTo>
                    <a:pt x="7587" y="6212"/>
                  </a:lnTo>
                  <a:cubicBezTo>
                    <a:pt x="7093" y="6212"/>
                    <a:pt x="6659" y="6436"/>
                    <a:pt x="6358" y="6799"/>
                  </a:cubicBezTo>
                  <a:lnTo>
                    <a:pt x="6358" y="6169"/>
                  </a:lnTo>
                  <a:lnTo>
                    <a:pt x="6362" y="6169"/>
                  </a:lnTo>
                  <a:cubicBezTo>
                    <a:pt x="7138" y="6087"/>
                    <a:pt x="7740" y="5431"/>
                    <a:pt x="7740" y="4638"/>
                  </a:cubicBezTo>
                  <a:lnTo>
                    <a:pt x="7740" y="4486"/>
                  </a:lnTo>
                  <a:lnTo>
                    <a:pt x="7590" y="4486"/>
                  </a:lnTo>
                  <a:cubicBezTo>
                    <a:pt x="7095" y="4486"/>
                    <a:pt x="6663" y="4710"/>
                    <a:pt x="6362" y="5073"/>
                  </a:cubicBezTo>
                  <a:lnTo>
                    <a:pt x="6362" y="4465"/>
                  </a:lnTo>
                  <a:lnTo>
                    <a:pt x="6038" y="4465"/>
                  </a:lnTo>
                  <a:lnTo>
                    <a:pt x="6038" y="5073"/>
                  </a:lnTo>
                  <a:cubicBezTo>
                    <a:pt x="5759" y="4710"/>
                    <a:pt x="5327" y="4486"/>
                    <a:pt x="4831" y="4486"/>
                  </a:cubicBezTo>
                  <a:lnTo>
                    <a:pt x="4659" y="4486"/>
                  </a:lnTo>
                  <a:lnTo>
                    <a:pt x="4659" y="4638"/>
                  </a:lnTo>
                  <a:cubicBezTo>
                    <a:pt x="4659" y="5433"/>
                    <a:pt x="5286" y="6090"/>
                    <a:pt x="6038" y="6169"/>
                  </a:cubicBezTo>
                  <a:lnTo>
                    <a:pt x="6038" y="6798"/>
                  </a:lnTo>
                  <a:cubicBezTo>
                    <a:pt x="5759" y="6434"/>
                    <a:pt x="5327" y="6211"/>
                    <a:pt x="4831" y="6211"/>
                  </a:cubicBezTo>
                  <a:lnTo>
                    <a:pt x="4659" y="6211"/>
                  </a:lnTo>
                  <a:lnTo>
                    <a:pt x="4659" y="6360"/>
                  </a:lnTo>
                  <a:cubicBezTo>
                    <a:pt x="4659" y="6569"/>
                    <a:pt x="4701" y="6767"/>
                    <a:pt x="4778" y="6951"/>
                  </a:cubicBezTo>
                  <a:lnTo>
                    <a:pt x="4467" y="6638"/>
                  </a:lnTo>
                  <a:lnTo>
                    <a:pt x="4467" y="5175"/>
                  </a:lnTo>
                  <a:lnTo>
                    <a:pt x="3453" y="5175"/>
                  </a:lnTo>
                  <a:lnTo>
                    <a:pt x="3453" y="6555"/>
                  </a:lnTo>
                  <a:lnTo>
                    <a:pt x="1380" y="6555"/>
                  </a:lnTo>
                  <a:lnTo>
                    <a:pt x="1380" y="7589"/>
                  </a:lnTo>
                  <a:lnTo>
                    <a:pt x="324" y="7589"/>
                  </a:lnTo>
                  <a:lnTo>
                    <a:pt x="324" y="6877"/>
                  </a:lnTo>
                  <a:lnTo>
                    <a:pt x="1036" y="6877"/>
                  </a:lnTo>
                  <a:lnTo>
                    <a:pt x="1036" y="6555"/>
                  </a:lnTo>
                  <a:lnTo>
                    <a:pt x="324" y="6555"/>
                  </a:lnTo>
                  <a:lnTo>
                    <a:pt x="324" y="1359"/>
                  </a:lnTo>
                  <a:lnTo>
                    <a:pt x="4139" y="1359"/>
                  </a:lnTo>
                  <a:lnTo>
                    <a:pt x="4139" y="4808"/>
                  </a:lnTo>
                  <a:lnTo>
                    <a:pt x="4461" y="4808"/>
                  </a:lnTo>
                  <a:lnTo>
                    <a:pt x="44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2" name="Google Shape;20342;p41"/>
            <p:cNvSpPr/>
            <p:nvPr/>
          </p:nvSpPr>
          <p:spPr>
            <a:xfrm>
              <a:off x="1627910" y="1676457"/>
              <a:ext cx="95226" cy="181121"/>
            </a:xfrm>
            <a:custGeom>
              <a:avLst/>
              <a:gdLst/>
              <a:ahLst/>
              <a:cxnLst/>
              <a:rect l="l" t="t" r="r" b="b"/>
              <a:pathLst>
                <a:path w="3082" h="5862" extrusionOk="0">
                  <a:moveTo>
                    <a:pt x="347" y="345"/>
                  </a:moveTo>
                  <a:lnTo>
                    <a:pt x="347" y="345"/>
                  </a:lnTo>
                  <a:cubicBezTo>
                    <a:pt x="880" y="422"/>
                    <a:pt x="1302" y="844"/>
                    <a:pt x="1378" y="1376"/>
                  </a:cubicBezTo>
                  <a:cubicBezTo>
                    <a:pt x="846" y="1300"/>
                    <a:pt x="424" y="878"/>
                    <a:pt x="347" y="345"/>
                  </a:cubicBezTo>
                  <a:close/>
                  <a:moveTo>
                    <a:pt x="2756" y="346"/>
                  </a:moveTo>
                  <a:lnTo>
                    <a:pt x="2756" y="346"/>
                  </a:lnTo>
                  <a:cubicBezTo>
                    <a:pt x="2681" y="878"/>
                    <a:pt x="2261" y="1300"/>
                    <a:pt x="1727" y="1377"/>
                  </a:cubicBezTo>
                  <a:cubicBezTo>
                    <a:pt x="1804" y="844"/>
                    <a:pt x="2226" y="422"/>
                    <a:pt x="2756" y="346"/>
                  </a:cubicBezTo>
                  <a:close/>
                  <a:moveTo>
                    <a:pt x="347" y="2069"/>
                  </a:moveTo>
                  <a:lnTo>
                    <a:pt x="347" y="2069"/>
                  </a:lnTo>
                  <a:cubicBezTo>
                    <a:pt x="880" y="2147"/>
                    <a:pt x="1302" y="2568"/>
                    <a:pt x="1378" y="3100"/>
                  </a:cubicBezTo>
                  <a:cubicBezTo>
                    <a:pt x="846" y="3025"/>
                    <a:pt x="424" y="2603"/>
                    <a:pt x="347" y="2069"/>
                  </a:cubicBezTo>
                  <a:close/>
                  <a:moveTo>
                    <a:pt x="2760" y="2069"/>
                  </a:moveTo>
                  <a:cubicBezTo>
                    <a:pt x="2682" y="2603"/>
                    <a:pt x="2261" y="3025"/>
                    <a:pt x="1729" y="3100"/>
                  </a:cubicBezTo>
                  <a:cubicBezTo>
                    <a:pt x="1804" y="2568"/>
                    <a:pt x="2226" y="2147"/>
                    <a:pt x="2760" y="2069"/>
                  </a:cubicBezTo>
                  <a:close/>
                  <a:moveTo>
                    <a:pt x="347" y="3796"/>
                  </a:moveTo>
                  <a:lnTo>
                    <a:pt x="347" y="3796"/>
                  </a:lnTo>
                  <a:cubicBezTo>
                    <a:pt x="880" y="3873"/>
                    <a:pt x="1302" y="4295"/>
                    <a:pt x="1378" y="4827"/>
                  </a:cubicBezTo>
                  <a:cubicBezTo>
                    <a:pt x="846" y="4749"/>
                    <a:pt x="424" y="4328"/>
                    <a:pt x="347" y="3796"/>
                  </a:cubicBezTo>
                  <a:close/>
                  <a:moveTo>
                    <a:pt x="2760" y="3796"/>
                  </a:moveTo>
                  <a:lnTo>
                    <a:pt x="2760" y="3796"/>
                  </a:lnTo>
                  <a:cubicBezTo>
                    <a:pt x="2682" y="4329"/>
                    <a:pt x="2261" y="4751"/>
                    <a:pt x="1729" y="4827"/>
                  </a:cubicBezTo>
                  <a:cubicBezTo>
                    <a:pt x="1804" y="4293"/>
                    <a:pt x="2226" y="3871"/>
                    <a:pt x="2760" y="3796"/>
                  </a:cubicBezTo>
                  <a:close/>
                  <a:moveTo>
                    <a:pt x="1379" y="0"/>
                  </a:moveTo>
                  <a:lnTo>
                    <a:pt x="1379" y="610"/>
                  </a:lnTo>
                  <a:cubicBezTo>
                    <a:pt x="1100" y="245"/>
                    <a:pt x="668" y="21"/>
                    <a:pt x="173" y="21"/>
                  </a:cubicBezTo>
                  <a:lnTo>
                    <a:pt x="1" y="21"/>
                  </a:lnTo>
                  <a:lnTo>
                    <a:pt x="1" y="173"/>
                  </a:lnTo>
                  <a:cubicBezTo>
                    <a:pt x="1" y="968"/>
                    <a:pt x="627" y="1625"/>
                    <a:pt x="1379" y="1704"/>
                  </a:cubicBezTo>
                  <a:lnTo>
                    <a:pt x="1379" y="2333"/>
                  </a:lnTo>
                  <a:cubicBezTo>
                    <a:pt x="1100" y="1969"/>
                    <a:pt x="668" y="1746"/>
                    <a:pt x="173" y="1746"/>
                  </a:cubicBezTo>
                  <a:lnTo>
                    <a:pt x="1" y="1746"/>
                  </a:lnTo>
                  <a:lnTo>
                    <a:pt x="1" y="1895"/>
                  </a:lnTo>
                  <a:cubicBezTo>
                    <a:pt x="1" y="2692"/>
                    <a:pt x="627" y="3348"/>
                    <a:pt x="1379" y="3427"/>
                  </a:cubicBezTo>
                  <a:lnTo>
                    <a:pt x="1379" y="4056"/>
                  </a:lnTo>
                  <a:cubicBezTo>
                    <a:pt x="1100" y="3692"/>
                    <a:pt x="668" y="3469"/>
                    <a:pt x="173" y="3469"/>
                  </a:cubicBezTo>
                  <a:lnTo>
                    <a:pt x="1" y="3469"/>
                  </a:lnTo>
                  <a:lnTo>
                    <a:pt x="1" y="3618"/>
                  </a:lnTo>
                  <a:cubicBezTo>
                    <a:pt x="1" y="4415"/>
                    <a:pt x="627" y="5071"/>
                    <a:pt x="1379" y="5150"/>
                  </a:cubicBezTo>
                  <a:lnTo>
                    <a:pt x="1379" y="5861"/>
                  </a:lnTo>
                  <a:lnTo>
                    <a:pt x="1703" y="5861"/>
                  </a:lnTo>
                  <a:lnTo>
                    <a:pt x="1703" y="5150"/>
                  </a:lnTo>
                  <a:cubicBezTo>
                    <a:pt x="2479" y="5069"/>
                    <a:pt x="3082" y="4414"/>
                    <a:pt x="3082" y="3618"/>
                  </a:cubicBezTo>
                  <a:lnTo>
                    <a:pt x="3082" y="3469"/>
                  </a:lnTo>
                  <a:lnTo>
                    <a:pt x="2930" y="3469"/>
                  </a:lnTo>
                  <a:cubicBezTo>
                    <a:pt x="2436" y="3469"/>
                    <a:pt x="2004" y="3692"/>
                    <a:pt x="1703" y="4056"/>
                  </a:cubicBezTo>
                  <a:lnTo>
                    <a:pt x="1703" y="3427"/>
                  </a:lnTo>
                  <a:cubicBezTo>
                    <a:pt x="2479" y="3346"/>
                    <a:pt x="3082" y="2689"/>
                    <a:pt x="3082" y="1895"/>
                  </a:cubicBezTo>
                  <a:lnTo>
                    <a:pt x="3082" y="1746"/>
                  </a:lnTo>
                  <a:lnTo>
                    <a:pt x="2930" y="1746"/>
                  </a:lnTo>
                  <a:cubicBezTo>
                    <a:pt x="2436" y="1746"/>
                    <a:pt x="2004" y="1969"/>
                    <a:pt x="1703" y="2333"/>
                  </a:cubicBezTo>
                  <a:lnTo>
                    <a:pt x="1703" y="1704"/>
                  </a:lnTo>
                  <a:cubicBezTo>
                    <a:pt x="2479" y="1622"/>
                    <a:pt x="3082" y="966"/>
                    <a:pt x="3082" y="173"/>
                  </a:cubicBezTo>
                  <a:lnTo>
                    <a:pt x="3082" y="21"/>
                  </a:lnTo>
                  <a:lnTo>
                    <a:pt x="2930" y="21"/>
                  </a:lnTo>
                  <a:cubicBezTo>
                    <a:pt x="2928" y="21"/>
                    <a:pt x="2926" y="21"/>
                    <a:pt x="2924" y="21"/>
                  </a:cubicBezTo>
                  <a:cubicBezTo>
                    <a:pt x="2435" y="21"/>
                    <a:pt x="2005" y="245"/>
                    <a:pt x="1703" y="610"/>
                  </a:cubicBezTo>
                  <a:lnTo>
                    <a:pt x="1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3" name="Google Shape;20343;p41"/>
            <p:cNvSpPr/>
            <p:nvPr/>
          </p:nvSpPr>
          <p:spPr>
            <a:xfrm>
              <a:off x="1771769" y="1719744"/>
              <a:ext cx="10660" cy="9980"/>
            </a:xfrm>
            <a:custGeom>
              <a:avLst/>
              <a:gdLst/>
              <a:ahLst/>
              <a:cxnLst/>
              <a:rect l="l" t="t" r="r" b="b"/>
              <a:pathLst>
                <a:path w="345" h="323" extrusionOk="0">
                  <a:moveTo>
                    <a:pt x="0" y="1"/>
                  </a:moveTo>
                  <a:lnTo>
                    <a:pt x="0" y="322"/>
                  </a:lnTo>
                  <a:lnTo>
                    <a:pt x="345" y="322"/>
                  </a:lnTo>
                  <a:lnTo>
                    <a:pt x="3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4" name="Google Shape;20344;p41"/>
            <p:cNvSpPr/>
            <p:nvPr/>
          </p:nvSpPr>
          <p:spPr>
            <a:xfrm>
              <a:off x="1793088" y="1719744"/>
              <a:ext cx="10660" cy="9980"/>
            </a:xfrm>
            <a:custGeom>
              <a:avLst/>
              <a:gdLst/>
              <a:ahLst/>
              <a:cxnLst/>
              <a:rect l="l" t="t" r="r" b="b"/>
              <a:pathLst>
                <a:path w="345" h="323" extrusionOk="0">
                  <a:moveTo>
                    <a:pt x="1" y="1"/>
                  </a:moveTo>
                  <a:lnTo>
                    <a:pt x="1" y="322"/>
                  </a:lnTo>
                  <a:lnTo>
                    <a:pt x="345" y="322"/>
                  </a:lnTo>
                  <a:lnTo>
                    <a:pt x="3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5" name="Google Shape;20345;p41"/>
            <p:cNvSpPr/>
            <p:nvPr/>
          </p:nvSpPr>
          <p:spPr>
            <a:xfrm>
              <a:off x="1814377" y="1719744"/>
              <a:ext cx="10660" cy="9980"/>
            </a:xfrm>
            <a:custGeom>
              <a:avLst/>
              <a:gdLst/>
              <a:ahLst/>
              <a:cxnLst/>
              <a:rect l="l" t="t" r="r" b="b"/>
              <a:pathLst>
                <a:path w="345" h="323" extrusionOk="0">
                  <a:moveTo>
                    <a:pt x="0" y="1"/>
                  </a:moveTo>
                  <a:lnTo>
                    <a:pt x="0" y="322"/>
                  </a:lnTo>
                  <a:lnTo>
                    <a:pt x="344" y="322"/>
                  </a:lnTo>
                  <a:lnTo>
                    <a:pt x="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6" name="Google Shape;20346;p41"/>
            <p:cNvSpPr/>
            <p:nvPr/>
          </p:nvSpPr>
          <p:spPr>
            <a:xfrm>
              <a:off x="1772078" y="1614353"/>
              <a:ext cx="52680" cy="77831"/>
            </a:xfrm>
            <a:custGeom>
              <a:avLst/>
              <a:gdLst/>
              <a:ahLst/>
              <a:cxnLst/>
              <a:rect l="l" t="t" r="r" b="b"/>
              <a:pathLst>
                <a:path w="1705" h="2519" extrusionOk="0">
                  <a:moveTo>
                    <a:pt x="854" y="577"/>
                  </a:moveTo>
                  <a:cubicBezTo>
                    <a:pt x="1107" y="969"/>
                    <a:pt x="1383" y="1472"/>
                    <a:pt x="1383" y="1665"/>
                  </a:cubicBezTo>
                  <a:cubicBezTo>
                    <a:pt x="1381" y="1954"/>
                    <a:pt x="1144" y="2193"/>
                    <a:pt x="853" y="2193"/>
                  </a:cubicBezTo>
                  <a:cubicBezTo>
                    <a:pt x="564" y="2193"/>
                    <a:pt x="326" y="1957"/>
                    <a:pt x="326" y="1666"/>
                  </a:cubicBezTo>
                  <a:cubicBezTo>
                    <a:pt x="326" y="1608"/>
                    <a:pt x="359" y="1418"/>
                    <a:pt x="650" y="916"/>
                  </a:cubicBezTo>
                  <a:cubicBezTo>
                    <a:pt x="722" y="788"/>
                    <a:pt x="796" y="671"/>
                    <a:pt x="854" y="577"/>
                  </a:cubicBezTo>
                  <a:close/>
                  <a:moveTo>
                    <a:pt x="853" y="0"/>
                  </a:moveTo>
                  <a:lnTo>
                    <a:pt x="720" y="195"/>
                  </a:lnTo>
                  <a:cubicBezTo>
                    <a:pt x="600" y="368"/>
                    <a:pt x="1" y="1255"/>
                    <a:pt x="1" y="1666"/>
                  </a:cubicBezTo>
                  <a:cubicBezTo>
                    <a:pt x="1" y="2134"/>
                    <a:pt x="385" y="2518"/>
                    <a:pt x="853" y="2518"/>
                  </a:cubicBezTo>
                  <a:cubicBezTo>
                    <a:pt x="1323" y="2516"/>
                    <a:pt x="1705" y="2133"/>
                    <a:pt x="1705" y="1665"/>
                  </a:cubicBezTo>
                  <a:cubicBezTo>
                    <a:pt x="1705" y="1253"/>
                    <a:pt x="1107" y="367"/>
                    <a:pt x="987" y="193"/>
                  </a:cubicBezTo>
                  <a:lnTo>
                    <a:pt x="8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7" name="Google Shape;20347;p41"/>
            <p:cNvSpPr/>
            <p:nvPr/>
          </p:nvSpPr>
          <p:spPr>
            <a:xfrm>
              <a:off x="1926534" y="1598379"/>
              <a:ext cx="31392" cy="45728"/>
            </a:xfrm>
            <a:custGeom>
              <a:avLst/>
              <a:gdLst/>
              <a:ahLst/>
              <a:cxnLst/>
              <a:rect l="l" t="t" r="r" b="b"/>
              <a:pathLst>
                <a:path w="1016" h="1480" extrusionOk="0">
                  <a:moveTo>
                    <a:pt x="510" y="583"/>
                  </a:moveTo>
                  <a:cubicBezTo>
                    <a:pt x="616" y="758"/>
                    <a:pt x="694" y="920"/>
                    <a:pt x="694" y="973"/>
                  </a:cubicBezTo>
                  <a:cubicBezTo>
                    <a:pt x="694" y="1075"/>
                    <a:pt x="611" y="1157"/>
                    <a:pt x="510" y="1157"/>
                  </a:cubicBezTo>
                  <a:cubicBezTo>
                    <a:pt x="410" y="1157"/>
                    <a:pt x="327" y="1075"/>
                    <a:pt x="327" y="973"/>
                  </a:cubicBezTo>
                  <a:cubicBezTo>
                    <a:pt x="327" y="920"/>
                    <a:pt x="405" y="758"/>
                    <a:pt x="510" y="583"/>
                  </a:cubicBezTo>
                  <a:close/>
                  <a:moveTo>
                    <a:pt x="508" y="1"/>
                  </a:moveTo>
                  <a:lnTo>
                    <a:pt x="375" y="195"/>
                  </a:lnTo>
                  <a:cubicBezTo>
                    <a:pt x="286" y="323"/>
                    <a:pt x="0" y="753"/>
                    <a:pt x="0" y="977"/>
                  </a:cubicBezTo>
                  <a:cubicBezTo>
                    <a:pt x="5" y="1254"/>
                    <a:pt x="231" y="1479"/>
                    <a:pt x="510" y="1479"/>
                  </a:cubicBezTo>
                  <a:cubicBezTo>
                    <a:pt x="790" y="1479"/>
                    <a:pt x="1016" y="1252"/>
                    <a:pt x="1016" y="973"/>
                  </a:cubicBezTo>
                  <a:cubicBezTo>
                    <a:pt x="1016" y="749"/>
                    <a:pt x="730" y="319"/>
                    <a:pt x="642" y="194"/>
                  </a:cubicBezTo>
                  <a:lnTo>
                    <a:pt x="5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8" name="Google Shape;20348;p41"/>
            <p:cNvSpPr/>
            <p:nvPr/>
          </p:nvSpPr>
          <p:spPr>
            <a:xfrm>
              <a:off x="1883927" y="1619760"/>
              <a:ext cx="31392" cy="45667"/>
            </a:xfrm>
            <a:custGeom>
              <a:avLst/>
              <a:gdLst/>
              <a:ahLst/>
              <a:cxnLst/>
              <a:rect l="l" t="t" r="r" b="b"/>
              <a:pathLst>
                <a:path w="1016" h="1478" extrusionOk="0">
                  <a:moveTo>
                    <a:pt x="510" y="581"/>
                  </a:moveTo>
                  <a:cubicBezTo>
                    <a:pt x="615" y="758"/>
                    <a:pt x="692" y="918"/>
                    <a:pt x="692" y="973"/>
                  </a:cubicBezTo>
                  <a:cubicBezTo>
                    <a:pt x="692" y="1073"/>
                    <a:pt x="611" y="1156"/>
                    <a:pt x="510" y="1156"/>
                  </a:cubicBezTo>
                  <a:cubicBezTo>
                    <a:pt x="408" y="1156"/>
                    <a:pt x="327" y="1073"/>
                    <a:pt x="327" y="973"/>
                  </a:cubicBezTo>
                  <a:cubicBezTo>
                    <a:pt x="327" y="916"/>
                    <a:pt x="405" y="758"/>
                    <a:pt x="510" y="581"/>
                  </a:cubicBezTo>
                  <a:close/>
                  <a:moveTo>
                    <a:pt x="508" y="1"/>
                  </a:moveTo>
                  <a:lnTo>
                    <a:pt x="374" y="193"/>
                  </a:lnTo>
                  <a:cubicBezTo>
                    <a:pt x="286" y="321"/>
                    <a:pt x="0" y="751"/>
                    <a:pt x="0" y="975"/>
                  </a:cubicBezTo>
                  <a:cubicBezTo>
                    <a:pt x="2" y="1250"/>
                    <a:pt x="231" y="1477"/>
                    <a:pt x="510" y="1477"/>
                  </a:cubicBezTo>
                  <a:cubicBezTo>
                    <a:pt x="790" y="1477"/>
                    <a:pt x="1016" y="1250"/>
                    <a:pt x="1016" y="973"/>
                  </a:cubicBezTo>
                  <a:cubicBezTo>
                    <a:pt x="1016" y="749"/>
                    <a:pt x="730" y="319"/>
                    <a:pt x="641" y="192"/>
                  </a:cubicBezTo>
                  <a:lnTo>
                    <a:pt x="5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9" name="Google Shape;20349;p41"/>
            <p:cNvSpPr/>
            <p:nvPr/>
          </p:nvSpPr>
          <p:spPr>
            <a:xfrm>
              <a:off x="1681425" y="1619760"/>
              <a:ext cx="31392" cy="45667"/>
            </a:xfrm>
            <a:custGeom>
              <a:avLst/>
              <a:gdLst/>
              <a:ahLst/>
              <a:cxnLst/>
              <a:rect l="l" t="t" r="r" b="b"/>
              <a:pathLst>
                <a:path w="1016" h="1478" extrusionOk="0">
                  <a:moveTo>
                    <a:pt x="511" y="581"/>
                  </a:moveTo>
                  <a:cubicBezTo>
                    <a:pt x="616" y="758"/>
                    <a:pt x="694" y="918"/>
                    <a:pt x="694" y="973"/>
                  </a:cubicBezTo>
                  <a:cubicBezTo>
                    <a:pt x="694" y="1073"/>
                    <a:pt x="611" y="1156"/>
                    <a:pt x="511" y="1156"/>
                  </a:cubicBezTo>
                  <a:cubicBezTo>
                    <a:pt x="410" y="1156"/>
                    <a:pt x="327" y="1073"/>
                    <a:pt x="327" y="973"/>
                  </a:cubicBezTo>
                  <a:cubicBezTo>
                    <a:pt x="327" y="916"/>
                    <a:pt x="405" y="758"/>
                    <a:pt x="511" y="581"/>
                  </a:cubicBezTo>
                  <a:close/>
                  <a:moveTo>
                    <a:pt x="508" y="1"/>
                  </a:moveTo>
                  <a:lnTo>
                    <a:pt x="375" y="193"/>
                  </a:lnTo>
                  <a:cubicBezTo>
                    <a:pt x="288" y="321"/>
                    <a:pt x="0" y="751"/>
                    <a:pt x="0" y="975"/>
                  </a:cubicBezTo>
                  <a:cubicBezTo>
                    <a:pt x="2" y="1250"/>
                    <a:pt x="231" y="1477"/>
                    <a:pt x="511" y="1477"/>
                  </a:cubicBezTo>
                  <a:cubicBezTo>
                    <a:pt x="790" y="1477"/>
                    <a:pt x="1016" y="1250"/>
                    <a:pt x="1016" y="973"/>
                  </a:cubicBezTo>
                  <a:cubicBezTo>
                    <a:pt x="1016" y="749"/>
                    <a:pt x="730" y="319"/>
                    <a:pt x="642" y="192"/>
                  </a:cubicBezTo>
                  <a:lnTo>
                    <a:pt x="5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0" name="Google Shape;20350;p41"/>
            <p:cNvSpPr/>
            <p:nvPr/>
          </p:nvSpPr>
          <p:spPr>
            <a:xfrm>
              <a:off x="1638817" y="1598379"/>
              <a:ext cx="31392" cy="45728"/>
            </a:xfrm>
            <a:custGeom>
              <a:avLst/>
              <a:gdLst/>
              <a:ahLst/>
              <a:cxnLst/>
              <a:rect l="l" t="t" r="r" b="b"/>
              <a:pathLst>
                <a:path w="1016" h="1480" extrusionOk="0">
                  <a:moveTo>
                    <a:pt x="510" y="583"/>
                  </a:moveTo>
                  <a:cubicBezTo>
                    <a:pt x="617" y="758"/>
                    <a:pt x="692" y="920"/>
                    <a:pt x="692" y="973"/>
                  </a:cubicBezTo>
                  <a:cubicBezTo>
                    <a:pt x="692" y="1075"/>
                    <a:pt x="611" y="1157"/>
                    <a:pt x="510" y="1157"/>
                  </a:cubicBezTo>
                  <a:cubicBezTo>
                    <a:pt x="410" y="1157"/>
                    <a:pt x="327" y="1075"/>
                    <a:pt x="327" y="973"/>
                  </a:cubicBezTo>
                  <a:cubicBezTo>
                    <a:pt x="327" y="920"/>
                    <a:pt x="403" y="758"/>
                    <a:pt x="510" y="583"/>
                  </a:cubicBezTo>
                  <a:close/>
                  <a:moveTo>
                    <a:pt x="508" y="1"/>
                  </a:moveTo>
                  <a:lnTo>
                    <a:pt x="376" y="195"/>
                  </a:lnTo>
                  <a:cubicBezTo>
                    <a:pt x="286" y="323"/>
                    <a:pt x="0" y="753"/>
                    <a:pt x="0" y="977"/>
                  </a:cubicBezTo>
                  <a:cubicBezTo>
                    <a:pt x="2" y="1254"/>
                    <a:pt x="231" y="1479"/>
                    <a:pt x="510" y="1479"/>
                  </a:cubicBezTo>
                  <a:cubicBezTo>
                    <a:pt x="790" y="1479"/>
                    <a:pt x="1016" y="1252"/>
                    <a:pt x="1016" y="973"/>
                  </a:cubicBezTo>
                  <a:cubicBezTo>
                    <a:pt x="1016" y="749"/>
                    <a:pt x="730" y="319"/>
                    <a:pt x="641" y="194"/>
                  </a:cubicBezTo>
                  <a:lnTo>
                    <a:pt x="5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351" name="Google Shape;20351;p41"/>
          <p:cNvGrpSpPr/>
          <p:nvPr/>
        </p:nvGrpSpPr>
        <p:grpSpPr>
          <a:xfrm>
            <a:off x="6063490" y="6391571"/>
            <a:ext cx="303782" cy="526734"/>
            <a:chOff x="907628" y="1528180"/>
            <a:chExt cx="196014" cy="339873"/>
          </a:xfrm>
        </p:grpSpPr>
        <p:sp>
          <p:nvSpPr>
            <p:cNvPr id="20352" name="Google Shape;20352;p41"/>
            <p:cNvSpPr/>
            <p:nvPr/>
          </p:nvSpPr>
          <p:spPr>
            <a:xfrm>
              <a:off x="966086" y="1820779"/>
              <a:ext cx="21288" cy="9980"/>
            </a:xfrm>
            <a:custGeom>
              <a:avLst/>
              <a:gdLst/>
              <a:ahLst/>
              <a:cxnLst/>
              <a:rect l="l" t="t" r="r" b="b"/>
              <a:pathLst>
                <a:path w="689" h="323" extrusionOk="0">
                  <a:moveTo>
                    <a:pt x="0" y="1"/>
                  </a:moveTo>
                  <a:lnTo>
                    <a:pt x="0" y="323"/>
                  </a:lnTo>
                  <a:lnTo>
                    <a:pt x="689" y="323"/>
                  </a:lnTo>
                  <a:lnTo>
                    <a:pt x="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3" name="Google Shape;20353;p41"/>
            <p:cNvSpPr/>
            <p:nvPr/>
          </p:nvSpPr>
          <p:spPr>
            <a:xfrm>
              <a:off x="907628" y="1592169"/>
              <a:ext cx="196014" cy="275884"/>
            </a:xfrm>
            <a:custGeom>
              <a:avLst/>
              <a:gdLst/>
              <a:ahLst/>
              <a:cxnLst/>
              <a:rect l="l" t="t" r="r" b="b"/>
              <a:pathLst>
                <a:path w="6344" h="8929" extrusionOk="0">
                  <a:moveTo>
                    <a:pt x="2237" y="314"/>
                  </a:moveTo>
                  <a:cubicBezTo>
                    <a:pt x="2338" y="314"/>
                    <a:pt x="2419" y="396"/>
                    <a:pt x="2419" y="498"/>
                  </a:cubicBezTo>
                  <a:cubicBezTo>
                    <a:pt x="2419" y="598"/>
                    <a:pt x="2335" y="680"/>
                    <a:pt x="2237" y="680"/>
                  </a:cubicBezTo>
                  <a:cubicBezTo>
                    <a:pt x="2135" y="680"/>
                    <a:pt x="2054" y="598"/>
                    <a:pt x="2054" y="498"/>
                  </a:cubicBezTo>
                  <a:cubicBezTo>
                    <a:pt x="2054" y="396"/>
                    <a:pt x="2135" y="314"/>
                    <a:pt x="2237" y="314"/>
                  </a:cubicBezTo>
                  <a:close/>
                  <a:moveTo>
                    <a:pt x="2235" y="0"/>
                  </a:moveTo>
                  <a:cubicBezTo>
                    <a:pt x="1956" y="0"/>
                    <a:pt x="1729" y="224"/>
                    <a:pt x="1729" y="503"/>
                  </a:cubicBezTo>
                  <a:cubicBezTo>
                    <a:pt x="1729" y="782"/>
                    <a:pt x="1954" y="1014"/>
                    <a:pt x="2235" y="1014"/>
                  </a:cubicBezTo>
                  <a:cubicBezTo>
                    <a:pt x="2455" y="1014"/>
                    <a:pt x="2645" y="868"/>
                    <a:pt x="2712" y="673"/>
                  </a:cubicBezTo>
                  <a:lnTo>
                    <a:pt x="4127" y="673"/>
                  </a:lnTo>
                  <a:lnTo>
                    <a:pt x="4127" y="1384"/>
                  </a:lnTo>
                  <a:lnTo>
                    <a:pt x="323" y="1384"/>
                  </a:lnTo>
                  <a:lnTo>
                    <a:pt x="323" y="673"/>
                  </a:lnTo>
                  <a:lnTo>
                    <a:pt x="1376" y="673"/>
                  </a:lnTo>
                  <a:lnTo>
                    <a:pt x="1376" y="352"/>
                  </a:lnTo>
                  <a:lnTo>
                    <a:pt x="1" y="352"/>
                  </a:lnTo>
                  <a:lnTo>
                    <a:pt x="1" y="8240"/>
                  </a:lnTo>
                  <a:lnTo>
                    <a:pt x="3441" y="8240"/>
                  </a:lnTo>
                  <a:lnTo>
                    <a:pt x="3441" y="7918"/>
                  </a:lnTo>
                  <a:lnTo>
                    <a:pt x="323" y="7918"/>
                  </a:lnTo>
                  <a:lnTo>
                    <a:pt x="323" y="7207"/>
                  </a:lnTo>
                  <a:lnTo>
                    <a:pt x="3268" y="7207"/>
                  </a:lnTo>
                  <a:lnTo>
                    <a:pt x="3268" y="7446"/>
                  </a:lnTo>
                  <a:lnTo>
                    <a:pt x="3956" y="8135"/>
                  </a:lnTo>
                  <a:lnTo>
                    <a:pt x="3956" y="8928"/>
                  </a:lnTo>
                  <a:lnTo>
                    <a:pt x="4278" y="8928"/>
                  </a:lnTo>
                  <a:lnTo>
                    <a:pt x="4278" y="8002"/>
                  </a:lnTo>
                  <a:lnTo>
                    <a:pt x="3590" y="7314"/>
                  </a:lnTo>
                  <a:lnTo>
                    <a:pt x="3590" y="6000"/>
                  </a:lnTo>
                  <a:lnTo>
                    <a:pt x="3956" y="6000"/>
                  </a:lnTo>
                  <a:lnTo>
                    <a:pt x="3956" y="6861"/>
                  </a:lnTo>
                  <a:lnTo>
                    <a:pt x="4278" y="6861"/>
                  </a:lnTo>
                  <a:lnTo>
                    <a:pt x="4278" y="4969"/>
                  </a:lnTo>
                  <a:lnTo>
                    <a:pt x="4922" y="4969"/>
                  </a:lnTo>
                  <a:lnTo>
                    <a:pt x="6022" y="6069"/>
                  </a:lnTo>
                  <a:lnTo>
                    <a:pt x="6022" y="8926"/>
                  </a:lnTo>
                  <a:lnTo>
                    <a:pt x="6343" y="8926"/>
                  </a:lnTo>
                  <a:lnTo>
                    <a:pt x="6343" y="5935"/>
                  </a:lnTo>
                  <a:lnTo>
                    <a:pt x="5056" y="4648"/>
                  </a:lnTo>
                  <a:lnTo>
                    <a:pt x="3956" y="4648"/>
                  </a:lnTo>
                  <a:lnTo>
                    <a:pt x="3956" y="5680"/>
                  </a:lnTo>
                  <a:lnTo>
                    <a:pt x="3268" y="5680"/>
                  </a:lnTo>
                  <a:lnTo>
                    <a:pt x="3268" y="6883"/>
                  </a:lnTo>
                  <a:lnTo>
                    <a:pt x="323" y="6883"/>
                  </a:lnTo>
                  <a:lnTo>
                    <a:pt x="323" y="1703"/>
                  </a:lnTo>
                  <a:lnTo>
                    <a:pt x="4127" y="1703"/>
                  </a:lnTo>
                  <a:lnTo>
                    <a:pt x="4127" y="4281"/>
                  </a:lnTo>
                  <a:lnTo>
                    <a:pt x="4448" y="4281"/>
                  </a:lnTo>
                  <a:lnTo>
                    <a:pt x="4448" y="348"/>
                  </a:lnTo>
                  <a:lnTo>
                    <a:pt x="2712" y="348"/>
                  </a:lnTo>
                  <a:cubicBezTo>
                    <a:pt x="2646" y="133"/>
                    <a:pt x="2455" y="0"/>
                    <a:pt x="2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4" name="Google Shape;20354;p41"/>
            <p:cNvSpPr/>
            <p:nvPr/>
          </p:nvSpPr>
          <p:spPr>
            <a:xfrm>
              <a:off x="950143" y="1783548"/>
              <a:ext cx="10660" cy="9980"/>
            </a:xfrm>
            <a:custGeom>
              <a:avLst/>
              <a:gdLst/>
              <a:ahLst/>
              <a:cxnLst/>
              <a:rect l="l" t="t" r="r" b="b"/>
              <a:pathLst>
                <a:path w="345" h="323" extrusionOk="0">
                  <a:moveTo>
                    <a:pt x="0" y="1"/>
                  </a:moveTo>
                  <a:lnTo>
                    <a:pt x="0" y="323"/>
                  </a:lnTo>
                  <a:lnTo>
                    <a:pt x="344" y="323"/>
                  </a:lnTo>
                  <a:lnTo>
                    <a:pt x="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5" name="Google Shape;20355;p41"/>
            <p:cNvSpPr/>
            <p:nvPr/>
          </p:nvSpPr>
          <p:spPr>
            <a:xfrm>
              <a:off x="971400" y="1783548"/>
              <a:ext cx="10660" cy="9980"/>
            </a:xfrm>
            <a:custGeom>
              <a:avLst/>
              <a:gdLst/>
              <a:ahLst/>
              <a:cxnLst/>
              <a:rect l="l" t="t" r="r" b="b"/>
              <a:pathLst>
                <a:path w="345" h="323" extrusionOk="0">
                  <a:moveTo>
                    <a:pt x="1" y="1"/>
                  </a:moveTo>
                  <a:lnTo>
                    <a:pt x="1" y="323"/>
                  </a:lnTo>
                  <a:lnTo>
                    <a:pt x="345" y="323"/>
                  </a:lnTo>
                  <a:lnTo>
                    <a:pt x="3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6" name="Google Shape;20356;p41"/>
            <p:cNvSpPr/>
            <p:nvPr/>
          </p:nvSpPr>
          <p:spPr>
            <a:xfrm>
              <a:off x="992627" y="1783548"/>
              <a:ext cx="10660" cy="9980"/>
            </a:xfrm>
            <a:custGeom>
              <a:avLst/>
              <a:gdLst/>
              <a:ahLst/>
              <a:cxnLst/>
              <a:rect l="l" t="t" r="r" b="b"/>
              <a:pathLst>
                <a:path w="345" h="323" extrusionOk="0">
                  <a:moveTo>
                    <a:pt x="0" y="1"/>
                  </a:moveTo>
                  <a:lnTo>
                    <a:pt x="0" y="323"/>
                  </a:lnTo>
                  <a:lnTo>
                    <a:pt x="345" y="323"/>
                  </a:lnTo>
                  <a:lnTo>
                    <a:pt x="3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7" name="Google Shape;20357;p41"/>
            <p:cNvSpPr/>
            <p:nvPr/>
          </p:nvSpPr>
          <p:spPr>
            <a:xfrm>
              <a:off x="950668" y="1570695"/>
              <a:ext cx="52155" cy="17828"/>
            </a:xfrm>
            <a:custGeom>
              <a:avLst/>
              <a:gdLst/>
              <a:ahLst/>
              <a:cxnLst/>
              <a:rect l="l" t="t" r="r" b="b"/>
              <a:pathLst>
                <a:path w="1688" h="577" extrusionOk="0">
                  <a:moveTo>
                    <a:pt x="844" y="0"/>
                  </a:moveTo>
                  <a:cubicBezTo>
                    <a:pt x="525" y="0"/>
                    <a:pt x="224" y="126"/>
                    <a:pt x="0" y="349"/>
                  </a:cubicBezTo>
                  <a:lnTo>
                    <a:pt x="227" y="577"/>
                  </a:lnTo>
                  <a:cubicBezTo>
                    <a:pt x="391" y="413"/>
                    <a:pt x="611" y="320"/>
                    <a:pt x="844" y="320"/>
                  </a:cubicBezTo>
                  <a:cubicBezTo>
                    <a:pt x="1076" y="320"/>
                    <a:pt x="1295" y="411"/>
                    <a:pt x="1458" y="577"/>
                  </a:cubicBezTo>
                  <a:lnTo>
                    <a:pt x="1687" y="349"/>
                  </a:lnTo>
                  <a:cubicBezTo>
                    <a:pt x="1462" y="122"/>
                    <a:pt x="1162" y="0"/>
                    <a:pt x="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8" name="Google Shape;20358;p41"/>
            <p:cNvSpPr/>
            <p:nvPr/>
          </p:nvSpPr>
          <p:spPr>
            <a:xfrm>
              <a:off x="935652" y="1549406"/>
              <a:ext cx="82218" cy="24131"/>
            </a:xfrm>
            <a:custGeom>
              <a:avLst/>
              <a:gdLst/>
              <a:ahLst/>
              <a:cxnLst/>
              <a:rect l="l" t="t" r="r" b="b"/>
              <a:pathLst>
                <a:path w="2661" h="781" extrusionOk="0">
                  <a:moveTo>
                    <a:pt x="1330" y="1"/>
                  </a:moveTo>
                  <a:cubicBezTo>
                    <a:pt x="829" y="1"/>
                    <a:pt x="355" y="197"/>
                    <a:pt x="1" y="551"/>
                  </a:cubicBezTo>
                  <a:lnTo>
                    <a:pt x="228" y="780"/>
                  </a:lnTo>
                  <a:cubicBezTo>
                    <a:pt x="522" y="484"/>
                    <a:pt x="915" y="324"/>
                    <a:pt x="1330" y="324"/>
                  </a:cubicBezTo>
                  <a:cubicBezTo>
                    <a:pt x="1744" y="324"/>
                    <a:pt x="2137" y="484"/>
                    <a:pt x="2431" y="780"/>
                  </a:cubicBezTo>
                  <a:lnTo>
                    <a:pt x="2660" y="551"/>
                  </a:lnTo>
                  <a:cubicBezTo>
                    <a:pt x="2304" y="197"/>
                    <a:pt x="1831" y="1"/>
                    <a:pt x="1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9" name="Google Shape;20359;p41"/>
            <p:cNvSpPr/>
            <p:nvPr/>
          </p:nvSpPr>
          <p:spPr>
            <a:xfrm>
              <a:off x="920574" y="1528180"/>
              <a:ext cx="112282" cy="30310"/>
            </a:xfrm>
            <a:custGeom>
              <a:avLst/>
              <a:gdLst/>
              <a:ahLst/>
              <a:cxnLst/>
              <a:rect l="l" t="t" r="r" b="b"/>
              <a:pathLst>
                <a:path w="3634" h="981" extrusionOk="0">
                  <a:moveTo>
                    <a:pt x="1817" y="0"/>
                  </a:moveTo>
                  <a:cubicBezTo>
                    <a:pt x="1159" y="0"/>
                    <a:pt x="501" y="251"/>
                    <a:pt x="0" y="753"/>
                  </a:cubicBezTo>
                  <a:lnTo>
                    <a:pt x="227" y="980"/>
                  </a:lnTo>
                  <a:cubicBezTo>
                    <a:pt x="665" y="542"/>
                    <a:pt x="1241" y="323"/>
                    <a:pt x="1817" y="323"/>
                  </a:cubicBezTo>
                  <a:cubicBezTo>
                    <a:pt x="2393" y="323"/>
                    <a:pt x="2968" y="542"/>
                    <a:pt x="3406" y="980"/>
                  </a:cubicBezTo>
                  <a:lnTo>
                    <a:pt x="3634" y="753"/>
                  </a:lnTo>
                  <a:cubicBezTo>
                    <a:pt x="3133" y="251"/>
                    <a:pt x="2475" y="0"/>
                    <a:pt x="1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0" name="Google Shape;20360;p41"/>
            <p:cNvSpPr/>
            <p:nvPr/>
          </p:nvSpPr>
          <p:spPr>
            <a:xfrm>
              <a:off x="928792" y="1660607"/>
              <a:ext cx="95072" cy="106349"/>
            </a:xfrm>
            <a:custGeom>
              <a:avLst/>
              <a:gdLst/>
              <a:ahLst/>
              <a:cxnLst/>
              <a:rect l="l" t="t" r="r" b="b"/>
              <a:pathLst>
                <a:path w="3077" h="3442" extrusionOk="0">
                  <a:moveTo>
                    <a:pt x="863" y="687"/>
                  </a:moveTo>
                  <a:cubicBezTo>
                    <a:pt x="1154" y="687"/>
                    <a:pt x="1380" y="913"/>
                    <a:pt x="1380" y="1204"/>
                  </a:cubicBezTo>
                  <a:lnTo>
                    <a:pt x="1380" y="1505"/>
                  </a:lnTo>
                  <a:lnTo>
                    <a:pt x="973" y="1092"/>
                  </a:lnTo>
                  <a:lnTo>
                    <a:pt x="746" y="1324"/>
                  </a:lnTo>
                  <a:lnTo>
                    <a:pt x="1163" y="1742"/>
                  </a:lnTo>
                  <a:lnTo>
                    <a:pt x="863" y="1742"/>
                  </a:lnTo>
                  <a:cubicBezTo>
                    <a:pt x="572" y="1742"/>
                    <a:pt x="326" y="1495"/>
                    <a:pt x="326" y="1204"/>
                  </a:cubicBezTo>
                  <a:lnTo>
                    <a:pt x="326" y="687"/>
                  </a:lnTo>
                  <a:close/>
                  <a:moveTo>
                    <a:pt x="2756" y="1377"/>
                  </a:moveTo>
                  <a:lnTo>
                    <a:pt x="2756" y="1894"/>
                  </a:lnTo>
                  <a:lnTo>
                    <a:pt x="2755" y="1894"/>
                  </a:lnTo>
                  <a:cubicBezTo>
                    <a:pt x="2755" y="2185"/>
                    <a:pt x="2529" y="2433"/>
                    <a:pt x="2238" y="2433"/>
                  </a:cubicBezTo>
                  <a:lnTo>
                    <a:pt x="1939" y="2433"/>
                  </a:lnTo>
                  <a:lnTo>
                    <a:pt x="2352" y="2014"/>
                  </a:lnTo>
                  <a:lnTo>
                    <a:pt x="2120" y="1784"/>
                  </a:lnTo>
                  <a:lnTo>
                    <a:pt x="1703" y="2193"/>
                  </a:lnTo>
                  <a:lnTo>
                    <a:pt x="1703" y="1894"/>
                  </a:lnTo>
                  <a:cubicBezTo>
                    <a:pt x="1703" y="1605"/>
                    <a:pt x="1949" y="1377"/>
                    <a:pt x="2240" y="1377"/>
                  </a:cubicBezTo>
                  <a:close/>
                  <a:moveTo>
                    <a:pt x="1378" y="1"/>
                  </a:moveTo>
                  <a:lnTo>
                    <a:pt x="1378" y="539"/>
                  </a:lnTo>
                  <a:cubicBezTo>
                    <a:pt x="1249" y="426"/>
                    <a:pt x="1061" y="367"/>
                    <a:pt x="861" y="367"/>
                  </a:cubicBezTo>
                  <a:lnTo>
                    <a:pt x="1" y="367"/>
                  </a:lnTo>
                  <a:lnTo>
                    <a:pt x="1" y="1205"/>
                  </a:lnTo>
                  <a:cubicBezTo>
                    <a:pt x="1" y="1675"/>
                    <a:pt x="392" y="2066"/>
                    <a:pt x="861" y="2066"/>
                  </a:cubicBezTo>
                  <a:lnTo>
                    <a:pt x="1378" y="2066"/>
                  </a:lnTo>
                  <a:lnTo>
                    <a:pt x="1378" y="3441"/>
                  </a:lnTo>
                  <a:lnTo>
                    <a:pt x="1700" y="3441"/>
                  </a:lnTo>
                  <a:lnTo>
                    <a:pt x="1700" y="2753"/>
                  </a:lnTo>
                  <a:lnTo>
                    <a:pt x="2238" y="2753"/>
                  </a:lnTo>
                  <a:cubicBezTo>
                    <a:pt x="2239" y="2753"/>
                    <a:pt x="2240" y="2753"/>
                    <a:pt x="2241" y="2753"/>
                  </a:cubicBezTo>
                  <a:cubicBezTo>
                    <a:pt x="2708" y="2753"/>
                    <a:pt x="3077" y="2363"/>
                    <a:pt x="3077" y="1894"/>
                  </a:cubicBezTo>
                  <a:lnTo>
                    <a:pt x="3077" y="1056"/>
                  </a:lnTo>
                  <a:lnTo>
                    <a:pt x="2238" y="1056"/>
                  </a:lnTo>
                  <a:cubicBezTo>
                    <a:pt x="2040" y="1056"/>
                    <a:pt x="1851" y="1114"/>
                    <a:pt x="1700" y="1228"/>
                  </a:cubicBezTo>
                  <a:lnTo>
                    <a:pt x="17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361" name="Google Shape;20361;p41"/>
          <p:cNvSpPr/>
          <p:nvPr/>
        </p:nvSpPr>
        <p:spPr>
          <a:xfrm>
            <a:off x="2922475" y="4779825"/>
            <a:ext cx="7500" cy="4850"/>
          </a:xfrm>
          <a:custGeom>
            <a:avLst/>
            <a:gdLst/>
            <a:ahLst/>
            <a:cxnLst/>
            <a:rect l="l" t="t" r="r" b="b"/>
            <a:pathLst>
              <a:path w="300" h="194" extrusionOk="0">
                <a:moveTo>
                  <a:pt x="161" y="1"/>
                </a:moveTo>
                <a:cubicBezTo>
                  <a:pt x="161" y="1"/>
                  <a:pt x="121" y="38"/>
                  <a:pt x="79" y="78"/>
                </a:cubicBezTo>
                <a:cubicBezTo>
                  <a:pt x="61" y="98"/>
                  <a:pt x="41" y="116"/>
                  <a:pt x="25" y="131"/>
                </a:cubicBezTo>
                <a:lnTo>
                  <a:pt x="1" y="155"/>
                </a:lnTo>
                <a:lnTo>
                  <a:pt x="141" y="193"/>
                </a:lnTo>
                <a:cubicBezTo>
                  <a:pt x="141" y="193"/>
                  <a:pt x="149" y="183"/>
                  <a:pt x="166" y="169"/>
                </a:cubicBezTo>
                <a:cubicBezTo>
                  <a:pt x="181" y="155"/>
                  <a:pt x="198" y="135"/>
                  <a:pt x="221" y="116"/>
                </a:cubicBezTo>
                <a:cubicBezTo>
                  <a:pt x="261" y="76"/>
                  <a:pt x="299" y="36"/>
                  <a:pt x="299" y="36"/>
                </a:cubicBezTo>
                <a:lnTo>
                  <a:pt x="161" y="1"/>
                </a:lnTo>
                <a:close/>
              </a:path>
            </a:pathLst>
          </a:custGeom>
          <a:solidFill>
            <a:srgbClr val="BF9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2" name="Google Shape;20362;p41"/>
          <p:cNvSpPr/>
          <p:nvPr/>
        </p:nvSpPr>
        <p:spPr>
          <a:xfrm>
            <a:off x="2929800" y="4781725"/>
            <a:ext cx="7475" cy="4875"/>
          </a:xfrm>
          <a:custGeom>
            <a:avLst/>
            <a:gdLst/>
            <a:ahLst/>
            <a:cxnLst/>
            <a:rect l="l" t="t" r="r" b="b"/>
            <a:pathLst>
              <a:path w="299" h="195" extrusionOk="0">
                <a:moveTo>
                  <a:pt x="159" y="0"/>
                </a:moveTo>
                <a:lnTo>
                  <a:pt x="79" y="79"/>
                </a:lnTo>
                <a:cubicBezTo>
                  <a:pt x="60" y="100"/>
                  <a:pt x="40" y="119"/>
                  <a:pt x="25" y="132"/>
                </a:cubicBezTo>
                <a:cubicBezTo>
                  <a:pt x="10" y="146"/>
                  <a:pt x="0" y="157"/>
                  <a:pt x="0" y="157"/>
                </a:cubicBezTo>
                <a:lnTo>
                  <a:pt x="140" y="195"/>
                </a:lnTo>
                <a:lnTo>
                  <a:pt x="166" y="169"/>
                </a:lnTo>
                <a:cubicBezTo>
                  <a:pt x="180" y="153"/>
                  <a:pt x="202" y="136"/>
                  <a:pt x="219" y="115"/>
                </a:cubicBezTo>
                <a:cubicBezTo>
                  <a:pt x="260" y="75"/>
                  <a:pt x="299" y="36"/>
                  <a:pt x="299" y="36"/>
                </a:cubicBezTo>
                <a:lnTo>
                  <a:pt x="159" y="0"/>
                </a:lnTo>
                <a:close/>
              </a:path>
            </a:pathLst>
          </a:custGeom>
          <a:solidFill>
            <a:srgbClr val="BF9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3" name="Google Shape;20363;p41"/>
          <p:cNvSpPr/>
          <p:nvPr/>
        </p:nvSpPr>
        <p:spPr>
          <a:xfrm>
            <a:off x="2937200" y="4783575"/>
            <a:ext cx="7475" cy="4875"/>
          </a:xfrm>
          <a:custGeom>
            <a:avLst/>
            <a:gdLst/>
            <a:ahLst/>
            <a:cxnLst/>
            <a:rect l="l" t="t" r="r" b="b"/>
            <a:pathLst>
              <a:path w="299" h="195" extrusionOk="0">
                <a:moveTo>
                  <a:pt x="159" y="1"/>
                </a:moveTo>
                <a:cubicBezTo>
                  <a:pt x="159" y="1"/>
                  <a:pt x="120" y="41"/>
                  <a:pt x="79" y="79"/>
                </a:cubicBezTo>
                <a:cubicBezTo>
                  <a:pt x="59" y="101"/>
                  <a:pt x="39" y="121"/>
                  <a:pt x="24" y="135"/>
                </a:cubicBezTo>
                <a:cubicBezTo>
                  <a:pt x="10" y="149"/>
                  <a:pt x="0" y="158"/>
                  <a:pt x="0" y="158"/>
                </a:cubicBezTo>
                <a:lnTo>
                  <a:pt x="139" y="195"/>
                </a:lnTo>
                <a:cubicBezTo>
                  <a:pt x="139" y="195"/>
                  <a:pt x="149" y="186"/>
                  <a:pt x="164" y="172"/>
                </a:cubicBezTo>
                <a:cubicBezTo>
                  <a:pt x="179" y="156"/>
                  <a:pt x="200" y="136"/>
                  <a:pt x="220" y="116"/>
                </a:cubicBezTo>
                <a:cubicBezTo>
                  <a:pt x="257" y="76"/>
                  <a:pt x="299" y="36"/>
                  <a:pt x="299" y="36"/>
                </a:cubicBezTo>
                <a:lnTo>
                  <a:pt x="159" y="1"/>
                </a:lnTo>
                <a:close/>
              </a:path>
            </a:pathLst>
          </a:custGeom>
          <a:solidFill>
            <a:srgbClr val="BF9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 name="Google Shape;20308;p41"/>
          <p:cNvSpPr/>
          <p:nvPr/>
        </p:nvSpPr>
        <p:spPr>
          <a:xfrm>
            <a:off x="295275" y="332740"/>
            <a:ext cx="862965" cy="895985"/>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sp>
        <p:nvSpPr>
          <p:cNvPr id="20281" name="Google Shape;20281;p38"/>
          <p:cNvSpPr txBox="1"/>
          <p:nvPr/>
        </p:nvSpPr>
        <p:spPr>
          <a:xfrm>
            <a:off x="238760" y="332740"/>
            <a:ext cx="981075" cy="9220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a:t>2</a:t>
            </a:r>
            <a:r>
              <a:rPr lang="en-GB"/>
              <a:t>.</a:t>
            </a:r>
            <a:endParaRPr lang="en-GB"/>
          </a:p>
        </p:txBody>
      </p:sp>
      <p:sp>
        <p:nvSpPr>
          <p:cNvPr id="20280" name="Google Shape;20280;p38"/>
          <p:cNvSpPr txBox="1"/>
          <p:nvPr/>
        </p:nvSpPr>
        <p:spPr>
          <a:xfrm>
            <a:off x="1415415" y="332740"/>
            <a:ext cx="7684135" cy="8229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a:solidFill>
                  <a:schemeClr val="accent1"/>
                </a:solidFill>
              </a:rPr>
              <a:t>COMPONENTS USED</a:t>
            </a:r>
            <a:endParaRPr lang="en-IN" altLang="en-GB">
              <a:solidFill>
                <a:schemeClr val="accent1"/>
              </a:solidFill>
            </a:endParaRPr>
          </a:p>
        </p:txBody>
      </p:sp>
      <p:cxnSp>
        <p:nvCxnSpPr>
          <p:cNvPr id="9" name="Google Shape;20313;p41"/>
          <p:cNvCxnSpPr/>
          <p:nvPr/>
        </p:nvCxnSpPr>
        <p:spPr>
          <a:xfrm>
            <a:off x="6888135" y="2636353"/>
            <a:ext cx="0" cy="403500"/>
          </a:xfrm>
          <a:prstGeom prst="straightConnector1">
            <a:avLst/>
          </a:prstGeom>
          <a:noFill/>
          <a:ln w="9525" cap="flat" cmpd="sng">
            <a:solidFill>
              <a:schemeClr val="accent1"/>
            </a:solidFill>
            <a:prstDash val="solid"/>
            <a:round/>
            <a:headEnd type="none" w="med" len="med"/>
            <a:tailEnd type="diamond" w="med" len="med"/>
          </a:ln>
        </p:spPr>
      </p:cxnSp>
      <p:sp>
        <p:nvSpPr>
          <p:cNvPr id="10" name="Google Shape;20314;p41"/>
          <p:cNvSpPr/>
          <p:nvPr/>
        </p:nvSpPr>
        <p:spPr>
          <a:xfrm>
            <a:off x="6312125" y="3094363"/>
            <a:ext cx="1157100" cy="1157100"/>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cxnSp>
        <p:nvCxnSpPr>
          <p:cNvPr id="11" name="Google Shape;20315;p41"/>
          <p:cNvCxnSpPr/>
          <p:nvPr/>
        </p:nvCxnSpPr>
        <p:spPr>
          <a:xfrm flipH="1">
            <a:off x="6890675" y="4208283"/>
            <a:ext cx="2540" cy="427355"/>
          </a:xfrm>
          <a:prstGeom prst="straightConnector1">
            <a:avLst/>
          </a:prstGeom>
          <a:noFill/>
          <a:ln w="9525" cap="flat" cmpd="sng">
            <a:solidFill>
              <a:schemeClr val="accent1"/>
            </a:solidFill>
            <a:prstDash val="solid"/>
            <a:round/>
            <a:headEnd type="none" w="med" len="med"/>
            <a:tailEnd type="diamond" w="med" len="med"/>
          </a:ln>
        </p:spPr>
      </p:cxnSp>
      <p:sp>
        <p:nvSpPr>
          <p:cNvPr id="12" name="Google Shape;20304;p41"/>
          <p:cNvSpPr txBox="1"/>
          <p:nvPr/>
        </p:nvSpPr>
        <p:spPr>
          <a:xfrm>
            <a:off x="5592010" y="4786946"/>
            <a:ext cx="2336400" cy="6027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609600" marR="0" lvl="0" indent="-423545" algn="ctr" rtl="0">
              <a:lnSpc>
                <a:spcPct val="100000"/>
              </a:lnSpc>
              <a:spcBef>
                <a:spcPts val="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1pPr>
            <a:lvl2pPr marL="1219200" marR="0" lvl="1" indent="-423545" algn="ctr" rtl="0">
              <a:lnSpc>
                <a:spcPct val="100000"/>
              </a:lnSpc>
              <a:spcBef>
                <a:spcPts val="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2pPr>
            <a:lvl3pPr marL="1828800" marR="0" lvl="2"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3pPr>
            <a:lvl4pPr marL="2438400" marR="0" lvl="3"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4pPr>
            <a:lvl5pPr marL="3048000" marR="0" lvl="4"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5pPr>
            <a:lvl6pPr marL="3657600" marR="0" lvl="5"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6pPr>
            <a:lvl7pPr marL="4267200" marR="0" lvl="6"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7pPr>
            <a:lvl8pPr marL="4876800" marR="0" lvl="7"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8pPr>
            <a:lvl9pPr marL="5486400" marR="0" lvl="8" indent="-423545" algn="ctr" rtl="0">
              <a:lnSpc>
                <a:spcPct val="100000"/>
              </a:lnSpc>
              <a:spcBef>
                <a:spcPct val="427000"/>
              </a:spcBef>
              <a:spcAft>
                <a:spcPts val="160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9pPr>
          </a:lstStyle>
          <a:p>
            <a:pPr marL="0" lvl="0" indent="0" algn="ctr" rtl="0">
              <a:spcBef>
                <a:spcPts val="0"/>
              </a:spcBef>
              <a:spcAft>
                <a:spcPts val="0"/>
              </a:spcAft>
              <a:buNone/>
            </a:pPr>
            <a:r>
              <a:rPr lang="en-IN" altLang="en-GB" b="1">
                <a:solidFill>
                  <a:schemeClr val="accent1"/>
                </a:solidFill>
              </a:rPr>
              <a:t>DC MOTOR PUMP</a:t>
            </a:r>
            <a:endParaRPr lang="en-IN" altLang="en-GB"/>
          </a:p>
        </p:txBody>
      </p:sp>
      <p:cxnSp>
        <p:nvCxnSpPr>
          <p:cNvPr id="13" name="Google Shape;20313;p41"/>
          <p:cNvCxnSpPr/>
          <p:nvPr/>
        </p:nvCxnSpPr>
        <p:spPr>
          <a:xfrm>
            <a:off x="8544215" y="2690963"/>
            <a:ext cx="0" cy="403500"/>
          </a:xfrm>
          <a:prstGeom prst="straightConnector1">
            <a:avLst/>
          </a:prstGeom>
          <a:noFill/>
          <a:ln w="9525" cap="flat" cmpd="sng">
            <a:solidFill>
              <a:schemeClr val="accent1"/>
            </a:solidFill>
            <a:prstDash val="solid"/>
            <a:round/>
            <a:headEnd type="none" w="med" len="med"/>
            <a:tailEnd type="diamond" w="med" len="med"/>
          </a:ln>
        </p:spPr>
      </p:cxnSp>
      <p:sp>
        <p:nvSpPr>
          <p:cNvPr id="14" name="Google Shape;20314;p41"/>
          <p:cNvSpPr/>
          <p:nvPr/>
        </p:nvSpPr>
        <p:spPr>
          <a:xfrm>
            <a:off x="8067900" y="3094363"/>
            <a:ext cx="1157100" cy="1157100"/>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cxnSp>
        <p:nvCxnSpPr>
          <p:cNvPr id="15" name="Google Shape;20315;p41"/>
          <p:cNvCxnSpPr/>
          <p:nvPr/>
        </p:nvCxnSpPr>
        <p:spPr>
          <a:xfrm flipH="1">
            <a:off x="8544215" y="4243208"/>
            <a:ext cx="2540" cy="427355"/>
          </a:xfrm>
          <a:prstGeom prst="straightConnector1">
            <a:avLst/>
          </a:prstGeom>
          <a:noFill/>
          <a:ln w="9525" cap="flat" cmpd="sng">
            <a:solidFill>
              <a:schemeClr val="accent1"/>
            </a:solidFill>
            <a:prstDash val="solid"/>
            <a:round/>
            <a:headEnd type="none" w="med" len="med"/>
            <a:tailEnd type="diamond" w="med" len="med"/>
          </a:ln>
        </p:spPr>
      </p:cxnSp>
      <p:sp>
        <p:nvSpPr>
          <p:cNvPr id="16" name="Google Shape;20304;p41"/>
          <p:cNvSpPr txBox="1"/>
          <p:nvPr/>
        </p:nvSpPr>
        <p:spPr>
          <a:xfrm>
            <a:off x="9120070" y="4799646"/>
            <a:ext cx="2336400" cy="6027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609600" marR="0" lvl="0" indent="-423545" algn="ctr" rtl="0">
              <a:lnSpc>
                <a:spcPct val="100000"/>
              </a:lnSpc>
              <a:spcBef>
                <a:spcPts val="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1pPr>
            <a:lvl2pPr marL="1219200" marR="0" lvl="1" indent="-423545" algn="ctr" rtl="0">
              <a:lnSpc>
                <a:spcPct val="100000"/>
              </a:lnSpc>
              <a:spcBef>
                <a:spcPts val="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2pPr>
            <a:lvl3pPr marL="1828800" marR="0" lvl="2"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3pPr>
            <a:lvl4pPr marL="2438400" marR="0" lvl="3"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4pPr>
            <a:lvl5pPr marL="3048000" marR="0" lvl="4"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5pPr>
            <a:lvl6pPr marL="3657600" marR="0" lvl="5"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6pPr>
            <a:lvl7pPr marL="4267200" marR="0" lvl="6"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7pPr>
            <a:lvl8pPr marL="4876800" marR="0" lvl="7"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8pPr>
            <a:lvl9pPr marL="5486400" marR="0" lvl="8" indent="-423545" algn="ctr" rtl="0">
              <a:lnSpc>
                <a:spcPct val="100000"/>
              </a:lnSpc>
              <a:spcBef>
                <a:spcPct val="427000"/>
              </a:spcBef>
              <a:spcAft>
                <a:spcPts val="160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9pPr>
          </a:lstStyle>
          <a:p>
            <a:pPr marL="0" lvl="0" indent="0" algn="ctr" rtl="0">
              <a:spcBef>
                <a:spcPts val="0"/>
              </a:spcBef>
              <a:spcAft>
                <a:spcPts val="0"/>
              </a:spcAft>
              <a:buNone/>
            </a:pPr>
            <a:r>
              <a:rPr lang="en-IN" altLang="en-GB" b="1">
                <a:solidFill>
                  <a:schemeClr val="accent1"/>
                </a:solidFill>
              </a:rPr>
              <a:t>JUMPER WIRES</a:t>
            </a:r>
            <a:endParaRPr lang="en-IN" altLang="en-GB"/>
          </a:p>
        </p:txBody>
      </p:sp>
      <p:cxnSp>
        <p:nvCxnSpPr>
          <p:cNvPr id="17" name="Google Shape;20313;p41"/>
          <p:cNvCxnSpPr/>
          <p:nvPr/>
        </p:nvCxnSpPr>
        <p:spPr>
          <a:xfrm>
            <a:off x="10282845" y="2690963"/>
            <a:ext cx="0" cy="403500"/>
          </a:xfrm>
          <a:prstGeom prst="straightConnector1">
            <a:avLst/>
          </a:prstGeom>
          <a:noFill/>
          <a:ln w="9525" cap="flat" cmpd="sng">
            <a:solidFill>
              <a:schemeClr val="accent1"/>
            </a:solidFill>
            <a:prstDash val="solid"/>
            <a:round/>
            <a:headEnd type="none" w="med" len="med"/>
            <a:tailEnd type="diamond" w="med" len="med"/>
          </a:ln>
        </p:spPr>
      </p:cxnSp>
      <p:sp>
        <p:nvSpPr>
          <p:cNvPr id="18" name="Google Shape;20314;p41"/>
          <p:cNvSpPr/>
          <p:nvPr/>
        </p:nvSpPr>
        <p:spPr>
          <a:xfrm>
            <a:off x="9806530" y="3094363"/>
            <a:ext cx="1157100" cy="1157100"/>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cxnSp>
        <p:nvCxnSpPr>
          <p:cNvPr id="19" name="Google Shape;20315;p41"/>
          <p:cNvCxnSpPr/>
          <p:nvPr/>
        </p:nvCxnSpPr>
        <p:spPr>
          <a:xfrm flipH="1">
            <a:off x="10282845" y="4243208"/>
            <a:ext cx="2540" cy="427355"/>
          </a:xfrm>
          <a:prstGeom prst="straightConnector1">
            <a:avLst/>
          </a:prstGeom>
          <a:noFill/>
          <a:ln w="9525" cap="flat" cmpd="sng">
            <a:solidFill>
              <a:schemeClr val="accent1"/>
            </a:solidFill>
            <a:prstDash val="solid"/>
            <a:round/>
            <a:headEnd type="none" w="med" len="med"/>
            <a:tailEnd type="diamond" w="med" len="med"/>
          </a:ln>
        </p:spPr>
      </p:cxnSp>
      <p:sp>
        <p:nvSpPr>
          <p:cNvPr id="20" name="Google Shape;20304;p41"/>
          <p:cNvSpPr txBox="1"/>
          <p:nvPr/>
        </p:nvSpPr>
        <p:spPr>
          <a:xfrm>
            <a:off x="7392235" y="4800281"/>
            <a:ext cx="2336400" cy="6027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609600" marR="0" lvl="0" indent="-423545" algn="ctr" rtl="0">
              <a:lnSpc>
                <a:spcPct val="100000"/>
              </a:lnSpc>
              <a:spcBef>
                <a:spcPts val="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1pPr>
            <a:lvl2pPr marL="1219200" marR="0" lvl="1" indent="-423545" algn="ctr" rtl="0">
              <a:lnSpc>
                <a:spcPct val="100000"/>
              </a:lnSpc>
              <a:spcBef>
                <a:spcPts val="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2pPr>
            <a:lvl3pPr marL="1828800" marR="0" lvl="2"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3pPr>
            <a:lvl4pPr marL="2438400" marR="0" lvl="3"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4pPr>
            <a:lvl5pPr marL="3048000" marR="0" lvl="4"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5pPr>
            <a:lvl6pPr marL="3657600" marR="0" lvl="5"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6pPr>
            <a:lvl7pPr marL="4267200" marR="0" lvl="6"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7pPr>
            <a:lvl8pPr marL="4876800" marR="0" lvl="7" indent="-423545" algn="ctr" rtl="0">
              <a:lnSpc>
                <a:spcPct val="100000"/>
              </a:lnSpc>
              <a:spcBef>
                <a:spcPct val="427000"/>
              </a:spcBef>
              <a:spcAft>
                <a:spcPts val="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8pPr>
            <a:lvl9pPr marL="5486400" marR="0" lvl="8" indent="-423545" algn="ctr" rtl="0">
              <a:lnSpc>
                <a:spcPct val="100000"/>
              </a:lnSpc>
              <a:spcBef>
                <a:spcPct val="427000"/>
              </a:spcBef>
              <a:spcAft>
                <a:spcPts val="1600"/>
              </a:spcAft>
              <a:buClr>
                <a:schemeClr val="dk2"/>
              </a:buClr>
              <a:buSzPts val="1400"/>
              <a:buFont typeface="Abel" panose="02000506030000020004"/>
              <a:buNone/>
              <a:defRPr sz="1865" b="0" i="0" u="none" strike="noStrike" cap="none">
                <a:solidFill>
                  <a:schemeClr val="dk2"/>
                </a:solidFill>
                <a:latin typeface="Abel" panose="02000506030000020004"/>
                <a:ea typeface="Abel" panose="02000506030000020004"/>
                <a:cs typeface="Abel" panose="02000506030000020004"/>
                <a:sym typeface="Abel" panose="02000506030000020004"/>
              </a:defRPr>
            </a:lvl9pPr>
          </a:lstStyle>
          <a:p>
            <a:pPr marL="0" lvl="0" indent="0" algn="ctr" rtl="0">
              <a:spcBef>
                <a:spcPts val="0"/>
              </a:spcBef>
              <a:spcAft>
                <a:spcPts val="0"/>
              </a:spcAft>
              <a:buNone/>
            </a:pPr>
            <a:r>
              <a:rPr lang="en-IN" altLang="en-GB" b="1">
                <a:solidFill>
                  <a:schemeClr val="accent1"/>
                </a:solidFill>
              </a:rPr>
              <a:t>BREAD BOARD</a:t>
            </a:r>
            <a:endParaRPr lang="en-IN" altLang="en-GB"/>
          </a:p>
        </p:txBody>
      </p:sp>
      <p:pic>
        <p:nvPicPr>
          <p:cNvPr id="21" name="Picture 20" descr="ESP-removebg-preview"/>
          <p:cNvPicPr>
            <a:picLocks noChangeAspect="1"/>
          </p:cNvPicPr>
          <p:nvPr/>
        </p:nvPicPr>
        <p:blipFill>
          <a:blip r:embed="rId1"/>
          <a:stretch>
            <a:fillRect/>
          </a:stretch>
        </p:blipFill>
        <p:spPr>
          <a:xfrm>
            <a:off x="1158240" y="3039745"/>
            <a:ext cx="1130300" cy="1130300"/>
          </a:xfrm>
          <a:prstGeom prst="rect">
            <a:avLst/>
          </a:prstGeom>
        </p:spPr>
      </p:pic>
      <p:pic>
        <p:nvPicPr>
          <p:cNvPr id="22" name="Picture 21" descr="m-removebg-preview"/>
          <p:cNvPicPr>
            <a:picLocks noChangeAspect="1"/>
          </p:cNvPicPr>
          <p:nvPr/>
        </p:nvPicPr>
        <p:blipFill>
          <a:blip r:embed="rId2"/>
          <a:stretch>
            <a:fillRect/>
          </a:stretch>
        </p:blipFill>
        <p:spPr>
          <a:xfrm>
            <a:off x="2897505" y="3086100"/>
            <a:ext cx="1176655" cy="1059180"/>
          </a:xfrm>
          <a:prstGeom prst="rect">
            <a:avLst/>
          </a:prstGeom>
        </p:spPr>
      </p:pic>
      <p:pic>
        <p:nvPicPr>
          <p:cNvPr id="23" name="Picture 22" descr="re-removebg-preview"/>
          <p:cNvPicPr>
            <a:picLocks noChangeAspect="1"/>
          </p:cNvPicPr>
          <p:nvPr/>
        </p:nvPicPr>
        <p:blipFill>
          <a:blip r:embed="rId3"/>
          <a:stretch>
            <a:fillRect/>
          </a:stretch>
        </p:blipFill>
        <p:spPr>
          <a:xfrm>
            <a:off x="4655820" y="3101340"/>
            <a:ext cx="1068705" cy="1068705"/>
          </a:xfrm>
          <a:prstGeom prst="rect">
            <a:avLst/>
          </a:prstGeom>
        </p:spPr>
      </p:pic>
      <p:pic>
        <p:nvPicPr>
          <p:cNvPr id="24" name="Picture 23" descr="PUMP-removebg-preview"/>
          <p:cNvPicPr>
            <a:picLocks noChangeAspect="1"/>
          </p:cNvPicPr>
          <p:nvPr/>
        </p:nvPicPr>
        <p:blipFill>
          <a:blip r:embed="rId4"/>
          <a:stretch>
            <a:fillRect/>
          </a:stretch>
        </p:blipFill>
        <p:spPr>
          <a:xfrm>
            <a:off x="6456045" y="3086100"/>
            <a:ext cx="1079500" cy="1079500"/>
          </a:xfrm>
          <a:prstGeom prst="rect">
            <a:avLst/>
          </a:prstGeom>
        </p:spPr>
      </p:pic>
      <p:pic>
        <p:nvPicPr>
          <p:cNvPr id="25" name="Picture 24" descr="breadboard-400-tie-points--removebg-preview"/>
          <p:cNvPicPr>
            <a:picLocks noChangeAspect="1"/>
          </p:cNvPicPr>
          <p:nvPr/>
        </p:nvPicPr>
        <p:blipFill>
          <a:blip r:embed="rId5"/>
          <a:stretch>
            <a:fillRect/>
          </a:stretch>
        </p:blipFill>
        <p:spPr>
          <a:xfrm>
            <a:off x="8051800" y="3077845"/>
            <a:ext cx="1173480" cy="1173480"/>
          </a:xfrm>
          <a:prstGeom prst="rect">
            <a:avLst/>
          </a:prstGeom>
        </p:spPr>
      </p:pic>
      <p:pic>
        <p:nvPicPr>
          <p:cNvPr id="27" name="Picture 26" descr="wi-removebg-preview (1)"/>
          <p:cNvPicPr>
            <a:picLocks noChangeAspect="1"/>
          </p:cNvPicPr>
          <p:nvPr/>
        </p:nvPicPr>
        <p:blipFill>
          <a:blip r:embed="rId6"/>
          <a:stretch>
            <a:fillRect/>
          </a:stretch>
        </p:blipFill>
        <p:spPr>
          <a:xfrm>
            <a:off x="9728835" y="2996565"/>
            <a:ext cx="1310005" cy="13100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20233" name="Shape 20233"/>
        <p:cNvGrpSpPr/>
        <p:nvPr/>
      </p:nvGrpSpPr>
      <p:grpSpPr>
        <a:xfrm>
          <a:off x="0" y="0"/>
          <a:ext cx="0" cy="0"/>
          <a:chOff x="0" y="0"/>
          <a:chExt cx="0" cy="0"/>
        </a:xfrm>
      </p:grpSpPr>
      <p:sp>
        <p:nvSpPr>
          <p:cNvPr id="20234" name="Google Shape;20234;p36"/>
          <p:cNvSpPr txBox="1"/>
          <p:nvPr>
            <p:ph type="title"/>
          </p:nvPr>
        </p:nvSpPr>
        <p:spPr>
          <a:xfrm>
            <a:off x="982890" y="76479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solidFill>
                  <a:schemeClr val="accent1"/>
                </a:solidFill>
              </a:rPr>
              <a:t>ESP32</a:t>
            </a:r>
            <a:endParaRPr lang="en-IN" altLang="en-GB"/>
          </a:p>
        </p:txBody>
      </p:sp>
      <p:sp>
        <p:nvSpPr>
          <p:cNvPr id="2" name="Text Box 1"/>
          <p:cNvSpPr txBox="1"/>
          <p:nvPr/>
        </p:nvSpPr>
        <p:spPr>
          <a:xfrm>
            <a:off x="2823210" y="1732915"/>
            <a:ext cx="4064000" cy="306705"/>
          </a:xfrm>
          <a:prstGeom prst="rect">
            <a:avLst/>
          </a:prstGeom>
          <a:noFill/>
        </p:spPr>
        <p:txBody>
          <a:bodyPr wrap="square" rtlCol="0">
            <a:spAutoFit/>
          </a:bodyPr>
          <a:p>
            <a:endParaRPr lang="en-US"/>
          </a:p>
        </p:txBody>
      </p:sp>
      <p:sp>
        <p:nvSpPr>
          <p:cNvPr id="3" name="Google Shape;20280;p38"/>
          <p:cNvSpPr txBox="1"/>
          <p:nvPr/>
        </p:nvSpPr>
        <p:spPr>
          <a:xfrm>
            <a:off x="479425" y="1484630"/>
            <a:ext cx="11082020" cy="39281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l" rtl="0">
              <a:lnSpc>
                <a:spcPct val="150000"/>
              </a:lnSpc>
              <a:spcBef>
                <a:spcPts val="0"/>
              </a:spcBef>
              <a:spcAft>
                <a:spcPts val="0"/>
              </a:spcAft>
              <a:buNone/>
            </a:pPr>
            <a:r>
              <a:rPr lang="en-IN" altLang="en-GB" sz="2500">
                <a:solidFill>
                  <a:schemeClr val="bg1"/>
                </a:solidFill>
              </a:rPr>
              <a:t>1.A powerful microcontroller with built-in Wi-Fi and Bluetooth capabilities, ideal for IoT applications.</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2. Allows for seamless wireless communication with other devices and the internet, enabling remote monitoring and control.</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3. Can be programmed using various environments like Arduino IDE, providing flexibility and ease of use for developers.</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4. Serves as the central unit in an IoT system, processing data from sensors and controlling actuators such as relays.</a:t>
            </a:r>
            <a:endParaRPr lang="en-IN" altLang="en-GB" sz="250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0233" name="Shape 20233"/>
        <p:cNvGrpSpPr/>
        <p:nvPr/>
      </p:nvGrpSpPr>
      <p:grpSpPr>
        <a:xfrm>
          <a:off x="0" y="0"/>
          <a:ext cx="0" cy="0"/>
          <a:chOff x="0" y="0"/>
          <a:chExt cx="0" cy="0"/>
        </a:xfrm>
      </p:grpSpPr>
      <p:sp>
        <p:nvSpPr>
          <p:cNvPr id="20234" name="Google Shape;20234;p36"/>
          <p:cNvSpPr txBox="1"/>
          <p:nvPr>
            <p:ph type="title"/>
          </p:nvPr>
        </p:nvSpPr>
        <p:spPr>
          <a:xfrm>
            <a:off x="982890" y="76479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solidFill>
                  <a:schemeClr val="accent1"/>
                </a:solidFill>
              </a:rPr>
              <a:t>MOISTURE SENSOR</a:t>
            </a:r>
            <a:endParaRPr lang="en-IN" altLang="en-GB"/>
          </a:p>
        </p:txBody>
      </p:sp>
      <p:sp>
        <p:nvSpPr>
          <p:cNvPr id="2" name="Text Box 1"/>
          <p:cNvSpPr txBox="1"/>
          <p:nvPr/>
        </p:nvSpPr>
        <p:spPr>
          <a:xfrm>
            <a:off x="2823210" y="1732915"/>
            <a:ext cx="4064000" cy="306705"/>
          </a:xfrm>
          <a:prstGeom prst="rect">
            <a:avLst/>
          </a:prstGeom>
          <a:noFill/>
        </p:spPr>
        <p:txBody>
          <a:bodyPr wrap="square" rtlCol="0">
            <a:spAutoFit/>
          </a:bodyPr>
          <a:p>
            <a:endParaRPr lang="en-US"/>
          </a:p>
        </p:txBody>
      </p:sp>
      <p:sp>
        <p:nvSpPr>
          <p:cNvPr id="3" name="Google Shape;20280;p38"/>
          <p:cNvSpPr txBox="1"/>
          <p:nvPr/>
        </p:nvSpPr>
        <p:spPr>
          <a:xfrm>
            <a:off x="479425" y="1844675"/>
            <a:ext cx="11082020" cy="39281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l" rtl="0">
              <a:lnSpc>
                <a:spcPct val="150000"/>
              </a:lnSpc>
              <a:spcBef>
                <a:spcPts val="0"/>
              </a:spcBef>
              <a:spcAft>
                <a:spcPts val="0"/>
              </a:spcAft>
              <a:buNone/>
            </a:pPr>
            <a:r>
              <a:rPr lang="en-IN" altLang="en-GB" sz="2500">
                <a:solidFill>
                  <a:schemeClr val="bg1"/>
                </a:solidFill>
              </a:rPr>
              <a:t>1. Measures the water content in the soil, providing real-time data on soil moisture levels.</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2. Outputs an analog or digital signal that indicates the moisture level, which can be read by a microcontroller like the ESP32.</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3. Used in smart irrigation systems to monitor soil conditions and help decide when watering is needed.</a:t>
            </a:r>
            <a:endParaRPr lang="en-IN" altLang="en-GB" sz="2500">
              <a:solidFill>
                <a:schemeClr val="bg1"/>
              </a:solidFill>
            </a:endParaRPr>
          </a:p>
          <a:p>
            <a:pPr marL="0" lvl="0" indent="0" algn="l" rtl="0">
              <a:lnSpc>
                <a:spcPct val="150000"/>
              </a:lnSpc>
              <a:spcBef>
                <a:spcPts val="0"/>
              </a:spcBef>
              <a:spcAft>
                <a:spcPts val="0"/>
              </a:spcAft>
              <a:buNone/>
            </a:pPr>
            <a:endParaRPr lang="en-IN" altLang="en-GB" sz="250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0233" name="Shape 20233"/>
        <p:cNvGrpSpPr/>
        <p:nvPr/>
      </p:nvGrpSpPr>
      <p:grpSpPr>
        <a:xfrm>
          <a:off x="0" y="0"/>
          <a:ext cx="0" cy="0"/>
          <a:chOff x="0" y="0"/>
          <a:chExt cx="0" cy="0"/>
        </a:xfrm>
      </p:grpSpPr>
      <p:sp>
        <p:nvSpPr>
          <p:cNvPr id="20234" name="Google Shape;20234;p36"/>
          <p:cNvSpPr txBox="1"/>
          <p:nvPr>
            <p:ph type="title"/>
          </p:nvPr>
        </p:nvSpPr>
        <p:spPr>
          <a:xfrm>
            <a:off x="982890" y="764790"/>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ltLang="en-GB">
                <a:solidFill>
                  <a:schemeClr val="accent1"/>
                </a:solidFill>
              </a:rPr>
              <a:t>RELAY(Here used for motor)</a:t>
            </a:r>
            <a:endParaRPr lang="en-IN" altLang="en-GB"/>
          </a:p>
        </p:txBody>
      </p:sp>
      <p:sp>
        <p:nvSpPr>
          <p:cNvPr id="2" name="Text Box 1"/>
          <p:cNvSpPr txBox="1"/>
          <p:nvPr/>
        </p:nvSpPr>
        <p:spPr>
          <a:xfrm>
            <a:off x="2823210" y="1732915"/>
            <a:ext cx="4064000" cy="306705"/>
          </a:xfrm>
          <a:prstGeom prst="rect">
            <a:avLst/>
          </a:prstGeom>
          <a:noFill/>
        </p:spPr>
        <p:txBody>
          <a:bodyPr wrap="square" rtlCol="0">
            <a:spAutoFit/>
          </a:bodyPr>
          <a:p>
            <a:endParaRPr lang="en-US"/>
          </a:p>
        </p:txBody>
      </p:sp>
      <p:sp>
        <p:nvSpPr>
          <p:cNvPr id="3" name="Google Shape;20280;p38"/>
          <p:cNvSpPr txBox="1"/>
          <p:nvPr/>
        </p:nvSpPr>
        <p:spPr>
          <a:xfrm>
            <a:off x="479425" y="1484630"/>
            <a:ext cx="11082020" cy="392811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l" rtl="0">
              <a:lnSpc>
                <a:spcPct val="150000"/>
              </a:lnSpc>
              <a:spcBef>
                <a:spcPts val="0"/>
              </a:spcBef>
              <a:spcAft>
                <a:spcPts val="0"/>
              </a:spcAft>
              <a:buNone/>
            </a:pPr>
            <a:r>
              <a:rPr lang="en-IN" altLang="en-GB" sz="2500">
                <a:solidFill>
                  <a:schemeClr val="bg1"/>
                </a:solidFill>
              </a:rPr>
              <a:t>1. Acts as an electrically operated switch, allowing a low-power signal from a microcontroller to control a higher-power device like a water pump.</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2. Provides electrical isolation between the control circuit (ESP32) and the high-power motor circuit, ensuring safe operation.</a:t>
            </a:r>
            <a:endParaRPr lang="en-IN" altLang="en-GB" sz="2500">
              <a:solidFill>
                <a:schemeClr val="bg1"/>
              </a:solidFill>
            </a:endParaRPr>
          </a:p>
          <a:p>
            <a:pPr marL="0" lvl="0" indent="0" algn="l" rtl="0">
              <a:lnSpc>
                <a:spcPct val="150000"/>
              </a:lnSpc>
              <a:spcBef>
                <a:spcPts val="0"/>
              </a:spcBef>
              <a:spcAft>
                <a:spcPts val="0"/>
              </a:spcAft>
              <a:buNone/>
            </a:pPr>
            <a:r>
              <a:rPr lang="en-IN" altLang="en-GB" sz="2500">
                <a:solidFill>
                  <a:schemeClr val="bg1"/>
                </a:solidFill>
              </a:rPr>
              <a:t>3. Can be turned on or off by the ESP32, enabling manual or automated control of the water pump</a:t>
            </a:r>
            <a:endParaRPr lang="en-IN" altLang="en-GB" sz="250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0374" name="Shape 20374"/>
        <p:cNvGrpSpPr/>
        <p:nvPr/>
      </p:nvGrpSpPr>
      <p:grpSpPr>
        <a:xfrm>
          <a:off x="0" y="0"/>
          <a:ext cx="0" cy="0"/>
          <a:chOff x="0" y="0"/>
          <a:chExt cx="0" cy="0"/>
        </a:xfrm>
      </p:grpSpPr>
      <p:sp>
        <p:nvSpPr>
          <p:cNvPr id="20281" name="Google Shape;20281;p38"/>
          <p:cNvSpPr txBox="1"/>
          <p:nvPr/>
        </p:nvSpPr>
        <p:spPr>
          <a:xfrm>
            <a:off x="248285" y="306705"/>
            <a:ext cx="981075" cy="9220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a:t>3</a:t>
            </a:r>
            <a:r>
              <a:rPr lang="en-GB"/>
              <a:t>.</a:t>
            </a:r>
            <a:endParaRPr lang="en-GB"/>
          </a:p>
        </p:txBody>
      </p:sp>
      <p:sp>
        <p:nvSpPr>
          <p:cNvPr id="20280" name="Google Shape;20280;p38"/>
          <p:cNvSpPr txBox="1"/>
          <p:nvPr/>
        </p:nvSpPr>
        <p:spPr>
          <a:xfrm>
            <a:off x="839470" y="306705"/>
            <a:ext cx="7684135" cy="8229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Oxanium"/>
              <a:buNone/>
              <a:defRPr sz="5735" b="1" i="0" u="none" strike="noStrike" cap="none">
                <a:solidFill>
                  <a:schemeClr val="dk2"/>
                </a:solidFill>
                <a:latin typeface="Oxanium"/>
                <a:ea typeface="Oxanium"/>
                <a:cs typeface="Oxanium"/>
                <a:sym typeface="Oxanium"/>
              </a:defRPr>
            </a:lvl1pPr>
            <a:lvl2pPr marR="0" lvl="1"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2pPr>
            <a:lvl3pPr marR="0" lvl="2"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3pPr>
            <a:lvl4pPr marR="0" lvl="3"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4pPr>
            <a:lvl5pPr marR="0" lvl="4"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5pPr>
            <a:lvl6pPr marR="0" lvl="5"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6pPr>
            <a:lvl7pPr marR="0" lvl="6"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7pPr>
            <a:lvl8pPr marR="0" lvl="7"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8pPr>
            <a:lvl9pPr marR="0" lvl="8" algn="ctr" rtl="0">
              <a:lnSpc>
                <a:spcPct val="100000"/>
              </a:lnSpc>
              <a:spcBef>
                <a:spcPts val="0"/>
              </a:spcBef>
              <a:spcAft>
                <a:spcPts val="0"/>
              </a:spcAft>
              <a:buClr>
                <a:schemeClr val="dk2"/>
              </a:buClr>
              <a:buSzPts val="3600"/>
              <a:buFont typeface="Oxanium"/>
              <a:buNone/>
              <a:defRPr sz="4800" b="1" i="0" u="none" strike="noStrike" cap="none">
                <a:solidFill>
                  <a:schemeClr val="dk2"/>
                </a:solidFill>
                <a:latin typeface="Oxanium"/>
                <a:ea typeface="Oxanium"/>
                <a:cs typeface="Oxanium"/>
                <a:sym typeface="Oxanium"/>
              </a:defRPr>
            </a:lvl9pPr>
          </a:lstStyle>
          <a:p>
            <a:pPr marL="0" lvl="0" indent="0" algn="ctr" rtl="0">
              <a:spcBef>
                <a:spcPts val="0"/>
              </a:spcBef>
              <a:spcAft>
                <a:spcPts val="0"/>
              </a:spcAft>
              <a:buNone/>
            </a:pPr>
            <a:r>
              <a:rPr lang="en-IN" altLang="en-GB">
                <a:solidFill>
                  <a:schemeClr val="accent1"/>
                </a:solidFill>
              </a:rPr>
              <a:t>CIRCUIT DIAGRAM</a:t>
            </a:r>
            <a:endParaRPr lang="en-IN" altLang="en-GB">
              <a:solidFill>
                <a:schemeClr val="accent1"/>
              </a:solidFill>
            </a:endParaRPr>
          </a:p>
        </p:txBody>
      </p:sp>
      <p:sp>
        <p:nvSpPr>
          <p:cNvPr id="5" name="Google Shape;20308;p41"/>
          <p:cNvSpPr/>
          <p:nvPr/>
        </p:nvSpPr>
        <p:spPr>
          <a:xfrm>
            <a:off x="295275" y="332740"/>
            <a:ext cx="862965" cy="895985"/>
          </a:xfrm>
          <a:prstGeom prst="snip2DiagRect">
            <a:avLst>
              <a:gd name="adj1" fmla="val 0"/>
              <a:gd name="adj2" fmla="val 16667"/>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p>
            <a:pPr marL="0" lvl="0" indent="0" algn="l" rtl="0">
              <a:spcBef>
                <a:spcPts val="0"/>
              </a:spcBef>
              <a:spcAft>
                <a:spcPts val="0"/>
              </a:spcAft>
              <a:buNone/>
            </a:pPr>
          </a:p>
        </p:txBody>
      </p:sp>
      <p:pic>
        <p:nvPicPr>
          <p:cNvPr id="6" name="Picture 5" descr="Circuit-2"/>
          <p:cNvPicPr>
            <a:picLocks noChangeAspect="1"/>
          </p:cNvPicPr>
          <p:nvPr/>
        </p:nvPicPr>
        <p:blipFill>
          <a:blip r:embed="rId1"/>
          <a:stretch>
            <a:fillRect/>
          </a:stretch>
        </p:blipFill>
        <p:spPr>
          <a:xfrm>
            <a:off x="2639695" y="1412875"/>
            <a:ext cx="6858000" cy="4363720"/>
          </a:xfrm>
          <a:prstGeom prst="rect">
            <a:avLst/>
          </a:prstGeom>
        </p:spPr>
      </p:pic>
    </p:spTree>
  </p:cSld>
  <p:clrMapOvr>
    <a:masterClrMapping/>
  </p:clrMapOvr>
</p:sld>
</file>

<file path=ppt/theme/theme1.xml><?xml version="1.0" encoding="utf-8"?>
<a:theme xmlns:a="http://schemas.openxmlformats.org/drawingml/2006/main" name="IoT in Agriculture Project Proposal by Slidesgo">
  <a:themeElements>
    <a:clrScheme name="Simple Light">
      <a:dk1>
        <a:srgbClr val="000000"/>
      </a:dk1>
      <a:lt1>
        <a:srgbClr val="FFFFFF"/>
      </a:lt1>
      <a:dk2>
        <a:srgbClr val="D3CFC1"/>
      </a:dk2>
      <a:lt2>
        <a:srgbClr val="BAB59E"/>
      </a:lt2>
      <a:accent1>
        <a:srgbClr val="BF9F4B"/>
      </a:accent1>
      <a:accent2>
        <a:srgbClr val="A37F2E"/>
      </a:accent2>
      <a:accent3>
        <a:srgbClr val="6F634D"/>
      </a:accent3>
      <a:accent4>
        <a:srgbClr val="5E4D33"/>
      </a:accent4>
      <a:accent5>
        <a:srgbClr val="304736"/>
      </a:accent5>
      <a:accent6>
        <a:srgbClr val="162C18"/>
      </a:accent6>
      <a:hlink>
        <a:srgbClr val="D3CFC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3435</Words>
  <Application>WPS Presentation</Application>
  <PresentationFormat/>
  <Paragraphs>113</Paragraphs>
  <Slides>13</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Arial</vt:lpstr>
      <vt:lpstr>SimSun</vt:lpstr>
      <vt:lpstr>Wingdings</vt:lpstr>
      <vt:lpstr>Arial</vt:lpstr>
      <vt:lpstr>Oxanium</vt:lpstr>
      <vt:lpstr>Abel</vt:lpstr>
      <vt:lpstr>Microsoft YaHei</vt:lpstr>
      <vt:lpstr>Arial Unicode MS</vt:lpstr>
      <vt:lpstr>IoT in Agriculture Project Proposal by Slidesgo</vt:lpstr>
      <vt:lpstr>SMART PLANT WATERING SYSTEM</vt:lpstr>
      <vt:lpstr>PURPOSE</vt:lpstr>
      <vt:lpstr>I.</vt:lpstr>
      <vt:lpstr>PURPOSE</vt:lpstr>
      <vt:lpstr>PowerPoint 演示文稿</vt:lpstr>
      <vt:lpstr>ESP32</vt:lpstr>
      <vt:lpstr>MOISTURE SENSOR</vt:lpstr>
      <vt:lpstr>RELAY(Here used for motor)</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PLANT WATERING SYSTEM</dc:title>
  <dc:creator/>
  <cp:lastModifiedBy>Sai R</cp:lastModifiedBy>
  <cp:revision>3</cp:revision>
  <dcterms:created xsi:type="dcterms:W3CDTF">2024-05-19T15:36:00Z</dcterms:created>
  <dcterms:modified xsi:type="dcterms:W3CDTF">2024-05-20T16:22:42Z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E06FA35CBF3C4DE69BB15DF59AAB4633_12</vt:lpwstr>
  </property>
  <property fmtid="{D5CDD505-2E9C-101B-9397-08002B2CF9AE}" pid="3" name="KSOProductBuildVer">
    <vt:lpwstr>1033-12.2.0.16909</vt:lpwstr>
  </property>
</Properties>
</file>